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Default Extension="jpg" ContentType="image/jpg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05151" y="2567939"/>
            <a:ext cx="8109584" cy="861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F1BB2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1BB2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9271" y="137160"/>
            <a:ext cx="1051559" cy="14173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39271" y="137160"/>
            <a:ext cx="1051559" cy="1417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8253" y="1115059"/>
            <a:ext cx="4083684" cy="546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87061" y="2650617"/>
            <a:ext cx="4921884" cy="2267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F1BB2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71931" y="6298279"/>
            <a:ext cx="1554962" cy="224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8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9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Relationship Id="rId14" Type="http://schemas.openxmlformats.org/officeDocument/2006/relationships/image" Target="../media/image352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40.png"/><Relationship Id="rId6" Type="http://schemas.openxmlformats.org/officeDocument/2006/relationships/image" Target="../media/image348.png"/><Relationship Id="rId7" Type="http://schemas.openxmlformats.org/officeDocument/2006/relationships/image" Target="../media/image356.png"/><Relationship Id="rId8" Type="http://schemas.openxmlformats.org/officeDocument/2006/relationships/image" Target="../media/image345.png"/><Relationship Id="rId9" Type="http://schemas.openxmlformats.org/officeDocument/2006/relationships/image" Target="../media/image344.png"/><Relationship Id="rId10" Type="http://schemas.openxmlformats.org/officeDocument/2006/relationships/image" Target="../media/image357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58.png"/><Relationship Id="rId14" Type="http://schemas.openxmlformats.org/officeDocument/2006/relationships/image" Target="../media/image350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367.png"/><Relationship Id="rId9" Type="http://schemas.openxmlformats.org/officeDocument/2006/relationships/image" Target="../media/image368.png"/><Relationship Id="rId10" Type="http://schemas.openxmlformats.org/officeDocument/2006/relationships/image" Target="../media/image369.png"/><Relationship Id="rId11" Type="http://schemas.openxmlformats.org/officeDocument/2006/relationships/image" Target="../media/image370.pn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6.jpg"/><Relationship Id="rId3" Type="http://schemas.openxmlformats.org/officeDocument/2006/relationships/image" Target="../media/image377.jpg"/><Relationship Id="rId4" Type="http://schemas.openxmlformats.org/officeDocument/2006/relationships/image" Target="../media/image378.jpg"/><Relationship Id="rId5" Type="http://schemas.openxmlformats.org/officeDocument/2006/relationships/image" Target="../media/image379.jp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0.pn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Relationship Id="rId13" Type="http://schemas.openxmlformats.org/officeDocument/2006/relationships/image" Target="../media/image412.png"/><Relationship Id="rId14" Type="http://schemas.openxmlformats.org/officeDocument/2006/relationships/image" Target="../media/image413.png"/><Relationship Id="rId15" Type="http://schemas.openxmlformats.org/officeDocument/2006/relationships/image" Target="../media/image414.png"/><Relationship Id="rId16" Type="http://schemas.openxmlformats.org/officeDocument/2006/relationships/image" Target="../media/image415.png"/><Relationship Id="rId17" Type="http://schemas.openxmlformats.org/officeDocument/2006/relationships/image" Target="../media/image416.pn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Relationship Id="rId10" Type="http://schemas.openxmlformats.org/officeDocument/2006/relationships/image" Target="../media/image425.png"/><Relationship Id="rId11" Type="http://schemas.openxmlformats.org/officeDocument/2006/relationships/image" Target="../media/image426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1.png"/><Relationship Id="rId3" Type="http://schemas.openxmlformats.org/officeDocument/2006/relationships/image" Target="../media/image427.png"/><Relationship Id="rId4" Type="http://schemas.openxmlformats.org/officeDocument/2006/relationships/image" Target="../media/image424.png"/><Relationship Id="rId5" Type="http://schemas.openxmlformats.org/officeDocument/2006/relationships/image" Target="../media/image428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1.png"/><Relationship Id="rId3" Type="http://schemas.openxmlformats.org/officeDocument/2006/relationships/image" Target="../media/image427.png"/><Relationship Id="rId4" Type="http://schemas.openxmlformats.org/officeDocument/2006/relationships/image" Target="../media/image424.png"/><Relationship Id="rId5" Type="http://schemas.openxmlformats.org/officeDocument/2006/relationships/image" Target="../media/image429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0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35.png"/><Relationship Id="rId7" Type="http://schemas.openxmlformats.org/officeDocument/2006/relationships/image" Target="../media/image443.png"/><Relationship Id="rId8" Type="http://schemas.openxmlformats.org/officeDocument/2006/relationships/image" Target="../media/image437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8.pn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9.png"/><Relationship Id="rId3" Type="http://schemas.openxmlformats.org/officeDocument/2006/relationships/image" Target="../media/image450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4.png"/><Relationship Id="rId3" Type="http://schemas.openxmlformats.org/officeDocument/2006/relationships/image" Target="../media/image445.png"/><Relationship Id="rId4" Type="http://schemas.openxmlformats.org/officeDocument/2006/relationships/image" Target="../media/image455.pn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9.png"/><Relationship Id="rId3" Type="http://schemas.openxmlformats.org/officeDocument/2006/relationships/image" Target="../media/image470.png"/><Relationship Id="rId4" Type="http://schemas.openxmlformats.org/officeDocument/2006/relationships/image" Target="../media/image471.png"/><Relationship Id="rId5" Type="http://schemas.openxmlformats.org/officeDocument/2006/relationships/image" Target="../media/image472.png"/><Relationship Id="rId6" Type="http://schemas.openxmlformats.org/officeDocument/2006/relationships/image" Target="../media/image473.png"/><Relationship Id="rId7" Type="http://schemas.openxmlformats.org/officeDocument/2006/relationships/image" Target="../media/image474.png"/><Relationship Id="rId8" Type="http://schemas.openxmlformats.org/officeDocument/2006/relationships/image" Target="../media/image475.png"/><Relationship Id="rId9" Type="http://schemas.openxmlformats.org/officeDocument/2006/relationships/image" Target="../media/image476.png"/><Relationship Id="rId10" Type="http://schemas.openxmlformats.org/officeDocument/2006/relationships/image" Target="../media/image477.png"/><Relationship Id="rId11" Type="http://schemas.openxmlformats.org/officeDocument/2006/relationships/image" Target="../media/image478.png"/><Relationship Id="rId12" Type="http://schemas.openxmlformats.org/officeDocument/2006/relationships/image" Target="../media/image479.png"/><Relationship Id="rId13" Type="http://schemas.openxmlformats.org/officeDocument/2006/relationships/image" Target="../media/image480.png"/><Relationship Id="rId14" Type="http://schemas.openxmlformats.org/officeDocument/2006/relationships/image" Target="../media/image481.pn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9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Relationship Id="rId9" Type="http://schemas.openxmlformats.org/officeDocument/2006/relationships/image" Target="../media/image488.png"/><Relationship Id="rId10" Type="http://schemas.openxmlformats.org/officeDocument/2006/relationships/image" Target="../media/image489.png"/><Relationship Id="rId11" Type="http://schemas.openxmlformats.org/officeDocument/2006/relationships/image" Target="../media/image490.png"/><Relationship Id="rId12" Type="http://schemas.openxmlformats.org/officeDocument/2006/relationships/hyperlink" Target="http://www.pharmaceutical.com/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Relationship Id="rId9" Type="http://schemas.openxmlformats.org/officeDocument/2006/relationships/image" Target="../media/image503.png"/><Relationship Id="rId10" Type="http://schemas.openxmlformats.org/officeDocument/2006/relationships/image" Target="../media/image504.pn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5.png"/><Relationship Id="rId3" Type="http://schemas.openxmlformats.org/officeDocument/2006/relationships/image" Target="../media/image506.png"/><Relationship Id="rId4" Type="http://schemas.openxmlformats.org/officeDocument/2006/relationships/image" Target="../media/image507.png"/><Relationship Id="rId5" Type="http://schemas.openxmlformats.org/officeDocument/2006/relationships/image" Target="../media/image508.png"/><Relationship Id="rId6" Type="http://schemas.openxmlformats.org/officeDocument/2006/relationships/image" Target="../media/image509.png"/><Relationship Id="rId7" Type="http://schemas.openxmlformats.org/officeDocument/2006/relationships/image" Target="../media/image510.pn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1.png"/><Relationship Id="rId3" Type="http://schemas.openxmlformats.org/officeDocument/2006/relationships/image" Target="../media/image512.png"/><Relationship Id="rId4" Type="http://schemas.openxmlformats.org/officeDocument/2006/relationships/image" Target="../media/image505.pn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23.png"/><Relationship Id="rId6" Type="http://schemas.openxmlformats.org/officeDocument/2006/relationships/image" Target="../media/image524.png"/><Relationship Id="rId7" Type="http://schemas.openxmlformats.org/officeDocument/2006/relationships/image" Target="../media/image525.png"/><Relationship Id="rId8" Type="http://schemas.openxmlformats.org/officeDocument/2006/relationships/image" Target="../media/image526.png"/><Relationship Id="rId9" Type="http://schemas.openxmlformats.org/officeDocument/2006/relationships/image" Target="../media/image527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530.png"/><Relationship Id="rId13" Type="http://schemas.openxmlformats.org/officeDocument/2006/relationships/image" Target="../media/image531.pn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2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3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539.png"/><Relationship Id="rId10" Type="http://schemas.openxmlformats.org/officeDocument/2006/relationships/image" Target="../media/image503.png"/><Relationship Id="rId11" Type="http://schemas.openxmlformats.org/officeDocument/2006/relationships/image" Target="../media/image540.png"/><Relationship Id="rId12" Type="http://schemas.openxmlformats.org/officeDocument/2006/relationships/image" Target="../media/image541.pn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2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1.pn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2.png"/><Relationship Id="rId3" Type="http://schemas.openxmlformats.org/officeDocument/2006/relationships/image" Target="../media/image553.png"/><Relationship Id="rId4" Type="http://schemas.openxmlformats.org/officeDocument/2006/relationships/image" Target="../media/image554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hyperlink" Target="https://cloud.google.com/about/locations" TargetMode="Externa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hyperlink" Target="https://cloud.google.com/about/locations" TargetMode="Externa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60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hyperlink" Target="https://cloud.google.com/about/locations" TargetMode="Externa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hyperlink" Target="https://cloud.google.com/resource-manager/docs/cloud-platform-resource-hierarchy" TargetMode="Externa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08.png"/><Relationship Id="rId6" Type="http://schemas.openxmlformats.org/officeDocument/2006/relationships/image" Target="../media/image104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hyperlink" Target="https://cloud.google.com/resource-manager/docs/cloud-platform-resource-hierarchy" TargetMode="Externa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21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2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2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54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67.png"/><Relationship Id="rId4" Type="http://schemas.openxmlformats.org/officeDocument/2006/relationships/hyperlink" Target="https://cloud.google.com/compute/docs/instance-groups" TargetMode="External"/><Relationship Id="rId5" Type="http://schemas.openxmlformats.org/officeDocument/2006/relationships/image" Target="../media/image168.png"/><Relationship Id="rId6" Type="http://schemas.openxmlformats.org/officeDocument/2006/relationships/image" Target="../media/image97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89.png"/><Relationship Id="rId7" Type="http://schemas.openxmlformats.org/officeDocument/2006/relationships/image" Target="../media/image192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03.png"/><Relationship Id="rId4" Type="http://schemas.openxmlformats.org/officeDocument/2006/relationships/image" Target="../media/image204.jp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Relationship Id="rId24" Type="http://schemas.openxmlformats.org/officeDocument/2006/relationships/image" Target="../media/image224.png"/><Relationship Id="rId25" Type="http://schemas.openxmlformats.org/officeDocument/2006/relationships/image" Target="../media/image225.png"/><Relationship Id="rId26" Type="http://schemas.openxmlformats.org/officeDocument/2006/relationships/image" Target="../media/image226.png"/><Relationship Id="rId27" Type="http://schemas.openxmlformats.org/officeDocument/2006/relationships/image" Target="../media/image227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Relationship Id="rId21" Type="http://schemas.openxmlformats.org/officeDocument/2006/relationships/image" Target="../media/image282.png"/><Relationship Id="rId22" Type="http://schemas.openxmlformats.org/officeDocument/2006/relationships/image" Target="../media/image283.png"/><Relationship Id="rId23" Type="http://schemas.openxmlformats.org/officeDocument/2006/relationships/image" Target="../media/image284.png"/><Relationship Id="rId24" Type="http://schemas.openxmlformats.org/officeDocument/2006/relationships/image" Target="../media/image285.png"/><Relationship Id="rId25" Type="http://schemas.openxmlformats.org/officeDocument/2006/relationships/image" Target="../media/image286.png"/><Relationship Id="rId26" Type="http://schemas.openxmlformats.org/officeDocument/2006/relationships/image" Target="../media/image287.png"/><Relationship Id="rId27" Type="http://schemas.openxmlformats.org/officeDocument/2006/relationships/image" Target="../media/image288.png"/><Relationship Id="rId28" Type="http://schemas.openxmlformats.org/officeDocument/2006/relationships/image" Target="../media/image289.png"/><Relationship Id="rId29" Type="http://schemas.openxmlformats.org/officeDocument/2006/relationships/image" Target="../media/image290.png"/><Relationship Id="rId30" Type="http://schemas.openxmlformats.org/officeDocument/2006/relationships/image" Target="../media/image291.png"/><Relationship Id="rId31" Type="http://schemas.openxmlformats.org/officeDocument/2006/relationships/image" Target="../media/image292.png"/><Relationship Id="rId32" Type="http://schemas.openxmlformats.org/officeDocument/2006/relationships/image" Target="../media/image293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56.png"/><Relationship Id="rId6" Type="http://schemas.openxmlformats.org/officeDocument/2006/relationships/image" Target="../media/image300.png"/><Relationship Id="rId7" Type="http://schemas.openxmlformats.org/officeDocument/2006/relationships/image" Target="../media/image189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803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dirty="0" spc="-45"/>
              <a:t> </a:t>
            </a:r>
            <a:r>
              <a:rPr dirty="0" spc="60"/>
              <a:t>do</a:t>
            </a:r>
            <a:r>
              <a:rPr dirty="0" spc="-40"/>
              <a:t> </a:t>
            </a:r>
            <a:r>
              <a:rPr dirty="0" spc="95"/>
              <a:t>few</a:t>
            </a:r>
            <a:r>
              <a:rPr dirty="0" spc="-45"/>
              <a:t> </a:t>
            </a:r>
            <a:r>
              <a:rPr dirty="0"/>
              <a:t>brands</a:t>
            </a:r>
            <a:r>
              <a:rPr dirty="0" spc="-55"/>
              <a:t> </a:t>
            </a:r>
            <a:r>
              <a:rPr dirty="0">
                <a:solidFill>
                  <a:srgbClr val="1DABFD"/>
                </a:solidFill>
              </a:rPr>
              <a:t>sustain</a:t>
            </a:r>
            <a:r>
              <a:rPr dirty="0" spc="-55">
                <a:solidFill>
                  <a:srgbClr val="1DABFD"/>
                </a:solidFill>
              </a:rPr>
              <a:t> </a:t>
            </a:r>
            <a:r>
              <a:rPr dirty="0" spc="-10">
                <a:solidFill>
                  <a:srgbClr val="1DABFD"/>
                </a:solidFill>
              </a:rPr>
              <a:t>longer</a:t>
            </a:r>
            <a:r>
              <a:rPr dirty="0" spc="-10"/>
              <a:t>?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767585" y="1224152"/>
            <a:ext cx="6736080" cy="3625850"/>
            <a:chOff x="1767585" y="1224152"/>
            <a:chExt cx="6736080" cy="3625850"/>
          </a:xfrm>
        </p:grpSpPr>
        <p:sp>
          <p:nvSpPr>
            <p:cNvPr id="7" name="object 7" descr=""/>
            <p:cNvSpPr/>
            <p:nvPr/>
          </p:nvSpPr>
          <p:spPr>
            <a:xfrm>
              <a:off x="3699509" y="1233677"/>
              <a:ext cx="4794885" cy="535305"/>
            </a:xfrm>
            <a:custGeom>
              <a:avLst/>
              <a:gdLst/>
              <a:ahLst/>
              <a:cxnLst/>
              <a:rect l="l" t="t" r="r" b="b"/>
              <a:pathLst>
                <a:path w="4794884" h="535305">
                  <a:moveTo>
                    <a:pt x="267207" y="0"/>
                  </a:moveTo>
                  <a:lnTo>
                    <a:pt x="4527295" y="0"/>
                  </a:lnTo>
                  <a:lnTo>
                    <a:pt x="4552188" y="0"/>
                  </a:lnTo>
                  <a:lnTo>
                    <a:pt x="4552188" y="2539"/>
                  </a:lnTo>
                  <a:lnTo>
                    <a:pt x="4625279" y="18562"/>
                  </a:lnTo>
                  <a:lnTo>
                    <a:pt x="4665862" y="38719"/>
                  </a:lnTo>
                  <a:lnTo>
                    <a:pt x="4702174" y="65209"/>
                  </a:lnTo>
                  <a:lnTo>
                    <a:pt x="4733496" y="97313"/>
                  </a:lnTo>
                  <a:lnTo>
                    <a:pt x="4759108" y="134311"/>
                  </a:lnTo>
                  <a:lnTo>
                    <a:pt x="4778293" y="175482"/>
                  </a:lnTo>
                  <a:lnTo>
                    <a:pt x="4790331" y="220105"/>
                  </a:lnTo>
                  <a:lnTo>
                    <a:pt x="4794504" y="267462"/>
                  </a:lnTo>
                  <a:lnTo>
                    <a:pt x="4790331" y="314818"/>
                  </a:lnTo>
                  <a:lnTo>
                    <a:pt x="4778293" y="359441"/>
                  </a:lnTo>
                  <a:lnTo>
                    <a:pt x="4759108" y="400612"/>
                  </a:lnTo>
                  <a:lnTo>
                    <a:pt x="4733496" y="437610"/>
                  </a:lnTo>
                  <a:lnTo>
                    <a:pt x="4702174" y="469714"/>
                  </a:lnTo>
                  <a:lnTo>
                    <a:pt x="4665862" y="496204"/>
                  </a:lnTo>
                  <a:lnTo>
                    <a:pt x="4625279" y="516361"/>
                  </a:lnTo>
                  <a:lnTo>
                    <a:pt x="4581144" y="529463"/>
                  </a:lnTo>
                  <a:lnTo>
                    <a:pt x="4552188" y="532384"/>
                  </a:lnTo>
                  <a:lnTo>
                    <a:pt x="4552188" y="534924"/>
                  </a:lnTo>
                  <a:lnTo>
                    <a:pt x="4527295" y="534924"/>
                  </a:lnTo>
                  <a:lnTo>
                    <a:pt x="267207" y="534924"/>
                  </a:lnTo>
                  <a:lnTo>
                    <a:pt x="219177" y="530614"/>
                  </a:lnTo>
                  <a:lnTo>
                    <a:pt x="173970" y="518189"/>
                  </a:lnTo>
                  <a:lnTo>
                    <a:pt x="132343" y="498404"/>
                  </a:lnTo>
                  <a:lnTo>
                    <a:pt x="95049" y="472015"/>
                  </a:lnTo>
                  <a:lnTo>
                    <a:pt x="62844" y="439778"/>
                  </a:lnTo>
                  <a:lnTo>
                    <a:pt x="36481" y="402448"/>
                  </a:lnTo>
                  <a:lnTo>
                    <a:pt x="16717" y="360782"/>
                  </a:lnTo>
                  <a:lnTo>
                    <a:pt x="4305" y="315534"/>
                  </a:lnTo>
                  <a:lnTo>
                    <a:pt x="0" y="267462"/>
                  </a:lnTo>
                  <a:lnTo>
                    <a:pt x="4305" y="219389"/>
                  </a:lnTo>
                  <a:lnTo>
                    <a:pt x="16717" y="174141"/>
                  </a:lnTo>
                  <a:lnTo>
                    <a:pt x="36481" y="132475"/>
                  </a:lnTo>
                  <a:lnTo>
                    <a:pt x="62844" y="95145"/>
                  </a:lnTo>
                  <a:lnTo>
                    <a:pt x="95049" y="62908"/>
                  </a:lnTo>
                  <a:lnTo>
                    <a:pt x="132343" y="36519"/>
                  </a:lnTo>
                  <a:lnTo>
                    <a:pt x="173970" y="16734"/>
                  </a:lnTo>
                  <a:lnTo>
                    <a:pt x="219177" y="4309"/>
                  </a:lnTo>
                  <a:lnTo>
                    <a:pt x="267207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1116" y="1384249"/>
              <a:ext cx="231154" cy="23092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385309" y="1375409"/>
              <a:ext cx="0" cy="249554"/>
            </a:xfrm>
            <a:custGeom>
              <a:avLst/>
              <a:gdLst/>
              <a:ahLst/>
              <a:cxnLst/>
              <a:rect l="l" t="t" r="r" b="b"/>
              <a:pathLst>
                <a:path w="0" h="249555">
                  <a:moveTo>
                    <a:pt x="0" y="0"/>
                  </a:moveTo>
                  <a:lnTo>
                    <a:pt x="0" y="24930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73935" y="2415539"/>
              <a:ext cx="1064260" cy="1062355"/>
            </a:xfrm>
            <a:custGeom>
              <a:avLst/>
              <a:gdLst/>
              <a:ahLst/>
              <a:cxnLst/>
              <a:rect l="l" t="t" r="r" b="b"/>
              <a:pathLst>
                <a:path w="1064260" h="1062354">
                  <a:moveTo>
                    <a:pt x="913257" y="0"/>
                  </a:moveTo>
                  <a:lnTo>
                    <a:pt x="150494" y="0"/>
                  </a:lnTo>
                  <a:lnTo>
                    <a:pt x="102949" y="7677"/>
                  </a:lnTo>
                  <a:lnTo>
                    <a:pt x="61639" y="29053"/>
                  </a:lnTo>
                  <a:lnTo>
                    <a:pt x="29053" y="61639"/>
                  </a:lnTo>
                  <a:lnTo>
                    <a:pt x="7677" y="102949"/>
                  </a:lnTo>
                  <a:lnTo>
                    <a:pt x="0" y="150495"/>
                  </a:lnTo>
                  <a:lnTo>
                    <a:pt x="0" y="911733"/>
                  </a:lnTo>
                  <a:lnTo>
                    <a:pt x="7677" y="959278"/>
                  </a:lnTo>
                  <a:lnTo>
                    <a:pt x="29053" y="1000588"/>
                  </a:lnTo>
                  <a:lnTo>
                    <a:pt x="61639" y="1033174"/>
                  </a:lnTo>
                  <a:lnTo>
                    <a:pt x="102949" y="1054550"/>
                  </a:lnTo>
                  <a:lnTo>
                    <a:pt x="150494" y="1062227"/>
                  </a:lnTo>
                  <a:lnTo>
                    <a:pt x="913257" y="1062227"/>
                  </a:lnTo>
                  <a:lnTo>
                    <a:pt x="960802" y="1054550"/>
                  </a:lnTo>
                  <a:lnTo>
                    <a:pt x="1002112" y="1033174"/>
                  </a:lnTo>
                  <a:lnTo>
                    <a:pt x="1034698" y="1000588"/>
                  </a:lnTo>
                  <a:lnTo>
                    <a:pt x="1056074" y="959278"/>
                  </a:lnTo>
                  <a:lnTo>
                    <a:pt x="1063752" y="911733"/>
                  </a:lnTo>
                  <a:lnTo>
                    <a:pt x="1063752" y="150495"/>
                  </a:lnTo>
                  <a:lnTo>
                    <a:pt x="1056074" y="102949"/>
                  </a:lnTo>
                  <a:lnTo>
                    <a:pt x="1034698" y="61639"/>
                  </a:lnTo>
                  <a:lnTo>
                    <a:pt x="1002112" y="29053"/>
                  </a:lnTo>
                  <a:lnTo>
                    <a:pt x="960802" y="7677"/>
                  </a:lnTo>
                  <a:lnTo>
                    <a:pt x="913257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773935" y="2415539"/>
              <a:ext cx="1064260" cy="1062355"/>
            </a:xfrm>
            <a:custGeom>
              <a:avLst/>
              <a:gdLst/>
              <a:ahLst/>
              <a:cxnLst/>
              <a:rect l="l" t="t" r="r" b="b"/>
              <a:pathLst>
                <a:path w="1064260" h="1062354">
                  <a:moveTo>
                    <a:pt x="0" y="150495"/>
                  </a:moveTo>
                  <a:lnTo>
                    <a:pt x="7677" y="102949"/>
                  </a:lnTo>
                  <a:lnTo>
                    <a:pt x="29053" y="61639"/>
                  </a:lnTo>
                  <a:lnTo>
                    <a:pt x="61639" y="29053"/>
                  </a:lnTo>
                  <a:lnTo>
                    <a:pt x="102949" y="7677"/>
                  </a:lnTo>
                  <a:lnTo>
                    <a:pt x="150494" y="0"/>
                  </a:lnTo>
                  <a:lnTo>
                    <a:pt x="913257" y="0"/>
                  </a:lnTo>
                  <a:lnTo>
                    <a:pt x="960802" y="7677"/>
                  </a:lnTo>
                  <a:lnTo>
                    <a:pt x="1002112" y="29053"/>
                  </a:lnTo>
                  <a:lnTo>
                    <a:pt x="1034698" y="61639"/>
                  </a:lnTo>
                  <a:lnTo>
                    <a:pt x="1056074" y="102949"/>
                  </a:lnTo>
                  <a:lnTo>
                    <a:pt x="1063752" y="150495"/>
                  </a:lnTo>
                  <a:lnTo>
                    <a:pt x="1063752" y="911733"/>
                  </a:lnTo>
                  <a:lnTo>
                    <a:pt x="1056074" y="959278"/>
                  </a:lnTo>
                  <a:lnTo>
                    <a:pt x="1034698" y="1000588"/>
                  </a:lnTo>
                  <a:lnTo>
                    <a:pt x="1002112" y="1033174"/>
                  </a:lnTo>
                  <a:lnTo>
                    <a:pt x="960802" y="1054550"/>
                  </a:lnTo>
                  <a:lnTo>
                    <a:pt x="913257" y="1062227"/>
                  </a:lnTo>
                  <a:lnTo>
                    <a:pt x="150494" y="1062227"/>
                  </a:lnTo>
                  <a:lnTo>
                    <a:pt x="102949" y="1054550"/>
                  </a:lnTo>
                  <a:lnTo>
                    <a:pt x="61639" y="1033174"/>
                  </a:lnTo>
                  <a:lnTo>
                    <a:pt x="29053" y="1000588"/>
                  </a:lnTo>
                  <a:lnTo>
                    <a:pt x="7677" y="959278"/>
                  </a:lnTo>
                  <a:lnTo>
                    <a:pt x="0" y="911733"/>
                  </a:lnTo>
                  <a:lnTo>
                    <a:pt x="0" y="15049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755" y="2857500"/>
              <a:ext cx="896112" cy="17830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773935" y="3781044"/>
              <a:ext cx="1064260" cy="1062355"/>
            </a:xfrm>
            <a:custGeom>
              <a:avLst/>
              <a:gdLst/>
              <a:ahLst/>
              <a:cxnLst/>
              <a:rect l="l" t="t" r="r" b="b"/>
              <a:pathLst>
                <a:path w="1064260" h="1062354">
                  <a:moveTo>
                    <a:pt x="913257" y="0"/>
                  </a:moveTo>
                  <a:lnTo>
                    <a:pt x="150494" y="0"/>
                  </a:lnTo>
                  <a:lnTo>
                    <a:pt x="102949" y="7677"/>
                  </a:lnTo>
                  <a:lnTo>
                    <a:pt x="61639" y="29053"/>
                  </a:lnTo>
                  <a:lnTo>
                    <a:pt x="29053" y="61639"/>
                  </a:lnTo>
                  <a:lnTo>
                    <a:pt x="7677" y="102949"/>
                  </a:lnTo>
                  <a:lnTo>
                    <a:pt x="0" y="150494"/>
                  </a:lnTo>
                  <a:lnTo>
                    <a:pt x="0" y="911732"/>
                  </a:lnTo>
                  <a:lnTo>
                    <a:pt x="7677" y="959278"/>
                  </a:lnTo>
                  <a:lnTo>
                    <a:pt x="29053" y="1000588"/>
                  </a:lnTo>
                  <a:lnTo>
                    <a:pt x="61639" y="1033174"/>
                  </a:lnTo>
                  <a:lnTo>
                    <a:pt x="102949" y="1054550"/>
                  </a:lnTo>
                  <a:lnTo>
                    <a:pt x="150494" y="1062227"/>
                  </a:lnTo>
                  <a:lnTo>
                    <a:pt x="913257" y="1062227"/>
                  </a:lnTo>
                  <a:lnTo>
                    <a:pt x="960802" y="1054550"/>
                  </a:lnTo>
                  <a:lnTo>
                    <a:pt x="1002112" y="1033174"/>
                  </a:lnTo>
                  <a:lnTo>
                    <a:pt x="1034698" y="1000588"/>
                  </a:lnTo>
                  <a:lnTo>
                    <a:pt x="1056074" y="959278"/>
                  </a:lnTo>
                  <a:lnTo>
                    <a:pt x="1063752" y="911732"/>
                  </a:lnTo>
                  <a:lnTo>
                    <a:pt x="1063752" y="150494"/>
                  </a:lnTo>
                  <a:lnTo>
                    <a:pt x="1056074" y="102949"/>
                  </a:lnTo>
                  <a:lnTo>
                    <a:pt x="1034698" y="61639"/>
                  </a:lnTo>
                  <a:lnTo>
                    <a:pt x="1002112" y="29053"/>
                  </a:lnTo>
                  <a:lnTo>
                    <a:pt x="960802" y="7677"/>
                  </a:lnTo>
                  <a:lnTo>
                    <a:pt x="913257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73935" y="3781044"/>
              <a:ext cx="1064260" cy="1062355"/>
            </a:xfrm>
            <a:custGeom>
              <a:avLst/>
              <a:gdLst/>
              <a:ahLst/>
              <a:cxnLst/>
              <a:rect l="l" t="t" r="r" b="b"/>
              <a:pathLst>
                <a:path w="1064260" h="1062354">
                  <a:moveTo>
                    <a:pt x="0" y="150494"/>
                  </a:moveTo>
                  <a:lnTo>
                    <a:pt x="7677" y="102949"/>
                  </a:lnTo>
                  <a:lnTo>
                    <a:pt x="29053" y="61639"/>
                  </a:lnTo>
                  <a:lnTo>
                    <a:pt x="61639" y="29053"/>
                  </a:lnTo>
                  <a:lnTo>
                    <a:pt x="102949" y="7677"/>
                  </a:lnTo>
                  <a:lnTo>
                    <a:pt x="150494" y="0"/>
                  </a:lnTo>
                  <a:lnTo>
                    <a:pt x="913257" y="0"/>
                  </a:lnTo>
                  <a:lnTo>
                    <a:pt x="960802" y="7677"/>
                  </a:lnTo>
                  <a:lnTo>
                    <a:pt x="1002112" y="29053"/>
                  </a:lnTo>
                  <a:lnTo>
                    <a:pt x="1034698" y="61639"/>
                  </a:lnTo>
                  <a:lnTo>
                    <a:pt x="1056074" y="102949"/>
                  </a:lnTo>
                  <a:lnTo>
                    <a:pt x="1063752" y="150494"/>
                  </a:lnTo>
                  <a:lnTo>
                    <a:pt x="1063752" y="911732"/>
                  </a:lnTo>
                  <a:lnTo>
                    <a:pt x="1056074" y="959278"/>
                  </a:lnTo>
                  <a:lnTo>
                    <a:pt x="1034698" y="1000588"/>
                  </a:lnTo>
                  <a:lnTo>
                    <a:pt x="1002112" y="1033174"/>
                  </a:lnTo>
                  <a:lnTo>
                    <a:pt x="960802" y="1054550"/>
                  </a:lnTo>
                  <a:lnTo>
                    <a:pt x="913257" y="1062227"/>
                  </a:lnTo>
                  <a:lnTo>
                    <a:pt x="150494" y="1062227"/>
                  </a:lnTo>
                  <a:lnTo>
                    <a:pt x="102949" y="1054550"/>
                  </a:lnTo>
                  <a:lnTo>
                    <a:pt x="61639" y="1033174"/>
                  </a:lnTo>
                  <a:lnTo>
                    <a:pt x="29053" y="1000588"/>
                  </a:lnTo>
                  <a:lnTo>
                    <a:pt x="7677" y="959278"/>
                  </a:lnTo>
                  <a:lnTo>
                    <a:pt x="0" y="911732"/>
                  </a:lnTo>
                  <a:lnTo>
                    <a:pt x="0" y="15049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0551" y="4155948"/>
              <a:ext cx="350519" cy="30480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3030092" y="2525014"/>
            <a:ext cx="6851015" cy="2214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1BB21"/>
                </a:solidFill>
                <a:latin typeface="Microsoft Sans Serif"/>
                <a:cs typeface="Microsoft Sans Serif"/>
              </a:rPr>
              <a:t>Equifax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20">
                <a:latin typeface="Microsoft Sans Serif"/>
                <a:cs typeface="Microsoft Sans Serif"/>
              </a:rPr>
              <a:t>The</a:t>
            </a:r>
            <a:r>
              <a:rPr dirty="0" sz="1800" spc="-6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consumer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 spc="55">
                <a:latin typeface="Microsoft Sans Serif"/>
                <a:cs typeface="Microsoft Sans Serif"/>
              </a:rPr>
              <a:t>credit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 spc="65">
                <a:latin typeface="Microsoft Sans Serif"/>
                <a:cs typeface="Microsoft Sans Serif"/>
              </a:rPr>
              <a:t>reporting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 spc="55">
                <a:latin typeface="Microsoft Sans Serif"/>
                <a:cs typeface="Microsoft Sans Serif"/>
              </a:rPr>
              <a:t>giant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Equifax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was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 spc="55">
                <a:latin typeface="Microsoft Sans Serif"/>
                <a:cs typeface="Microsoft Sans Serif"/>
              </a:rPr>
              <a:t>founded</a:t>
            </a:r>
            <a:r>
              <a:rPr dirty="0" sz="1800">
                <a:latin typeface="Microsoft Sans Serif"/>
                <a:cs typeface="Microsoft Sans Serif"/>
              </a:rPr>
              <a:t> in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1899. </a:t>
            </a:r>
            <a:r>
              <a:rPr dirty="0" sz="1800">
                <a:latin typeface="Microsoft Sans Serif"/>
                <a:cs typeface="Microsoft Sans Serif"/>
              </a:rPr>
              <a:t>Still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50">
                <a:latin typeface="Microsoft Sans Serif"/>
                <a:cs typeface="Microsoft Sans Serif"/>
              </a:rPr>
              <a:t>growing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adapting</a:t>
            </a:r>
            <a:r>
              <a:rPr dirty="0" sz="1800" spc="65">
                <a:latin typeface="Microsoft Sans Serif"/>
                <a:cs typeface="Microsoft Sans Serif"/>
              </a:rPr>
              <a:t> </a:t>
            </a:r>
            <a:r>
              <a:rPr dirty="0" sz="1800" spc="70">
                <a:latin typeface="Microsoft Sans Serif"/>
                <a:cs typeface="Microsoft Sans Serif"/>
              </a:rPr>
              <a:t>itself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 spc="140">
                <a:latin typeface="Microsoft Sans Serif"/>
                <a:cs typeface="Microsoft Sans Serif"/>
              </a:rPr>
              <a:t>to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 spc="55">
                <a:latin typeface="Microsoft Sans Serif"/>
                <a:cs typeface="Microsoft Sans Serif"/>
              </a:rPr>
              <a:t>latest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technology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stacks.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54BE5B"/>
                </a:solidFill>
                <a:latin typeface="Microsoft Sans Serif"/>
                <a:cs typeface="Microsoft Sans Serif"/>
              </a:rPr>
              <a:t>Walmart</a:t>
            </a:r>
            <a:endParaRPr sz="1800">
              <a:latin typeface="Microsoft Sans Serif"/>
              <a:cs typeface="Microsoft Sans Serif"/>
            </a:endParaRPr>
          </a:p>
          <a:p>
            <a:pPr marL="12700" marR="2476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Microsoft Sans Serif"/>
                <a:cs typeface="Microsoft Sans Serif"/>
              </a:rPr>
              <a:t>Founded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in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1962,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Adapted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55">
                <a:latin typeface="Microsoft Sans Serif"/>
                <a:cs typeface="Microsoft Sans Serif"/>
              </a:rPr>
              <a:t>latest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technologies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is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40">
                <a:latin typeface="Microsoft Sans Serif"/>
                <a:cs typeface="Microsoft Sans Serif"/>
              </a:rPr>
              <a:t>currently </a:t>
            </a:r>
            <a:r>
              <a:rPr dirty="0" sz="1800">
                <a:latin typeface="Microsoft Sans Serif"/>
                <a:cs typeface="Microsoft Sans Serif"/>
              </a:rPr>
              <a:t>competing</a:t>
            </a:r>
            <a:r>
              <a:rPr dirty="0" sz="1800" spc="80">
                <a:latin typeface="Microsoft Sans Serif"/>
                <a:cs typeface="Microsoft Sans Serif"/>
              </a:rPr>
              <a:t> </a:t>
            </a:r>
            <a:r>
              <a:rPr dirty="0" sz="1800" spc="90">
                <a:latin typeface="Microsoft Sans Serif"/>
                <a:cs typeface="Microsoft Sans Serif"/>
              </a:rPr>
              <a:t>with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giants</a:t>
            </a:r>
            <a:r>
              <a:rPr dirty="0" sz="1800" spc="6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like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amazon</a:t>
            </a:r>
            <a:r>
              <a:rPr dirty="0" sz="1800" spc="9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in</a:t>
            </a:r>
            <a:r>
              <a:rPr dirty="0" sz="1800" spc="65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grocery</a:t>
            </a:r>
            <a:r>
              <a:rPr dirty="0" sz="1800" spc="9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delivery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sector.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393173" y="268604"/>
            <a:ext cx="21736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Different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storage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Classes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Cloud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Storage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99203" y="1215009"/>
            <a:ext cx="259397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Available</a:t>
            </a:r>
            <a:r>
              <a:rPr dirty="0" spc="45"/>
              <a:t> </a:t>
            </a:r>
            <a:r>
              <a:rPr dirty="0"/>
              <a:t>storage</a:t>
            </a:r>
            <a:r>
              <a:rPr dirty="0" spc="100"/>
              <a:t> </a:t>
            </a:r>
            <a:r>
              <a:rPr dirty="0" spc="-30"/>
              <a:t>classes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3112389" y="1584452"/>
            <a:ext cx="59632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45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1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table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summarizes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dirty="0" sz="1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dirty="0" sz="1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5">
                <a:solidFill>
                  <a:srgbClr val="3E3E3E"/>
                </a:solidFill>
                <a:latin typeface="Microsoft Sans Serif"/>
                <a:cs typeface="Microsoft Sans Serif"/>
              </a:rPr>
              <a:t>classes</a:t>
            </a:r>
            <a:r>
              <a:rPr dirty="0" sz="1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3E3E3E"/>
                </a:solidFill>
                <a:latin typeface="Microsoft Sans Serif"/>
                <a:cs typeface="Microsoft Sans Serif"/>
              </a:rPr>
              <a:t>offered</a:t>
            </a:r>
            <a:r>
              <a:rPr dirty="0" sz="1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1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r>
              <a:rPr dirty="0" sz="1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Storage.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9241" y="1980945"/>
            <a:ext cx="10411460" cy="604520"/>
            <a:chOff x="539241" y="1980945"/>
            <a:chExt cx="10411460" cy="604520"/>
          </a:xfrm>
        </p:grpSpPr>
        <p:sp>
          <p:nvSpPr>
            <p:cNvPr id="9" name="object 9" descr=""/>
            <p:cNvSpPr/>
            <p:nvPr/>
          </p:nvSpPr>
          <p:spPr>
            <a:xfrm>
              <a:off x="545591" y="1987295"/>
              <a:ext cx="10398760" cy="591820"/>
            </a:xfrm>
            <a:custGeom>
              <a:avLst/>
              <a:gdLst/>
              <a:ahLst/>
              <a:cxnLst/>
              <a:rect l="l" t="t" r="r" b="b"/>
              <a:pathLst>
                <a:path w="10398760" h="591819">
                  <a:moveTo>
                    <a:pt x="10299700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591312"/>
                  </a:lnTo>
                  <a:lnTo>
                    <a:pt x="10398252" y="591312"/>
                  </a:lnTo>
                  <a:lnTo>
                    <a:pt x="10398252" y="98551"/>
                  </a:lnTo>
                  <a:lnTo>
                    <a:pt x="10390514" y="60168"/>
                  </a:lnTo>
                  <a:lnTo>
                    <a:pt x="10369407" y="28844"/>
                  </a:lnTo>
                  <a:lnTo>
                    <a:pt x="10338083" y="7737"/>
                  </a:lnTo>
                  <a:lnTo>
                    <a:pt x="10299700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45591" y="1987295"/>
              <a:ext cx="10398760" cy="591820"/>
            </a:xfrm>
            <a:custGeom>
              <a:avLst/>
              <a:gdLst/>
              <a:ahLst/>
              <a:cxnLst/>
              <a:rect l="l" t="t" r="r" b="b"/>
              <a:pathLst>
                <a:path w="10398760" h="591819">
                  <a:moveTo>
                    <a:pt x="98551" y="0"/>
                  </a:moveTo>
                  <a:lnTo>
                    <a:pt x="10299700" y="0"/>
                  </a:lnTo>
                  <a:lnTo>
                    <a:pt x="10338083" y="7737"/>
                  </a:lnTo>
                  <a:lnTo>
                    <a:pt x="10369407" y="28844"/>
                  </a:lnTo>
                  <a:lnTo>
                    <a:pt x="10390514" y="60168"/>
                  </a:lnTo>
                  <a:lnTo>
                    <a:pt x="10398252" y="98551"/>
                  </a:lnTo>
                  <a:lnTo>
                    <a:pt x="10398252" y="591312"/>
                  </a:lnTo>
                  <a:lnTo>
                    <a:pt x="0" y="591312"/>
                  </a:lnTo>
                  <a:lnTo>
                    <a:pt x="0" y="98551"/>
                  </a:lnTo>
                  <a:lnTo>
                    <a:pt x="7744" y="60168"/>
                  </a:lnTo>
                  <a:lnTo>
                    <a:pt x="28863" y="28844"/>
                  </a:lnTo>
                  <a:lnTo>
                    <a:pt x="60189" y="7737"/>
                  </a:lnTo>
                  <a:lnTo>
                    <a:pt x="98551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55814" y="2147062"/>
            <a:ext cx="103784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0825">
              <a:lnSpc>
                <a:spcPct val="100000"/>
              </a:lnSpc>
              <a:spcBef>
                <a:spcPts val="105"/>
              </a:spcBef>
              <a:tabLst>
                <a:tab pos="1748155" algn="l"/>
                <a:tab pos="4173854" algn="l"/>
                <a:tab pos="7397115" algn="l"/>
              </a:tabLst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dirty="0" sz="14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	Name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APIs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CLIs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Minimum</a:t>
            </a:r>
            <a:r>
              <a:rPr dirty="0" sz="14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duration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Typical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monthly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availability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541019" y="2737104"/>
          <a:ext cx="10474960" cy="2703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2354579"/>
                <a:gridCol w="2721610"/>
                <a:gridCol w="3724275"/>
              </a:tblGrid>
              <a:tr h="504190">
                <a:tc>
                  <a:txBody>
                    <a:bodyPr/>
                    <a:lstStyle/>
                    <a:p>
                      <a:pPr marL="4787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Standard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  <a:p>
                      <a:pPr marL="527050">
                        <a:lnSpc>
                          <a:spcPct val="100000"/>
                        </a:lnSpc>
                      </a:pPr>
                      <a:r>
                        <a:rPr dirty="0" sz="14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Storage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marL="80899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4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STANDARD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2555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954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400" spc="-2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None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2555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marL="466090" indent="-286385">
                        <a:lnSpc>
                          <a:spcPct val="100000"/>
                        </a:lnSpc>
                        <a:spcBef>
                          <a:spcPts val="365"/>
                        </a:spcBef>
                        <a:buClr>
                          <a:srgbClr val="1DABFD"/>
                        </a:buClr>
                        <a:buFont typeface="Wingdings"/>
                        <a:buChar char=""/>
                        <a:tabLst>
                          <a:tab pos="466090" algn="l"/>
                        </a:tabLst>
                      </a:pP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&gt;99.99%</a:t>
                      </a:r>
                      <a:r>
                        <a:rPr dirty="0" sz="1200" spc="75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dirty="0" sz="1200" spc="5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multi-regions</a:t>
                      </a:r>
                      <a:r>
                        <a:rPr dirty="0" sz="1200" spc="45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1200" spc="7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dual-</a:t>
                      </a: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regions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  <a:p>
                      <a:pPr marL="466090" indent="-286385">
                        <a:lnSpc>
                          <a:spcPct val="100000"/>
                        </a:lnSpc>
                        <a:buClr>
                          <a:srgbClr val="1DABFD"/>
                        </a:buClr>
                        <a:buFont typeface="Wingdings"/>
                        <a:buChar char=""/>
                        <a:tabLst>
                          <a:tab pos="466090" algn="l"/>
                        </a:tabLst>
                      </a:pP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99.99%</a:t>
                      </a:r>
                      <a:r>
                        <a:rPr dirty="0" sz="1200" spc="-2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dirty="0" sz="1200" spc="-15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regions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6350">
                      <a:solidFill>
                        <a:srgbClr val="1DABFD"/>
                      </a:solidFill>
                      <a:prstDash val="sysDash"/>
                    </a:lnL>
                    <a:solidFill>
                      <a:srgbClr val="D2EDFF"/>
                    </a:solidFill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1DABF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1DABFD"/>
                      </a:solidFill>
                      <a:prstDash val="sysDash"/>
                    </a:ln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marL="527685" marR="399415" indent="-279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4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Nearline Storage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0320"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marL="78613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4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NEARLINE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635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572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4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r>
                        <a:rPr dirty="0" sz="1400" spc="-35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400" spc="-2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days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635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marL="466090" indent="-286385">
                        <a:lnSpc>
                          <a:spcPct val="100000"/>
                        </a:lnSpc>
                        <a:spcBef>
                          <a:spcPts val="409"/>
                        </a:spcBef>
                        <a:buClr>
                          <a:srgbClr val="1DABFD"/>
                        </a:buClr>
                        <a:buFont typeface="Wingdings"/>
                        <a:buChar char=""/>
                        <a:tabLst>
                          <a:tab pos="466090" algn="l"/>
                        </a:tabLst>
                      </a:pP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99.95%</a:t>
                      </a:r>
                      <a:r>
                        <a:rPr dirty="0" sz="1200" spc="6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dirty="0" sz="1200" spc="7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multi-regions</a:t>
                      </a:r>
                      <a:r>
                        <a:rPr dirty="0" sz="1200" spc="5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1200" spc="65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dual-</a:t>
                      </a: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regions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  <a:p>
                      <a:pPr marL="466090" indent="-286385">
                        <a:lnSpc>
                          <a:spcPct val="100000"/>
                        </a:lnSpc>
                        <a:buClr>
                          <a:srgbClr val="1DABFD"/>
                        </a:buClr>
                        <a:buFont typeface="Wingdings"/>
                        <a:buChar char=""/>
                        <a:tabLst>
                          <a:tab pos="466090" algn="l"/>
                        </a:tabLst>
                      </a:pP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99.9%</a:t>
                      </a:r>
                      <a:r>
                        <a:rPr dirty="0" sz="1200" spc="-3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dirty="0" sz="1200" spc="-3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regions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069">
                    <a:lnL w="6350">
                      <a:solidFill>
                        <a:srgbClr val="1DABFD"/>
                      </a:solidFill>
                      <a:prstDash val="sysDash"/>
                    </a:lnL>
                    <a:solidFill>
                      <a:srgbClr val="D2EDFF"/>
                    </a:solidFill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1DABF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1DABFD"/>
                      </a:solidFill>
                      <a:prstDash val="sysDash"/>
                    </a:lnL>
                  </a:tcPr>
                </a:tc>
              </a:tr>
              <a:tr h="504190">
                <a:tc>
                  <a:txBody>
                    <a:bodyPr/>
                    <a:lstStyle/>
                    <a:p>
                      <a:pPr marL="527685" marR="410209" indent="-171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Coldline Storage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6670"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COLDLINE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462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572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90</a:t>
                      </a:r>
                      <a:r>
                        <a:rPr dirty="0" sz="1400" spc="-35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400" spc="-2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days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462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marL="466090" indent="-286385">
                        <a:lnSpc>
                          <a:spcPct val="100000"/>
                        </a:lnSpc>
                        <a:spcBef>
                          <a:spcPts val="459"/>
                        </a:spcBef>
                        <a:buClr>
                          <a:srgbClr val="1DABFD"/>
                        </a:buClr>
                        <a:buFont typeface="Wingdings"/>
                        <a:buChar char=""/>
                        <a:tabLst>
                          <a:tab pos="466090" algn="l"/>
                        </a:tabLst>
                      </a:pP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99.95%</a:t>
                      </a:r>
                      <a:r>
                        <a:rPr dirty="0" sz="1200" spc="6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dirty="0" sz="1200" spc="7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multi-regions</a:t>
                      </a:r>
                      <a:r>
                        <a:rPr dirty="0" sz="1200" spc="5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1200" spc="65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dual-</a:t>
                      </a: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regions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  <a:p>
                      <a:pPr marL="466090" indent="-286385">
                        <a:lnSpc>
                          <a:spcPct val="100000"/>
                        </a:lnSpc>
                        <a:buClr>
                          <a:srgbClr val="1DABFD"/>
                        </a:buClr>
                        <a:buFont typeface="Wingdings"/>
                        <a:buChar char=""/>
                        <a:tabLst>
                          <a:tab pos="466090" algn="l"/>
                        </a:tabLst>
                      </a:pP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99.9%</a:t>
                      </a:r>
                      <a:r>
                        <a:rPr dirty="0" sz="1200" spc="-3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dirty="0" sz="1200" spc="-3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regions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8419">
                    <a:lnL w="6350">
                      <a:solidFill>
                        <a:srgbClr val="1DABFD"/>
                      </a:solidFill>
                      <a:prstDash val="sysDash"/>
                    </a:lnL>
                    <a:solidFill>
                      <a:srgbClr val="D2EDFF"/>
                    </a:solidFill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1DABF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1DABFD"/>
                      </a:solidFill>
                      <a:prstDash val="sysDash"/>
                    </a:ln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marL="527685" marR="425450" indent="133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Archive Storage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2384"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marL="83566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4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ARCHIVE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143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4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365</a:t>
                      </a:r>
                      <a:r>
                        <a:rPr dirty="0" sz="1400" spc="-15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400" spc="-2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days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0">
                    <a:lnL w="6350">
                      <a:solidFill>
                        <a:srgbClr val="1DABFD"/>
                      </a:solidFill>
                      <a:prstDash val="sysDash"/>
                    </a:lnL>
                    <a:lnR w="6350">
                      <a:solidFill>
                        <a:srgbClr val="1DABFD"/>
                      </a:solidFill>
                      <a:prstDash val="sysDash"/>
                    </a:lnR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marL="466090" indent="-286385">
                        <a:lnSpc>
                          <a:spcPct val="100000"/>
                        </a:lnSpc>
                        <a:spcBef>
                          <a:spcPts val="505"/>
                        </a:spcBef>
                        <a:buClr>
                          <a:srgbClr val="1DABFD"/>
                        </a:buClr>
                        <a:buFont typeface="Wingdings"/>
                        <a:buChar char=""/>
                        <a:tabLst>
                          <a:tab pos="466090" algn="l"/>
                        </a:tabLst>
                      </a:pP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99.95%</a:t>
                      </a:r>
                      <a:r>
                        <a:rPr dirty="0" sz="1200" spc="6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dirty="0" sz="1200" spc="7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multi-regions</a:t>
                      </a:r>
                      <a:r>
                        <a:rPr dirty="0" sz="1200" spc="5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1200" spc="65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dual-</a:t>
                      </a: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regions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  <a:p>
                      <a:pPr marL="466090" indent="-286385">
                        <a:lnSpc>
                          <a:spcPct val="100000"/>
                        </a:lnSpc>
                        <a:buClr>
                          <a:srgbClr val="1DABFD"/>
                        </a:buClr>
                        <a:buFont typeface="Wingdings"/>
                        <a:buChar char=""/>
                        <a:tabLst>
                          <a:tab pos="466090" algn="l"/>
                        </a:tabLst>
                      </a:pP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99.9%</a:t>
                      </a:r>
                      <a:r>
                        <a:rPr dirty="0" sz="1200" spc="-3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dirty="0" sz="1200" spc="-3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200" spc="-10">
                          <a:solidFill>
                            <a:srgbClr val="3E3E3E"/>
                          </a:solidFill>
                          <a:latin typeface="Microsoft Sans Serif"/>
                          <a:cs typeface="Microsoft Sans Serif"/>
                        </a:rPr>
                        <a:t>regions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4135">
                    <a:lnL w="6350">
                      <a:solidFill>
                        <a:srgbClr val="1DABFD"/>
                      </a:solidFill>
                      <a:prstDash val="sysDash"/>
                    </a:lnL>
                    <a:solidFill>
                      <a:srgbClr val="D2EDFF"/>
                    </a:solidFill>
                  </a:tcPr>
                </a:tc>
              </a:tr>
            </a:tbl>
          </a:graphicData>
        </a:graphic>
      </p:graphicFrame>
      <p:grpSp>
        <p:nvGrpSpPr>
          <p:cNvPr id="13" name="object 13" descr=""/>
          <p:cNvGrpSpPr/>
          <p:nvPr/>
        </p:nvGrpSpPr>
        <p:grpSpPr>
          <a:xfrm>
            <a:off x="2130425" y="2061972"/>
            <a:ext cx="9371330" cy="3432175"/>
            <a:chOff x="2130425" y="2061972"/>
            <a:chExt cx="9371330" cy="3432175"/>
          </a:xfrm>
        </p:grpSpPr>
        <p:sp>
          <p:nvSpPr>
            <p:cNvPr id="14" name="object 14" descr=""/>
            <p:cNvSpPr/>
            <p:nvPr/>
          </p:nvSpPr>
          <p:spPr>
            <a:xfrm>
              <a:off x="2133600" y="2115312"/>
              <a:ext cx="5081270" cy="339090"/>
            </a:xfrm>
            <a:custGeom>
              <a:avLst/>
              <a:gdLst/>
              <a:ahLst/>
              <a:cxnLst/>
              <a:rect l="l" t="t" r="r" b="b"/>
              <a:pathLst>
                <a:path w="5081270" h="339089">
                  <a:moveTo>
                    <a:pt x="0" y="0"/>
                  </a:moveTo>
                  <a:lnTo>
                    <a:pt x="0" y="338582"/>
                  </a:lnTo>
                </a:path>
                <a:path w="5081270" h="339089">
                  <a:moveTo>
                    <a:pt x="2359152" y="0"/>
                  </a:moveTo>
                  <a:lnTo>
                    <a:pt x="2359152" y="338582"/>
                  </a:lnTo>
                </a:path>
                <a:path w="5081270" h="339089">
                  <a:moveTo>
                    <a:pt x="5081016" y="0"/>
                  </a:moveTo>
                  <a:lnTo>
                    <a:pt x="5081016" y="33858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061192" y="2061971"/>
              <a:ext cx="440690" cy="3432175"/>
            </a:xfrm>
            <a:custGeom>
              <a:avLst/>
              <a:gdLst/>
              <a:ahLst/>
              <a:cxnLst/>
              <a:rect l="l" t="t" r="r" b="b"/>
              <a:pathLst>
                <a:path w="440690" h="3432175">
                  <a:moveTo>
                    <a:pt x="440436" y="220980"/>
                  </a:moveTo>
                  <a:lnTo>
                    <a:pt x="435952" y="176453"/>
                  </a:lnTo>
                  <a:lnTo>
                    <a:pt x="423125" y="134975"/>
                  </a:lnTo>
                  <a:lnTo>
                    <a:pt x="402831" y="97434"/>
                  </a:lnTo>
                  <a:lnTo>
                    <a:pt x="375945" y="64731"/>
                  </a:lnTo>
                  <a:lnTo>
                    <a:pt x="343357" y="37744"/>
                  </a:lnTo>
                  <a:lnTo>
                    <a:pt x="305943" y="17373"/>
                  </a:lnTo>
                  <a:lnTo>
                    <a:pt x="264604" y="4495"/>
                  </a:lnTo>
                  <a:lnTo>
                    <a:pt x="220218" y="0"/>
                  </a:lnTo>
                  <a:lnTo>
                    <a:pt x="175818" y="4495"/>
                  </a:lnTo>
                  <a:lnTo>
                    <a:pt x="134480" y="17373"/>
                  </a:lnTo>
                  <a:lnTo>
                    <a:pt x="97066" y="37744"/>
                  </a:lnTo>
                  <a:lnTo>
                    <a:pt x="64477" y="64731"/>
                  </a:lnTo>
                  <a:lnTo>
                    <a:pt x="37592" y="97434"/>
                  </a:lnTo>
                  <a:lnTo>
                    <a:pt x="17297" y="134975"/>
                  </a:lnTo>
                  <a:lnTo>
                    <a:pt x="4470" y="176453"/>
                  </a:lnTo>
                  <a:lnTo>
                    <a:pt x="0" y="220980"/>
                  </a:lnTo>
                  <a:lnTo>
                    <a:pt x="4470" y="265518"/>
                  </a:lnTo>
                  <a:lnTo>
                    <a:pt x="17297" y="306997"/>
                  </a:lnTo>
                  <a:lnTo>
                    <a:pt x="37592" y="344538"/>
                  </a:lnTo>
                  <a:lnTo>
                    <a:pt x="64477" y="377240"/>
                  </a:lnTo>
                  <a:lnTo>
                    <a:pt x="97066" y="404228"/>
                  </a:lnTo>
                  <a:lnTo>
                    <a:pt x="131445" y="422948"/>
                  </a:lnTo>
                  <a:lnTo>
                    <a:pt x="131445" y="3254502"/>
                  </a:lnTo>
                  <a:lnTo>
                    <a:pt x="42672" y="3254502"/>
                  </a:lnTo>
                  <a:lnTo>
                    <a:pt x="220218" y="3432048"/>
                  </a:lnTo>
                  <a:lnTo>
                    <a:pt x="397764" y="3254502"/>
                  </a:lnTo>
                  <a:lnTo>
                    <a:pt x="308991" y="3254502"/>
                  </a:lnTo>
                  <a:lnTo>
                    <a:pt x="308991" y="422948"/>
                  </a:lnTo>
                  <a:lnTo>
                    <a:pt x="343357" y="404228"/>
                  </a:lnTo>
                  <a:lnTo>
                    <a:pt x="375945" y="377240"/>
                  </a:lnTo>
                  <a:lnTo>
                    <a:pt x="402831" y="344538"/>
                  </a:lnTo>
                  <a:lnTo>
                    <a:pt x="423125" y="306997"/>
                  </a:lnTo>
                  <a:lnTo>
                    <a:pt x="435952" y="265518"/>
                  </a:lnTo>
                  <a:lnTo>
                    <a:pt x="440436" y="22098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8903" y="2146568"/>
              <a:ext cx="115622" cy="246399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1182177" y="3789679"/>
            <a:ext cx="225425" cy="415925"/>
          </a:xfrm>
          <a:prstGeom prst="rect">
            <a:avLst/>
          </a:prstGeom>
        </p:spPr>
        <p:txBody>
          <a:bodyPr wrap="square" lIns="0" tIns="63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5151" y="2802635"/>
            <a:ext cx="8109584" cy="626745"/>
          </a:xfrm>
          <a:prstGeom prst="rect">
            <a:avLst/>
          </a:prstGeom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85">
                <a:solidFill>
                  <a:srgbClr val="252525"/>
                </a:solidFill>
                <a:latin typeface="Microsoft Sans Serif"/>
                <a:cs typeface="Microsoft Sans Serif"/>
              </a:rPr>
              <a:t>How</a:t>
            </a:r>
            <a:r>
              <a:rPr dirty="0" sz="4400" spc="-16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60">
                <a:solidFill>
                  <a:srgbClr val="252525"/>
                </a:solidFill>
                <a:latin typeface="Microsoft Sans Serif"/>
                <a:cs typeface="Microsoft Sans Serif"/>
              </a:rPr>
              <a:t>can</a:t>
            </a:r>
            <a:r>
              <a:rPr dirty="0" sz="4400" spc="-165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145">
                <a:solidFill>
                  <a:srgbClr val="252525"/>
                </a:solidFill>
                <a:latin typeface="Microsoft Sans Serif"/>
                <a:cs typeface="Microsoft Sans Serif"/>
              </a:rPr>
              <a:t>APIs</a:t>
            </a:r>
            <a:r>
              <a:rPr dirty="0" sz="4400" spc="-155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80">
                <a:solidFill>
                  <a:srgbClr val="252525"/>
                </a:solidFill>
                <a:latin typeface="Microsoft Sans Serif"/>
                <a:cs typeface="Microsoft Sans Serif"/>
              </a:rPr>
              <a:t>modernize</a:t>
            </a:r>
            <a:r>
              <a:rPr dirty="0" sz="4400" spc="-18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10">
                <a:solidFill>
                  <a:srgbClr val="252525"/>
                </a:solidFill>
                <a:latin typeface="Microsoft Sans Serif"/>
                <a:cs typeface="Microsoft Sans Serif"/>
              </a:rPr>
              <a:t>legacy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959603" y="3429000"/>
            <a:ext cx="2272665" cy="603885"/>
          </a:xfrm>
          <a:prstGeom prst="rect">
            <a:avLst/>
          </a:prstGeom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4750"/>
              </a:lnSpc>
            </a:pPr>
            <a:r>
              <a:rPr dirty="0" sz="4400" spc="-100">
                <a:solidFill>
                  <a:srgbClr val="252525"/>
                </a:solidFill>
                <a:latin typeface="Microsoft Sans Serif"/>
                <a:cs typeface="Microsoft Sans Serif"/>
              </a:rPr>
              <a:t>systems?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663810" y="293369"/>
            <a:ext cx="19227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3E3E3E"/>
                </a:solidFill>
                <a:latin typeface="Calibri"/>
                <a:cs typeface="Calibri"/>
              </a:rPr>
              <a:t>Scalability</a:t>
            </a:r>
            <a:r>
              <a:rPr dirty="0" sz="1000" spc="-35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3E3E3E"/>
                </a:solidFill>
                <a:latin typeface="Calibri"/>
                <a:cs typeface="Calibri"/>
              </a:rPr>
              <a:t>issues</a:t>
            </a:r>
            <a:r>
              <a:rPr dirty="0" sz="1000" spc="-5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3E3E3E"/>
                </a:solidFill>
                <a:latin typeface="Calibri"/>
                <a:cs typeface="Calibri"/>
              </a:rPr>
              <a:t>with</a:t>
            </a:r>
            <a:r>
              <a:rPr dirty="0" sz="1000" spc="-1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3E3E3E"/>
                </a:solidFill>
                <a:latin typeface="Calibri"/>
                <a:cs typeface="Calibri"/>
              </a:rPr>
              <a:t>legacy</a:t>
            </a:r>
            <a:r>
              <a:rPr dirty="0" sz="1000" spc="-15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3E3E3E"/>
                </a:solidFill>
                <a:latin typeface="Calibri"/>
                <a:cs typeface="Calibri"/>
              </a:rPr>
              <a:t>systems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25780" y="972311"/>
            <a:ext cx="11140440" cy="5175885"/>
            <a:chOff x="525780" y="972311"/>
            <a:chExt cx="11140440" cy="51758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" y="972311"/>
              <a:ext cx="11140440" cy="517563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674363" y="1563623"/>
              <a:ext cx="2421890" cy="3787775"/>
            </a:xfrm>
            <a:custGeom>
              <a:avLst/>
              <a:gdLst/>
              <a:ahLst/>
              <a:cxnLst/>
              <a:rect l="l" t="t" r="r" b="b"/>
              <a:pathLst>
                <a:path w="2421890" h="3787775">
                  <a:moveTo>
                    <a:pt x="0" y="0"/>
                  </a:moveTo>
                  <a:lnTo>
                    <a:pt x="0" y="3753866"/>
                  </a:lnTo>
                </a:path>
                <a:path w="2421890" h="3787775">
                  <a:moveTo>
                    <a:pt x="2421636" y="33527"/>
                  </a:moveTo>
                  <a:lnTo>
                    <a:pt x="2421636" y="3787394"/>
                  </a:lnTo>
                </a:path>
              </a:pathLst>
            </a:custGeom>
            <a:ln w="12700">
              <a:solidFill>
                <a:srgbClr val="0F171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48992" y="1625853"/>
            <a:ext cx="136779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F171E"/>
                </a:solidFill>
              </a:rPr>
              <a:t>Production Maintenance </a:t>
            </a:r>
            <a:r>
              <a:rPr dirty="0" spc="-25">
                <a:solidFill>
                  <a:srgbClr val="0F171E"/>
                </a:solidFill>
              </a:rPr>
              <a:t>R&amp;D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4328286" y="1625853"/>
            <a:ext cx="929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Logistics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80223" y="1625853"/>
            <a:ext cx="24517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448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Sales </a:t>
            </a: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Inventory</a:t>
            </a:r>
            <a:r>
              <a:rPr dirty="0" sz="1800" spc="31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Management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2784" y="2787904"/>
            <a:ext cx="4329684" cy="239674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425310" y="3572383"/>
            <a:ext cx="2895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5">
                <a:solidFill>
                  <a:srgbClr val="0F171E"/>
                </a:solidFill>
                <a:latin typeface="Microsoft Sans Serif"/>
                <a:cs typeface="Microsoft Sans Serif"/>
              </a:rPr>
              <a:t>USA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119361" y="4365752"/>
            <a:ext cx="4749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3189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0F171E"/>
                </a:solidFill>
                <a:latin typeface="Microsoft Sans Serif"/>
                <a:cs typeface="Microsoft Sans Serif"/>
              </a:rPr>
              <a:t>SRI LANKA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456432" y="3293364"/>
            <a:ext cx="5934710" cy="2501265"/>
            <a:chOff x="3456432" y="3293364"/>
            <a:chExt cx="5934710" cy="2501265"/>
          </a:xfrm>
        </p:grpSpPr>
        <p:sp>
          <p:nvSpPr>
            <p:cNvPr id="14" name="object 14" descr=""/>
            <p:cNvSpPr/>
            <p:nvPr/>
          </p:nvSpPr>
          <p:spPr>
            <a:xfrm>
              <a:off x="4219956" y="4408932"/>
              <a:ext cx="1272540" cy="497205"/>
            </a:xfrm>
            <a:custGeom>
              <a:avLst/>
              <a:gdLst/>
              <a:ahLst/>
              <a:cxnLst/>
              <a:rect l="l" t="t" r="r" b="b"/>
              <a:pathLst>
                <a:path w="1272539" h="497204">
                  <a:moveTo>
                    <a:pt x="1147826" y="331216"/>
                  </a:moveTo>
                  <a:lnTo>
                    <a:pt x="45212" y="331216"/>
                  </a:lnTo>
                  <a:lnTo>
                    <a:pt x="27592" y="334855"/>
                  </a:lnTo>
                  <a:lnTo>
                    <a:pt x="13223" y="344614"/>
                  </a:lnTo>
                  <a:lnTo>
                    <a:pt x="3546" y="359040"/>
                  </a:lnTo>
                  <a:lnTo>
                    <a:pt x="0" y="376682"/>
                  </a:lnTo>
                  <a:lnTo>
                    <a:pt x="0" y="496824"/>
                  </a:lnTo>
                  <a:lnTo>
                    <a:pt x="1272540" y="496824"/>
                  </a:lnTo>
                  <a:lnTo>
                    <a:pt x="1239490" y="441579"/>
                  </a:lnTo>
                  <a:lnTo>
                    <a:pt x="146304" y="441579"/>
                  </a:lnTo>
                  <a:lnTo>
                    <a:pt x="139140" y="440130"/>
                  </a:lnTo>
                  <a:lnTo>
                    <a:pt x="133286" y="436181"/>
                  </a:lnTo>
                  <a:lnTo>
                    <a:pt x="129337" y="430327"/>
                  </a:lnTo>
                  <a:lnTo>
                    <a:pt x="127889" y="423164"/>
                  </a:lnTo>
                  <a:lnTo>
                    <a:pt x="127889" y="404876"/>
                  </a:lnTo>
                  <a:lnTo>
                    <a:pt x="129337" y="397712"/>
                  </a:lnTo>
                  <a:lnTo>
                    <a:pt x="133286" y="391858"/>
                  </a:lnTo>
                  <a:lnTo>
                    <a:pt x="139140" y="387909"/>
                  </a:lnTo>
                  <a:lnTo>
                    <a:pt x="146304" y="386461"/>
                  </a:lnTo>
                  <a:lnTo>
                    <a:pt x="1206517" y="386461"/>
                  </a:lnTo>
                  <a:lnTo>
                    <a:pt x="1186688" y="353314"/>
                  </a:lnTo>
                  <a:lnTo>
                    <a:pt x="1179419" y="344074"/>
                  </a:lnTo>
                  <a:lnTo>
                    <a:pt x="1170162" y="337121"/>
                  </a:lnTo>
                  <a:lnTo>
                    <a:pt x="1159452" y="332740"/>
                  </a:lnTo>
                  <a:lnTo>
                    <a:pt x="1147826" y="331216"/>
                  </a:lnTo>
                  <a:close/>
                </a:path>
                <a:path w="1272539" h="497204">
                  <a:moveTo>
                    <a:pt x="293243" y="386461"/>
                  </a:moveTo>
                  <a:lnTo>
                    <a:pt x="164592" y="386461"/>
                  </a:lnTo>
                  <a:lnTo>
                    <a:pt x="171755" y="387909"/>
                  </a:lnTo>
                  <a:lnTo>
                    <a:pt x="177609" y="391858"/>
                  </a:lnTo>
                  <a:lnTo>
                    <a:pt x="181558" y="397712"/>
                  </a:lnTo>
                  <a:lnTo>
                    <a:pt x="183007" y="404876"/>
                  </a:lnTo>
                  <a:lnTo>
                    <a:pt x="183007" y="423164"/>
                  </a:lnTo>
                  <a:lnTo>
                    <a:pt x="181558" y="430327"/>
                  </a:lnTo>
                  <a:lnTo>
                    <a:pt x="177609" y="436181"/>
                  </a:lnTo>
                  <a:lnTo>
                    <a:pt x="171755" y="440130"/>
                  </a:lnTo>
                  <a:lnTo>
                    <a:pt x="164592" y="441579"/>
                  </a:lnTo>
                  <a:lnTo>
                    <a:pt x="293243" y="441579"/>
                  </a:lnTo>
                  <a:lnTo>
                    <a:pt x="286099" y="440130"/>
                  </a:lnTo>
                  <a:lnTo>
                    <a:pt x="280289" y="436181"/>
                  </a:lnTo>
                  <a:lnTo>
                    <a:pt x="276383" y="430327"/>
                  </a:lnTo>
                  <a:lnTo>
                    <a:pt x="274955" y="423164"/>
                  </a:lnTo>
                  <a:lnTo>
                    <a:pt x="274955" y="404876"/>
                  </a:lnTo>
                  <a:lnTo>
                    <a:pt x="276383" y="397712"/>
                  </a:lnTo>
                  <a:lnTo>
                    <a:pt x="280289" y="391858"/>
                  </a:lnTo>
                  <a:lnTo>
                    <a:pt x="286099" y="387909"/>
                  </a:lnTo>
                  <a:lnTo>
                    <a:pt x="293243" y="386461"/>
                  </a:lnTo>
                  <a:close/>
                </a:path>
                <a:path w="1272539" h="497204">
                  <a:moveTo>
                    <a:pt x="440309" y="386461"/>
                  </a:moveTo>
                  <a:lnTo>
                    <a:pt x="311658" y="386461"/>
                  </a:lnTo>
                  <a:lnTo>
                    <a:pt x="318821" y="387909"/>
                  </a:lnTo>
                  <a:lnTo>
                    <a:pt x="324675" y="391858"/>
                  </a:lnTo>
                  <a:lnTo>
                    <a:pt x="328624" y="397712"/>
                  </a:lnTo>
                  <a:lnTo>
                    <a:pt x="330073" y="404876"/>
                  </a:lnTo>
                  <a:lnTo>
                    <a:pt x="330073" y="423164"/>
                  </a:lnTo>
                  <a:lnTo>
                    <a:pt x="328624" y="430327"/>
                  </a:lnTo>
                  <a:lnTo>
                    <a:pt x="324675" y="436181"/>
                  </a:lnTo>
                  <a:lnTo>
                    <a:pt x="318821" y="440130"/>
                  </a:lnTo>
                  <a:lnTo>
                    <a:pt x="311658" y="441579"/>
                  </a:lnTo>
                  <a:lnTo>
                    <a:pt x="440309" y="441579"/>
                  </a:lnTo>
                  <a:lnTo>
                    <a:pt x="433145" y="440130"/>
                  </a:lnTo>
                  <a:lnTo>
                    <a:pt x="427291" y="436181"/>
                  </a:lnTo>
                  <a:lnTo>
                    <a:pt x="423342" y="430327"/>
                  </a:lnTo>
                  <a:lnTo>
                    <a:pt x="421894" y="423164"/>
                  </a:lnTo>
                  <a:lnTo>
                    <a:pt x="421894" y="404876"/>
                  </a:lnTo>
                  <a:lnTo>
                    <a:pt x="423342" y="397712"/>
                  </a:lnTo>
                  <a:lnTo>
                    <a:pt x="427291" y="391858"/>
                  </a:lnTo>
                  <a:lnTo>
                    <a:pt x="433145" y="387909"/>
                  </a:lnTo>
                  <a:lnTo>
                    <a:pt x="440309" y="386461"/>
                  </a:lnTo>
                  <a:close/>
                </a:path>
                <a:path w="1272539" h="497204">
                  <a:moveTo>
                    <a:pt x="587248" y="386461"/>
                  </a:moveTo>
                  <a:lnTo>
                    <a:pt x="458724" y="386461"/>
                  </a:lnTo>
                  <a:lnTo>
                    <a:pt x="465814" y="387909"/>
                  </a:lnTo>
                  <a:lnTo>
                    <a:pt x="471630" y="391858"/>
                  </a:lnTo>
                  <a:lnTo>
                    <a:pt x="475565" y="397712"/>
                  </a:lnTo>
                  <a:lnTo>
                    <a:pt x="477012" y="404876"/>
                  </a:lnTo>
                  <a:lnTo>
                    <a:pt x="477012" y="423164"/>
                  </a:lnTo>
                  <a:lnTo>
                    <a:pt x="475565" y="430327"/>
                  </a:lnTo>
                  <a:lnTo>
                    <a:pt x="471630" y="436181"/>
                  </a:lnTo>
                  <a:lnTo>
                    <a:pt x="465814" y="440130"/>
                  </a:lnTo>
                  <a:lnTo>
                    <a:pt x="458724" y="441579"/>
                  </a:lnTo>
                  <a:lnTo>
                    <a:pt x="587248" y="441579"/>
                  </a:lnTo>
                  <a:lnTo>
                    <a:pt x="580104" y="440130"/>
                  </a:lnTo>
                  <a:lnTo>
                    <a:pt x="574294" y="436181"/>
                  </a:lnTo>
                  <a:lnTo>
                    <a:pt x="570388" y="430327"/>
                  </a:lnTo>
                  <a:lnTo>
                    <a:pt x="568960" y="423164"/>
                  </a:lnTo>
                  <a:lnTo>
                    <a:pt x="568960" y="404876"/>
                  </a:lnTo>
                  <a:lnTo>
                    <a:pt x="570388" y="397712"/>
                  </a:lnTo>
                  <a:lnTo>
                    <a:pt x="574294" y="391858"/>
                  </a:lnTo>
                  <a:lnTo>
                    <a:pt x="580104" y="387909"/>
                  </a:lnTo>
                  <a:lnTo>
                    <a:pt x="587248" y="386461"/>
                  </a:lnTo>
                  <a:close/>
                </a:path>
                <a:path w="1272539" h="497204">
                  <a:moveTo>
                    <a:pt x="734314" y="386461"/>
                  </a:moveTo>
                  <a:lnTo>
                    <a:pt x="605663" y="386461"/>
                  </a:lnTo>
                  <a:lnTo>
                    <a:pt x="612826" y="387909"/>
                  </a:lnTo>
                  <a:lnTo>
                    <a:pt x="618680" y="391858"/>
                  </a:lnTo>
                  <a:lnTo>
                    <a:pt x="622629" y="397712"/>
                  </a:lnTo>
                  <a:lnTo>
                    <a:pt x="624078" y="404876"/>
                  </a:lnTo>
                  <a:lnTo>
                    <a:pt x="624078" y="423164"/>
                  </a:lnTo>
                  <a:lnTo>
                    <a:pt x="622629" y="430327"/>
                  </a:lnTo>
                  <a:lnTo>
                    <a:pt x="618680" y="436181"/>
                  </a:lnTo>
                  <a:lnTo>
                    <a:pt x="612826" y="440130"/>
                  </a:lnTo>
                  <a:lnTo>
                    <a:pt x="605663" y="441579"/>
                  </a:lnTo>
                  <a:lnTo>
                    <a:pt x="734314" y="441579"/>
                  </a:lnTo>
                  <a:lnTo>
                    <a:pt x="727150" y="440130"/>
                  </a:lnTo>
                  <a:lnTo>
                    <a:pt x="721296" y="436181"/>
                  </a:lnTo>
                  <a:lnTo>
                    <a:pt x="717347" y="430327"/>
                  </a:lnTo>
                  <a:lnTo>
                    <a:pt x="715899" y="423164"/>
                  </a:lnTo>
                  <a:lnTo>
                    <a:pt x="715899" y="404876"/>
                  </a:lnTo>
                  <a:lnTo>
                    <a:pt x="717347" y="397712"/>
                  </a:lnTo>
                  <a:lnTo>
                    <a:pt x="721296" y="391858"/>
                  </a:lnTo>
                  <a:lnTo>
                    <a:pt x="727150" y="387909"/>
                  </a:lnTo>
                  <a:lnTo>
                    <a:pt x="734314" y="386461"/>
                  </a:lnTo>
                  <a:close/>
                </a:path>
                <a:path w="1272539" h="497204">
                  <a:moveTo>
                    <a:pt x="881253" y="386461"/>
                  </a:moveTo>
                  <a:lnTo>
                    <a:pt x="752729" y="386461"/>
                  </a:lnTo>
                  <a:lnTo>
                    <a:pt x="759872" y="387909"/>
                  </a:lnTo>
                  <a:lnTo>
                    <a:pt x="765683" y="391858"/>
                  </a:lnTo>
                  <a:lnTo>
                    <a:pt x="769588" y="397712"/>
                  </a:lnTo>
                  <a:lnTo>
                    <a:pt x="771017" y="404876"/>
                  </a:lnTo>
                  <a:lnTo>
                    <a:pt x="771017" y="423164"/>
                  </a:lnTo>
                  <a:lnTo>
                    <a:pt x="769588" y="430327"/>
                  </a:lnTo>
                  <a:lnTo>
                    <a:pt x="765682" y="436181"/>
                  </a:lnTo>
                  <a:lnTo>
                    <a:pt x="759872" y="440130"/>
                  </a:lnTo>
                  <a:lnTo>
                    <a:pt x="752729" y="441579"/>
                  </a:lnTo>
                  <a:lnTo>
                    <a:pt x="881253" y="441579"/>
                  </a:lnTo>
                  <a:lnTo>
                    <a:pt x="874162" y="440130"/>
                  </a:lnTo>
                  <a:lnTo>
                    <a:pt x="868346" y="436181"/>
                  </a:lnTo>
                  <a:lnTo>
                    <a:pt x="864411" y="430327"/>
                  </a:lnTo>
                  <a:lnTo>
                    <a:pt x="862965" y="423164"/>
                  </a:lnTo>
                  <a:lnTo>
                    <a:pt x="862965" y="404876"/>
                  </a:lnTo>
                  <a:lnTo>
                    <a:pt x="864411" y="397712"/>
                  </a:lnTo>
                  <a:lnTo>
                    <a:pt x="868346" y="391858"/>
                  </a:lnTo>
                  <a:lnTo>
                    <a:pt x="874162" y="387909"/>
                  </a:lnTo>
                  <a:lnTo>
                    <a:pt x="881253" y="386461"/>
                  </a:lnTo>
                  <a:close/>
                </a:path>
                <a:path w="1272539" h="497204">
                  <a:moveTo>
                    <a:pt x="1028319" y="386461"/>
                  </a:moveTo>
                  <a:lnTo>
                    <a:pt x="899668" y="386461"/>
                  </a:lnTo>
                  <a:lnTo>
                    <a:pt x="906831" y="387909"/>
                  </a:lnTo>
                  <a:lnTo>
                    <a:pt x="912685" y="391858"/>
                  </a:lnTo>
                  <a:lnTo>
                    <a:pt x="916634" y="397712"/>
                  </a:lnTo>
                  <a:lnTo>
                    <a:pt x="918083" y="404876"/>
                  </a:lnTo>
                  <a:lnTo>
                    <a:pt x="918083" y="423164"/>
                  </a:lnTo>
                  <a:lnTo>
                    <a:pt x="916634" y="430327"/>
                  </a:lnTo>
                  <a:lnTo>
                    <a:pt x="912685" y="436181"/>
                  </a:lnTo>
                  <a:lnTo>
                    <a:pt x="906831" y="440130"/>
                  </a:lnTo>
                  <a:lnTo>
                    <a:pt x="899668" y="441579"/>
                  </a:lnTo>
                  <a:lnTo>
                    <a:pt x="1028319" y="441579"/>
                  </a:lnTo>
                  <a:lnTo>
                    <a:pt x="1021155" y="440130"/>
                  </a:lnTo>
                  <a:lnTo>
                    <a:pt x="1015301" y="436181"/>
                  </a:lnTo>
                  <a:lnTo>
                    <a:pt x="1011352" y="430327"/>
                  </a:lnTo>
                  <a:lnTo>
                    <a:pt x="1009904" y="423164"/>
                  </a:lnTo>
                  <a:lnTo>
                    <a:pt x="1009904" y="404876"/>
                  </a:lnTo>
                  <a:lnTo>
                    <a:pt x="1011352" y="397712"/>
                  </a:lnTo>
                  <a:lnTo>
                    <a:pt x="1015301" y="391858"/>
                  </a:lnTo>
                  <a:lnTo>
                    <a:pt x="1021155" y="387909"/>
                  </a:lnTo>
                  <a:lnTo>
                    <a:pt x="1028319" y="386461"/>
                  </a:lnTo>
                  <a:close/>
                </a:path>
                <a:path w="1272539" h="497204">
                  <a:moveTo>
                    <a:pt x="1206517" y="386461"/>
                  </a:moveTo>
                  <a:lnTo>
                    <a:pt x="1046734" y="386461"/>
                  </a:lnTo>
                  <a:lnTo>
                    <a:pt x="1053877" y="387909"/>
                  </a:lnTo>
                  <a:lnTo>
                    <a:pt x="1059688" y="391858"/>
                  </a:lnTo>
                  <a:lnTo>
                    <a:pt x="1063593" y="397712"/>
                  </a:lnTo>
                  <a:lnTo>
                    <a:pt x="1065022" y="404876"/>
                  </a:lnTo>
                  <a:lnTo>
                    <a:pt x="1065022" y="423164"/>
                  </a:lnTo>
                  <a:lnTo>
                    <a:pt x="1063593" y="430327"/>
                  </a:lnTo>
                  <a:lnTo>
                    <a:pt x="1059687" y="436181"/>
                  </a:lnTo>
                  <a:lnTo>
                    <a:pt x="1053877" y="440130"/>
                  </a:lnTo>
                  <a:lnTo>
                    <a:pt x="1046734" y="441579"/>
                  </a:lnTo>
                  <a:lnTo>
                    <a:pt x="1239490" y="441579"/>
                  </a:lnTo>
                  <a:lnTo>
                    <a:pt x="1206517" y="386461"/>
                  </a:lnTo>
                  <a:close/>
                </a:path>
                <a:path w="1272539" h="497204">
                  <a:moveTo>
                    <a:pt x="985647" y="184023"/>
                  </a:moveTo>
                  <a:lnTo>
                    <a:pt x="114173" y="184023"/>
                  </a:lnTo>
                  <a:lnTo>
                    <a:pt x="90842" y="187235"/>
                  </a:lnTo>
                  <a:lnTo>
                    <a:pt x="71834" y="195913"/>
                  </a:lnTo>
                  <a:lnTo>
                    <a:pt x="59041" y="208615"/>
                  </a:lnTo>
                  <a:lnTo>
                    <a:pt x="54356" y="223901"/>
                  </a:lnTo>
                  <a:lnTo>
                    <a:pt x="54356" y="331216"/>
                  </a:lnTo>
                  <a:lnTo>
                    <a:pt x="1121156" y="331216"/>
                  </a:lnTo>
                  <a:lnTo>
                    <a:pt x="1036193" y="202438"/>
                  </a:lnTo>
                  <a:lnTo>
                    <a:pt x="1025134" y="194149"/>
                  </a:lnTo>
                  <a:lnTo>
                    <a:pt x="1012777" y="188229"/>
                  </a:lnTo>
                  <a:lnTo>
                    <a:pt x="999491" y="184810"/>
                  </a:lnTo>
                  <a:lnTo>
                    <a:pt x="985647" y="184023"/>
                  </a:lnTo>
                  <a:close/>
                </a:path>
                <a:path w="1272539" h="497204">
                  <a:moveTo>
                    <a:pt x="518414" y="0"/>
                  </a:moveTo>
                  <a:lnTo>
                    <a:pt x="256540" y="0"/>
                  </a:lnTo>
                  <a:lnTo>
                    <a:pt x="256540" y="184023"/>
                  </a:lnTo>
                  <a:lnTo>
                    <a:pt x="587248" y="184023"/>
                  </a:lnTo>
                  <a:lnTo>
                    <a:pt x="51841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5988" y="4299204"/>
              <a:ext cx="248412" cy="7315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044696" y="4960620"/>
              <a:ext cx="1671955" cy="367665"/>
            </a:xfrm>
            <a:custGeom>
              <a:avLst/>
              <a:gdLst/>
              <a:ahLst/>
              <a:cxnLst/>
              <a:rect l="l" t="t" r="r" b="b"/>
              <a:pathLst>
                <a:path w="1671954" h="367664">
                  <a:moveTo>
                    <a:pt x="1638553" y="0"/>
                  </a:moveTo>
                  <a:lnTo>
                    <a:pt x="33400" y="0"/>
                  </a:lnTo>
                  <a:lnTo>
                    <a:pt x="20469" y="2460"/>
                  </a:lnTo>
                  <a:lnTo>
                    <a:pt x="9937" y="9413"/>
                  </a:lnTo>
                  <a:lnTo>
                    <a:pt x="2754" y="19841"/>
                  </a:lnTo>
                  <a:lnTo>
                    <a:pt x="0" y="32638"/>
                  </a:lnTo>
                  <a:lnTo>
                    <a:pt x="54" y="32988"/>
                  </a:lnTo>
                  <a:lnTo>
                    <a:pt x="73532" y="334390"/>
                  </a:lnTo>
                  <a:lnTo>
                    <a:pt x="76096" y="347102"/>
                  </a:lnTo>
                  <a:lnTo>
                    <a:pt x="83089" y="357504"/>
                  </a:lnTo>
                  <a:lnTo>
                    <a:pt x="93464" y="364573"/>
                  </a:lnTo>
                  <a:lnTo>
                    <a:pt x="106171" y="367283"/>
                  </a:lnTo>
                  <a:lnTo>
                    <a:pt x="1331087" y="367283"/>
                  </a:lnTo>
                  <a:lnTo>
                    <a:pt x="1494595" y="220344"/>
                  </a:lnTo>
                  <a:lnTo>
                    <a:pt x="218058" y="220344"/>
                  </a:lnTo>
                  <a:lnTo>
                    <a:pt x="211327" y="213486"/>
                  </a:lnTo>
                  <a:lnTo>
                    <a:pt x="211327" y="135381"/>
                  </a:lnTo>
                  <a:lnTo>
                    <a:pt x="218186" y="128650"/>
                  </a:lnTo>
                  <a:lnTo>
                    <a:pt x="1588028" y="128650"/>
                  </a:lnTo>
                  <a:lnTo>
                    <a:pt x="1662049" y="56006"/>
                  </a:lnTo>
                  <a:lnTo>
                    <a:pt x="1669305" y="45247"/>
                  </a:lnTo>
                  <a:lnTo>
                    <a:pt x="1671812" y="32988"/>
                  </a:lnTo>
                  <a:lnTo>
                    <a:pt x="1669532" y="20681"/>
                  </a:lnTo>
                  <a:lnTo>
                    <a:pt x="1662429" y="9778"/>
                  </a:lnTo>
                  <a:lnTo>
                    <a:pt x="1657324" y="5554"/>
                  </a:lnTo>
                  <a:lnTo>
                    <a:pt x="1651492" y="2460"/>
                  </a:lnTo>
                  <a:lnTo>
                    <a:pt x="1645159" y="581"/>
                  </a:lnTo>
                  <a:lnTo>
                    <a:pt x="1638553" y="0"/>
                  </a:lnTo>
                  <a:close/>
                </a:path>
                <a:path w="1671954" h="367664">
                  <a:moveTo>
                    <a:pt x="420242" y="128650"/>
                  </a:moveTo>
                  <a:lnTo>
                    <a:pt x="296417" y="128650"/>
                  </a:lnTo>
                  <a:lnTo>
                    <a:pt x="303149" y="135381"/>
                  </a:lnTo>
                  <a:lnTo>
                    <a:pt x="303149" y="213486"/>
                  </a:lnTo>
                  <a:lnTo>
                    <a:pt x="296290" y="220344"/>
                  </a:lnTo>
                  <a:lnTo>
                    <a:pt x="420242" y="220344"/>
                  </a:lnTo>
                  <a:lnTo>
                    <a:pt x="413384" y="213486"/>
                  </a:lnTo>
                  <a:lnTo>
                    <a:pt x="413384" y="143763"/>
                  </a:lnTo>
                  <a:lnTo>
                    <a:pt x="413512" y="135381"/>
                  </a:lnTo>
                  <a:lnTo>
                    <a:pt x="420242" y="128650"/>
                  </a:lnTo>
                  <a:close/>
                </a:path>
                <a:path w="1671954" h="367664">
                  <a:moveTo>
                    <a:pt x="622426" y="128650"/>
                  </a:moveTo>
                  <a:lnTo>
                    <a:pt x="498599" y="128650"/>
                  </a:lnTo>
                  <a:lnTo>
                    <a:pt x="505205" y="135381"/>
                  </a:lnTo>
                  <a:lnTo>
                    <a:pt x="505205" y="213486"/>
                  </a:lnTo>
                  <a:lnTo>
                    <a:pt x="498475" y="220344"/>
                  </a:lnTo>
                  <a:lnTo>
                    <a:pt x="622300" y="220344"/>
                  </a:lnTo>
                  <a:lnTo>
                    <a:pt x="615441" y="213486"/>
                  </a:lnTo>
                  <a:lnTo>
                    <a:pt x="615568" y="135381"/>
                  </a:lnTo>
                  <a:lnTo>
                    <a:pt x="622426" y="128650"/>
                  </a:lnTo>
                  <a:close/>
                </a:path>
                <a:path w="1671954" h="367664">
                  <a:moveTo>
                    <a:pt x="824483" y="128650"/>
                  </a:moveTo>
                  <a:lnTo>
                    <a:pt x="700658" y="128650"/>
                  </a:lnTo>
                  <a:lnTo>
                    <a:pt x="707389" y="135381"/>
                  </a:lnTo>
                  <a:lnTo>
                    <a:pt x="707389" y="213486"/>
                  </a:lnTo>
                  <a:lnTo>
                    <a:pt x="700531" y="220344"/>
                  </a:lnTo>
                  <a:lnTo>
                    <a:pt x="824483" y="220344"/>
                  </a:lnTo>
                  <a:lnTo>
                    <a:pt x="817626" y="213486"/>
                  </a:lnTo>
                  <a:lnTo>
                    <a:pt x="817752" y="135381"/>
                  </a:lnTo>
                  <a:lnTo>
                    <a:pt x="824483" y="128650"/>
                  </a:lnTo>
                  <a:close/>
                </a:path>
                <a:path w="1671954" h="367664">
                  <a:moveTo>
                    <a:pt x="1026540" y="128650"/>
                  </a:moveTo>
                  <a:lnTo>
                    <a:pt x="902715" y="128650"/>
                  </a:lnTo>
                  <a:lnTo>
                    <a:pt x="909446" y="135381"/>
                  </a:lnTo>
                  <a:lnTo>
                    <a:pt x="909446" y="213486"/>
                  </a:lnTo>
                  <a:lnTo>
                    <a:pt x="902588" y="220344"/>
                  </a:lnTo>
                  <a:lnTo>
                    <a:pt x="1026540" y="220344"/>
                  </a:lnTo>
                  <a:lnTo>
                    <a:pt x="1019682" y="213486"/>
                  </a:lnTo>
                  <a:lnTo>
                    <a:pt x="1019809" y="135381"/>
                  </a:lnTo>
                  <a:lnTo>
                    <a:pt x="1026540" y="128650"/>
                  </a:lnTo>
                  <a:close/>
                </a:path>
                <a:path w="1671954" h="367664">
                  <a:moveTo>
                    <a:pt x="1228725" y="128650"/>
                  </a:moveTo>
                  <a:lnTo>
                    <a:pt x="1104900" y="128650"/>
                  </a:lnTo>
                  <a:lnTo>
                    <a:pt x="1111630" y="135381"/>
                  </a:lnTo>
                  <a:lnTo>
                    <a:pt x="1111630" y="213486"/>
                  </a:lnTo>
                  <a:lnTo>
                    <a:pt x="1104773" y="220344"/>
                  </a:lnTo>
                  <a:lnTo>
                    <a:pt x="1228598" y="220344"/>
                  </a:lnTo>
                  <a:lnTo>
                    <a:pt x="1221866" y="213486"/>
                  </a:lnTo>
                  <a:lnTo>
                    <a:pt x="1221866" y="135381"/>
                  </a:lnTo>
                  <a:lnTo>
                    <a:pt x="1228725" y="128650"/>
                  </a:lnTo>
                  <a:close/>
                </a:path>
                <a:path w="1671954" h="367664">
                  <a:moveTo>
                    <a:pt x="1588028" y="128650"/>
                  </a:moveTo>
                  <a:lnTo>
                    <a:pt x="1306956" y="128650"/>
                  </a:lnTo>
                  <a:lnTo>
                    <a:pt x="1313688" y="135381"/>
                  </a:lnTo>
                  <a:lnTo>
                    <a:pt x="1313688" y="213486"/>
                  </a:lnTo>
                  <a:lnTo>
                    <a:pt x="1306829" y="220344"/>
                  </a:lnTo>
                  <a:lnTo>
                    <a:pt x="1494595" y="220344"/>
                  </a:lnTo>
                  <a:lnTo>
                    <a:pt x="1588028" y="12865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86884" y="3793236"/>
              <a:ext cx="76200" cy="430530"/>
            </a:xfrm>
            <a:custGeom>
              <a:avLst/>
              <a:gdLst/>
              <a:ahLst/>
              <a:cxnLst/>
              <a:rect l="l" t="t" r="r" b="b"/>
              <a:pathLst>
                <a:path w="76200" h="430529">
                  <a:moveTo>
                    <a:pt x="44450" y="0"/>
                  </a:moveTo>
                  <a:lnTo>
                    <a:pt x="31750" y="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0"/>
                  </a:lnTo>
                  <a:close/>
                </a:path>
                <a:path w="76200" h="430529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139700"/>
                  </a:lnTo>
                  <a:close/>
                </a:path>
                <a:path w="76200" h="430529">
                  <a:moveTo>
                    <a:pt x="31750" y="354202"/>
                  </a:moveTo>
                  <a:lnTo>
                    <a:pt x="0" y="354202"/>
                  </a:lnTo>
                  <a:lnTo>
                    <a:pt x="38100" y="430402"/>
                  </a:lnTo>
                  <a:lnTo>
                    <a:pt x="69850" y="366902"/>
                  </a:lnTo>
                  <a:lnTo>
                    <a:pt x="31750" y="366902"/>
                  </a:lnTo>
                  <a:lnTo>
                    <a:pt x="31750" y="354202"/>
                  </a:lnTo>
                  <a:close/>
                </a:path>
                <a:path w="76200" h="430529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66902"/>
                  </a:lnTo>
                  <a:lnTo>
                    <a:pt x="44450" y="366902"/>
                  </a:lnTo>
                  <a:lnTo>
                    <a:pt x="44450" y="279400"/>
                  </a:lnTo>
                  <a:close/>
                </a:path>
                <a:path w="76200" h="430529">
                  <a:moveTo>
                    <a:pt x="76200" y="354202"/>
                  </a:moveTo>
                  <a:lnTo>
                    <a:pt x="44450" y="354202"/>
                  </a:lnTo>
                  <a:lnTo>
                    <a:pt x="44450" y="366902"/>
                  </a:lnTo>
                  <a:lnTo>
                    <a:pt x="69850" y="366902"/>
                  </a:lnTo>
                  <a:lnTo>
                    <a:pt x="76200" y="3542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60976" y="5518404"/>
              <a:ext cx="4566285" cy="269875"/>
            </a:xfrm>
            <a:custGeom>
              <a:avLst/>
              <a:gdLst/>
              <a:ahLst/>
              <a:cxnLst/>
              <a:rect l="l" t="t" r="r" b="b"/>
              <a:pathLst>
                <a:path w="4566284" h="269875">
                  <a:moveTo>
                    <a:pt x="0" y="0"/>
                  </a:moveTo>
                  <a:lnTo>
                    <a:pt x="0" y="269824"/>
                  </a:lnTo>
                </a:path>
                <a:path w="4566284" h="269875">
                  <a:moveTo>
                    <a:pt x="4566158" y="269748"/>
                  </a:moveTo>
                  <a:lnTo>
                    <a:pt x="1524" y="269748"/>
                  </a:lnTo>
                </a:path>
              </a:pathLst>
            </a:custGeom>
            <a:ln w="12700">
              <a:solidFill>
                <a:srgbClr val="0F171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314688" y="4971288"/>
              <a:ext cx="76200" cy="784225"/>
            </a:xfrm>
            <a:custGeom>
              <a:avLst/>
              <a:gdLst/>
              <a:ahLst/>
              <a:cxnLst/>
              <a:rect l="l" t="t" r="r" b="b"/>
              <a:pathLst>
                <a:path w="76200" h="784225">
                  <a:moveTo>
                    <a:pt x="44450" y="682472"/>
                  </a:moveTo>
                  <a:lnTo>
                    <a:pt x="31750" y="682472"/>
                  </a:lnTo>
                  <a:lnTo>
                    <a:pt x="31750" y="784072"/>
                  </a:lnTo>
                  <a:lnTo>
                    <a:pt x="44450" y="784072"/>
                  </a:lnTo>
                  <a:lnTo>
                    <a:pt x="44450" y="682472"/>
                  </a:lnTo>
                  <a:close/>
                </a:path>
                <a:path w="76200" h="784225">
                  <a:moveTo>
                    <a:pt x="44450" y="542798"/>
                  </a:moveTo>
                  <a:lnTo>
                    <a:pt x="31750" y="542798"/>
                  </a:lnTo>
                  <a:lnTo>
                    <a:pt x="31750" y="644372"/>
                  </a:lnTo>
                  <a:lnTo>
                    <a:pt x="44450" y="644372"/>
                  </a:lnTo>
                  <a:lnTo>
                    <a:pt x="44450" y="542798"/>
                  </a:lnTo>
                  <a:close/>
                </a:path>
                <a:path w="76200" h="784225">
                  <a:moveTo>
                    <a:pt x="44450" y="403098"/>
                  </a:moveTo>
                  <a:lnTo>
                    <a:pt x="31750" y="403098"/>
                  </a:lnTo>
                  <a:lnTo>
                    <a:pt x="31750" y="504698"/>
                  </a:lnTo>
                  <a:lnTo>
                    <a:pt x="44450" y="504698"/>
                  </a:lnTo>
                  <a:lnTo>
                    <a:pt x="44450" y="403098"/>
                  </a:lnTo>
                  <a:close/>
                </a:path>
                <a:path w="76200" h="784225">
                  <a:moveTo>
                    <a:pt x="44450" y="263398"/>
                  </a:moveTo>
                  <a:lnTo>
                    <a:pt x="31750" y="263398"/>
                  </a:lnTo>
                  <a:lnTo>
                    <a:pt x="31750" y="364998"/>
                  </a:lnTo>
                  <a:lnTo>
                    <a:pt x="44450" y="364998"/>
                  </a:lnTo>
                  <a:lnTo>
                    <a:pt x="44450" y="263398"/>
                  </a:lnTo>
                  <a:close/>
                </a:path>
                <a:path w="76200" h="784225">
                  <a:moveTo>
                    <a:pt x="44450" y="123698"/>
                  </a:moveTo>
                  <a:lnTo>
                    <a:pt x="31750" y="123698"/>
                  </a:lnTo>
                  <a:lnTo>
                    <a:pt x="31750" y="225298"/>
                  </a:lnTo>
                  <a:lnTo>
                    <a:pt x="44450" y="225298"/>
                  </a:lnTo>
                  <a:lnTo>
                    <a:pt x="44450" y="123698"/>
                  </a:lnTo>
                  <a:close/>
                </a:path>
                <a:path w="76200" h="78422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85598"/>
                  </a:lnTo>
                  <a:lnTo>
                    <a:pt x="44450" y="85598"/>
                  </a:lnTo>
                  <a:lnTo>
                    <a:pt x="44450" y="63500"/>
                  </a:lnTo>
                  <a:close/>
                </a:path>
                <a:path w="76200" h="78422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78422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F17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456432" y="3293363"/>
              <a:ext cx="2857500" cy="271780"/>
            </a:xfrm>
            <a:custGeom>
              <a:avLst/>
              <a:gdLst/>
              <a:ahLst/>
              <a:cxnLst/>
              <a:rect l="l" t="t" r="r" b="b"/>
              <a:pathLst>
                <a:path w="2857500" h="271779">
                  <a:moveTo>
                    <a:pt x="438912" y="135636"/>
                  </a:moveTo>
                  <a:lnTo>
                    <a:pt x="322453" y="0"/>
                  </a:lnTo>
                  <a:lnTo>
                    <a:pt x="322453" y="79502"/>
                  </a:lnTo>
                  <a:lnTo>
                    <a:pt x="116459" y="79502"/>
                  </a:lnTo>
                  <a:lnTo>
                    <a:pt x="116459" y="0"/>
                  </a:lnTo>
                  <a:lnTo>
                    <a:pt x="0" y="135636"/>
                  </a:lnTo>
                  <a:lnTo>
                    <a:pt x="116459" y="271272"/>
                  </a:lnTo>
                  <a:lnTo>
                    <a:pt x="116459" y="191770"/>
                  </a:lnTo>
                  <a:lnTo>
                    <a:pt x="322453" y="191770"/>
                  </a:lnTo>
                  <a:lnTo>
                    <a:pt x="322453" y="271272"/>
                  </a:lnTo>
                  <a:lnTo>
                    <a:pt x="438912" y="135636"/>
                  </a:lnTo>
                  <a:close/>
                </a:path>
                <a:path w="2857500" h="271779">
                  <a:moveTo>
                    <a:pt x="2857500" y="135636"/>
                  </a:moveTo>
                  <a:lnTo>
                    <a:pt x="2741041" y="0"/>
                  </a:lnTo>
                  <a:lnTo>
                    <a:pt x="2741041" y="79502"/>
                  </a:lnTo>
                  <a:lnTo>
                    <a:pt x="2535047" y="79502"/>
                  </a:lnTo>
                  <a:lnTo>
                    <a:pt x="2535047" y="0"/>
                  </a:lnTo>
                  <a:lnTo>
                    <a:pt x="2418588" y="135636"/>
                  </a:lnTo>
                  <a:lnTo>
                    <a:pt x="2535047" y="271272"/>
                  </a:lnTo>
                  <a:lnTo>
                    <a:pt x="2535047" y="191770"/>
                  </a:lnTo>
                  <a:lnTo>
                    <a:pt x="2741041" y="191770"/>
                  </a:lnTo>
                  <a:lnTo>
                    <a:pt x="2741041" y="271272"/>
                  </a:lnTo>
                  <a:lnTo>
                    <a:pt x="2857500" y="135636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91355" y="3948683"/>
              <a:ext cx="4104640" cy="0"/>
            </a:xfrm>
            <a:custGeom>
              <a:avLst/>
              <a:gdLst/>
              <a:ahLst/>
              <a:cxnLst/>
              <a:rect l="l" t="t" r="r" b="b"/>
              <a:pathLst>
                <a:path w="4104640" h="0">
                  <a:moveTo>
                    <a:pt x="0" y="0"/>
                  </a:moveTo>
                  <a:lnTo>
                    <a:pt x="832485" y="0"/>
                  </a:lnTo>
                </a:path>
                <a:path w="4104640" h="0">
                  <a:moveTo>
                    <a:pt x="3272028" y="0"/>
                  </a:moveTo>
                  <a:lnTo>
                    <a:pt x="4104513" y="0"/>
                  </a:lnTo>
                </a:path>
              </a:pathLst>
            </a:custGeom>
            <a:ln w="6350">
              <a:solidFill>
                <a:srgbClr val="3E3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663810" y="293369"/>
            <a:ext cx="19227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3E3E3E"/>
                </a:solidFill>
                <a:latin typeface="Calibri"/>
                <a:cs typeface="Calibri"/>
              </a:rPr>
              <a:t>Scalability</a:t>
            </a:r>
            <a:r>
              <a:rPr dirty="0" sz="1000" spc="-35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3E3E3E"/>
                </a:solidFill>
                <a:latin typeface="Calibri"/>
                <a:cs typeface="Calibri"/>
              </a:rPr>
              <a:t>issues</a:t>
            </a:r>
            <a:r>
              <a:rPr dirty="0" sz="1000" spc="-5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3E3E3E"/>
                </a:solidFill>
                <a:latin typeface="Calibri"/>
                <a:cs typeface="Calibri"/>
              </a:rPr>
              <a:t>with</a:t>
            </a:r>
            <a:r>
              <a:rPr dirty="0" sz="1000" spc="-1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3E3E3E"/>
                </a:solidFill>
                <a:latin typeface="Calibri"/>
                <a:cs typeface="Calibri"/>
              </a:rPr>
              <a:t>legacy</a:t>
            </a:r>
            <a:r>
              <a:rPr dirty="0" sz="1000" spc="-15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3E3E3E"/>
                </a:solidFill>
                <a:latin typeface="Calibri"/>
                <a:cs typeface="Calibri"/>
              </a:rPr>
              <a:t>systems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74926" y="2214753"/>
            <a:ext cx="136842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Production Maintenance </a:t>
            </a:r>
            <a:r>
              <a:rPr dirty="0" sz="1800" spc="-25">
                <a:solidFill>
                  <a:srgbClr val="0F171E"/>
                </a:solidFill>
                <a:latin typeface="Microsoft Sans Serif"/>
                <a:cs typeface="Microsoft Sans Serif"/>
              </a:rPr>
              <a:t>R&amp;D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94984" y="2214753"/>
            <a:ext cx="929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Logistics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108060" y="2214753"/>
            <a:ext cx="24523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Sales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Inventory</a:t>
            </a:r>
            <a:r>
              <a:rPr dirty="0" sz="1800" spc="34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Management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549908" y="3293364"/>
            <a:ext cx="2441575" cy="1312545"/>
            <a:chOff x="1549908" y="3293364"/>
            <a:chExt cx="2441575" cy="1312545"/>
          </a:xfrm>
        </p:grpSpPr>
        <p:sp>
          <p:nvSpPr>
            <p:cNvPr id="12" name="object 12" descr=""/>
            <p:cNvSpPr/>
            <p:nvPr/>
          </p:nvSpPr>
          <p:spPr>
            <a:xfrm>
              <a:off x="1549908" y="3293364"/>
              <a:ext cx="2441575" cy="1312545"/>
            </a:xfrm>
            <a:custGeom>
              <a:avLst/>
              <a:gdLst/>
              <a:ahLst/>
              <a:cxnLst/>
              <a:rect l="l" t="t" r="r" b="b"/>
              <a:pathLst>
                <a:path w="2441575" h="1312545">
                  <a:moveTo>
                    <a:pt x="2383028" y="0"/>
                  </a:moveTo>
                  <a:lnTo>
                    <a:pt x="58419" y="0"/>
                  </a:lnTo>
                  <a:lnTo>
                    <a:pt x="35683" y="4591"/>
                  </a:lnTo>
                  <a:lnTo>
                    <a:pt x="17113" y="17113"/>
                  </a:lnTo>
                  <a:lnTo>
                    <a:pt x="4591" y="35683"/>
                  </a:lnTo>
                  <a:lnTo>
                    <a:pt x="0" y="58420"/>
                  </a:lnTo>
                  <a:lnTo>
                    <a:pt x="0" y="1253744"/>
                  </a:lnTo>
                  <a:lnTo>
                    <a:pt x="4591" y="1276480"/>
                  </a:lnTo>
                  <a:lnTo>
                    <a:pt x="17113" y="1295050"/>
                  </a:lnTo>
                  <a:lnTo>
                    <a:pt x="35683" y="1307572"/>
                  </a:lnTo>
                  <a:lnTo>
                    <a:pt x="58419" y="1312164"/>
                  </a:lnTo>
                  <a:lnTo>
                    <a:pt x="2383028" y="1312164"/>
                  </a:lnTo>
                  <a:lnTo>
                    <a:pt x="2405764" y="1307572"/>
                  </a:lnTo>
                  <a:lnTo>
                    <a:pt x="2424334" y="1295050"/>
                  </a:lnTo>
                  <a:lnTo>
                    <a:pt x="2436856" y="1276480"/>
                  </a:lnTo>
                  <a:lnTo>
                    <a:pt x="2441447" y="1253744"/>
                  </a:lnTo>
                  <a:lnTo>
                    <a:pt x="2441447" y="58420"/>
                  </a:lnTo>
                  <a:lnTo>
                    <a:pt x="2436856" y="35683"/>
                  </a:lnTo>
                  <a:lnTo>
                    <a:pt x="2424334" y="17113"/>
                  </a:lnTo>
                  <a:lnTo>
                    <a:pt x="2405764" y="4591"/>
                  </a:lnTo>
                  <a:lnTo>
                    <a:pt x="2383028" y="0"/>
                  </a:lnTo>
                  <a:close/>
                </a:path>
              </a:pathLst>
            </a:custGeom>
            <a:solidFill>
              <a:srgbClr val="E0E8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560" y="3968432"/>
              <a:ext cx="361188" cy="32010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282952" y="3526535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30" h="611504">
                  <a:moveTo>
                    <a:pt x="950976" y="33921"/>
                  </a:moveTo>
                  <a:lnTo>
                    <a:pt x="948309" y="20688"/>
                  </a:lnTo>
                  <a:lnTo>
                    <a:pt x="941057" y="9918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18"/>
                  </a:lnTo>
                  <a:lnTo>
                    <a:pt x="2654" y="20688"/>
                  </a:lnTo>
                  <a:lnTo>
                    <a:pt x="0" y="33921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18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48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21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94381" y="3539490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39" h="396239">
                  <a:moveTo>
                    <a:pt x="922401" y="0"/>
                  </a:moveTo>
                  <a:lnTo>
                    <a:pt x="16129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6240"/>
                  </a:lnTo>
                  <a:lnTo>
                    <a:pt x="929640" y="396240"/>
                  </a:lnTo>
                  <a:lnTo>
                    <a:pt x="929640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294381" y="3539490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39" h="396239">
                  <a:moveTo>
                    <a:pt x="16129" y="0"/>
                  </a:moveTo>
                  <a:lnTo>
                    <a:pt x="913511" y="0"/>
                  </a:lnTo>
                  <a:lnTo>
                    <a:pt x="922401" y="0"/>
                  </a:lnTo>
                  <a:lnTo>
                    <a:pt x="929640" y="7238"/>
                  </a:lnTo>
                  <a:lnTo>
                    <a:pt x="929640" y="16129"/>
                  </a:lnTo>
                  <a:lnTo>
                    <a:pt x="929640" y="396240"/>
                  </a:lnTo>
                  <a:lnTo>
                    <a:pt x="0" y="396240"/>
                  </a:lnTo>
                  <a:lnTo>
                    <a:pt x="0" y="16129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129" y="0"/>
                  </a:lnTo>
                  <a:close/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556510" y="4246626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4" h="0">
                  <a:moveTo>
                    <a:pt x="0" y="0"/>
                  </a:moveTo>
                  <a:lnTo>
                    <a:pt x="405510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133" y="4004818"/>
              <a:ext cx="70612" cy="7061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3928" y="4203128"/>
              <a:ext cx="362686" cy="32010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941320" y="3761231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4">
                  <a:moveTo>
                    <a:pt x="950976" y="33909"/>
                  </a:moveTo>
                  <a:lnTo>
                    <a:pt x="948309" y="20688"/>
                  </a:lnTo>
                  <a:lnTo>
                    <a:pt x="941070" y="9906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06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30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35" y="611124"/>
                  </a:lnTo>
                  <a:lnTo>
                    <a:pt x="606552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471420" y="3578733"/>
            <a:ext cx="6051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{code}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641348" y="3550920"/>
            <a:ext cx="2260600" cy="958850"/>
            <a:chOff x="1641348" y="3550920"/>
            <a:chExt cx="2260600" cy="958850"/>
          </a:xfrm>
        </p:grpSpPr>
        <p:sp>
          <p:nvSpPr>
            <p:cNvPr id="23" name="object 23" descr=""/>
            <p:cNvSpPr/>
            <p:nvPr/>
          </p:nvSpPr>
          <p:spPr>
            <a:xfrm>
              <a:off x="2952750" y="3774186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39" h="396239">
                  <a:moveTo>
                    <a:pt x="922401" y="0"/>
                  </a:moveTo>
                  <a:lnTo>
                    <a:pt x="16129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6239"/>
                  </a:lnTo>
                  <a:lnTo>
                    <a:pt x="929639" y="396239"/>
                  </a:lnTo>
                  <a:lnTo>
                    <a:pt x="929639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952750" y="3774186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39" h="396239">
                  <a:moveTo>
                    <a:pt x="16129" y="0"/>
                  </a:moveTo>
                  <a:lnTo>
                    <a:pt x="913511" y="0"/>
                  </a:lnTo>
                  <a:lnTo>
                    <a:pt x="922401" y="0"/>
                  </a:lnTo>
                  <a:lnTo>
                    <a:pt x="929639" y="7238"/>
                  </a:lnTo>
                  <a:lnTo>
                    <a:pt x="929639" y="16128"/>
                  </a:lnTo>
                  <a:lnTo>
                    <a:pt x="929639" y="396239"/>
                  </a:lnTo>
                  <a:lnTo>
                    <a:pt x="0" y="396239"/>
                  </a:lnTo>
                  <a:lnTo>
                    <a:pt x="0" y="16128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129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214878" y="4481322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4" h="0">
                  <a:moveTo>
                    <a:pt x="0" y="0"/>
                  </a:moveTo>
                  <a:lnTo>
                    <a:pt x="405511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3026" y="4239514"/>
              <a:ext cx="69087" cy="7061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964180" y="3779520"/>
              <a:ext cx="906780" cy="382905"/>
            </a:xfrm>
            <a:custGeom>
              <a:avLst/>
              <a:gdLst/>
              <a:ahLst/>
              <a:cxnLst/>
              <a:rect l="l" t="t" r="r" b="b"/>
              <a:pathLst>
                <a:path w="906779" h="382904">
                  <a:moveTo>
                    <a:pt x="901699" y="0"/>
                  </a:moveTo>
                  <a:lnTo>
                    <a:pt x="11430" y="0"/>
                  </a:lnTo>
                  <a:lnTo>
                    <a:pt x="5080" y="0"/>
                  </a:lnTo>
                  <a:lnTo>
                    <a:pt x="0" y="5079"/>
                  </a:lnTo>
                  <a:lnTo>
                    <a:pt x="0" y="382523"/>
                  </a:lnTo>
                  <a:lnTo>
                    <a:pt x="906780" y="382523"/>
                  </a:lnTo>
                  <a:lnTo>
                    <a:pt x="906780" y="5079"/>
                  </a:lnTo>
                  <a:lnTo>
                    <a:pt x="90169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90088" y="3800855"/>
              <a:ext cx="858519" cy="48895"/>
            </a:xfrm>
            <a:custGeom>
              <a:avLst/>
              <a:gdLst/>
              <a:ahLst/>
              <a:cxnLst/>
              <a:rect l="l" t="t" r="r" b="b"/>
              <a:pathLst>
                <a:path w="858520" h="48895">
                  <a:moveTo>
                    <a:pt x="35052" y="13970"/>
                  </a:moveTo>
                  <a:lnTo>
                    <a:pt x="27178" y="6096"/>
                  </a:lnTo>
                  <a:lnTo>
                    <a:pt x="7874" y="6096"/>
                  </a:lnTo>
                  <a:lnTo>
                    <a:pt x="0" y="13970"/>
                  </a:lnTo>
                  <a:lnTo>
                    <a:pt x="0" y="23622"/>
                  </a:lnTo>
                  <a:lnTo>
                    <a:pt x="0" y="33274"/>
                  </a:lnTo>
                  <a:lnTo>
                    <a:pt x="7874" y="41148"/>
                  </a:lnTo>
                  <a:lnTo>
                    <a:pt x="27178" y="41148"/>
                  </a:lnTo>
                  <a:lnTo>
                    <a:pt x="35052" y="33274"/>
                  </a:lnTo>
                  <a:lnTo>
                    <a:pt x="35052" y="13970"/>
                  </a:lnTo>
                  <a:close/>
                </a:path>
                <a:path w="858520" h="48895">
                  <a:moveTo>
                    <a:pt x="88392" y="13970"/>
                  </a:moveTo>
                  <a:lnTo>
                    <a:pt x="80518" y="6096"/>
                  </a:lnTo>
                  <a:lnTo>
                    <a:pt x="61214" y="6096"/>
                  </a:lnTo>
                  <a:lnTo>
                    <a:pt x="53340" y="13970"/>
                  </a:lnTo>
                  <a:lnTo>
                    <a:pt x="53340" y="23622"/>
                  </a:lnTo>
                  <a:lnTo>
                    <a:pt x="53340" y="33274"/>
                  </a:lnTo>
                  <a:lnTo>
                    <a:pt x="61214" y="41148"/>
                  </a:lnTo>
                  <a:lnTo>
                    <a:pt x="80518" y="41148"/>
                  </a:lnTo>
                  <a:lnTo>
                    <a:pt x="88392" y="33274"/>
                  </a:lnTo>
                  <a:lnTo>
                    <a:pt x="88392" y="13970"/>
                  </a:lnTo>
                  <a:close/>
                </a:path>
                <a:path w="858520" h="48895">
                  <a:moveTo>
                    <a:pt x="141732" y="13970"/>
                  </a:moveTo>
                  <a:lnTo>
                    <a:pt x="133858" y="6096"/>
                  </a:lnTo>
                  <a:lnTo>
                    <a:pt x="114554" y="6096"/>
                  </a:lnTo>
                  <a:lnTo>
                    <a:pt x="106680" y="13970"/>
                  </a:lnTo>
                  <a:lnTo>
                    <a:pt x="106680" y="23622"/>
                  </a:lnTo>
                  <a:lnTo>
                    <a:pt x="106680" y="33274"/>
                  </a:lnTo>
                  <a:lnTo>
                    <a:pt x="114554" y="41148"/>
                  </a:lnTo>
                  <a:lnTo>
                    <a:pt x="133858" y="41148"/>
                  </a:lnTo>
                  <a:lnTo>
                    <a:pt x="141732" y="33274"/>
                  </a:lnTo>
                  <a:lnTo>
                    <a:pt x="141732" y="13970"/>
                  </a:lnTo>
                  <a:close/>
                </a:path>
                <a:path w="858520" h="48895">
                  <a:moveTo>
                    <a:pt x="858012" y="3683"/>
                  </a:moveTo>
                  <a:lnTo>
                    <a:pt x="854329" y="0"/>
                  </a:lnTo>
                  <a:lnTo>
                    <a:pt x="163703" y="0"/>
                  </a:lnTo>
                  <a:lnTo>
                    <a:pt x="160020" y="3683"/>
                  </a:lnTo>
                  <a:lnTo>
                    <a:pt x="160020" y="8128"/>
                  </a:lnTo>
                  <a:lnTo>
                    <a:pt x="160020" y="45085"/>
                  </a:lnTo>
                  <a:lnTo>
                    <a:pt x="163703" y="48768"/>
                  </a:lnTo>
                  <a:lnTo>
                    <a:pt x="854329" y="48768"/>
                  </a:lnTo>
                  <a:lnTo>
                    <a:pt x="858012" y="45085"/>
                  </a:lnTo>
                  <a:lnTo>
                    <a:pt x="858012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989326" y="3914394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4" h="0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230118" y="3914394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6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989326" y="3954018"/>
              <a:ext cx="633095" cy="0"/>
            </a:xfrm>
            <a:custGeom>
              <a:avLst/>
              <a:gdLst/>
              <a:ahLst/>
              <a:cxnLst/>
              <a:rect l="l" t="t" r="r" b="b"/>
              <a:pathLst>
                <a:path w="633095" h="0">
                  <a:moveTo>
                    <a:pt x="0" y="0"/>
                  </a:moveTo>
                  <a:lnTo>
                    <a:pt x="142494" y="0"/>
                  </a:lnTo>
                </a:path>
                <a:path w="633095" h="0">
                  <a:moveTo>
                    <a:pt x="161544" y="0"/>
                  </a:moveTo>
                  <a:lnTo>
                    <a:pt x="632840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649218" y="3954018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 h="0">
                  <a:moveTo>
                    <a:pt x="0" y="0"/>
                  </a:moveTo>
                  <a:lnTo>
                    <a:pt x="199390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989326" y="4071366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4" h="0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989326" y="3993642"/>
              <a:ext cx="858519" cy="78105"/>
            </a:xfrm>
            <a:custGeom>
              <a:avLst/>
              <a:gdLst/>
              <a:ahLst/>
              <a:cxnLst/>
              <a:rect l="l" t="t" r="r" b="b"/>
              <a:pathLst>
                <a:path w="858520" h="78104">
                  <a:moveTo>
                    <a:pt x="240792" y="77723"/>
                  </a:moveTo>
                  <a:lnTo>
                    <a:pt x="858138" y="77723"/>
                  </a:lnTo>
                </a:path>
                <a:path w="858520" h="78104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230118" y="3993642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6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989326" y="4110990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4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150870" y="4110990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6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649218" y="411099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 h="0">
                  <a:moveTo>
                    <a:pt x="0" y="0"/>
                  </a:moveTo>
                  <a:lnTo>
                    <a:pt x="199390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989326" y="4033266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4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150870" y="4033266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6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649218" y="4033266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 h="0">
                  <a:moveTo>
                    <a:pt x="0" y="0"/>
                  </a:moveTo>
                  <a:lnTo>
                    <a:pt x="199390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985897" y="3785108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10" h="375920">
                  <a:moveTo>
                    <a:pt x="869373" y="0"/>
                  </a:moveTo>
                  <a:lnTo>
                    <a:pt x="854963" y="0"/>
                  </a:lnTo>
                  <a:lnTo>
                    <a:pt x="126" y="358394"/>
                  </a:lnTo>
                  <a:lnTo>
                    <a:pt x="0" y="375412"/>
                  </a:lnTo>
                  <a:lnTo>
                    <a:pt x="13207" y="375158"/>
                  </a:lnTo>
                  <a:lnTo>
                    <a:pt x="878713" y="12319"/>
                  </a:lnTo>
                  <a:lnTo>
                    <a:pt x="875283" y="4064"/>
                  </a:lnTo>
                  <a:lnTo>
                    <a:pt x="872489" y="1397"/>
                  </a:lnTo>
                  <a:lnTo>
                    <a:pt x="869373" y="0"/>
                  </a:lnTo>
                  <a:close/>
                </a:path>
                <a:path w="880110" h="375920">
                  <a:moveTo>
                    <a:pt x="878713" y="12319"/>
                  </a:moveTo>
                  <a:lnTo>
                    <a:pt x="13207" y="375158"/>
                  </a:lnTo>
                  <a:lnTo>
                    <a:pt x="875918" y="366141"/>
                  </a:lnTo>
                  <a:lnTo>
                    <a:pt x="879601" y="14605"/>
                  </a:lnTo>
                  <a:lnTo>
                    <a:pt x="878713" y="12319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973197" y="3783329"/>
              <a:ext cx="850265" cy="361950"/>
            </a:xfrm>
            <a:custGeom>
              <a:avLst/>
              <a:gdLst/>
              <a:ahLst/>
              <a:cxnLst/>
              <a:rect l="l" t="t" r="r" b="b"/>
              <a:pathLst>
                <a:path w="850264" h="361950">
                  <a:moveTo>
                    <a:pt x="849884" y="3810"/>
                  </a:moveTo>
                  <a:lnTo>
                    <a:pt x="416687" y="3810"/>
                  </a:lnTo>
                  <a:lnTo>
                    <a:pt x="416687" y="0"/>
                  </a:lnTo>
                  <a:lnTo>
                    <a:pt x="4724" y="0"/>
                  </a:lnTo>
                  <a:lnTo>
                    <a:pt x="4724" y="3810"/>
                  </a:lnTo>
                  <a:lnTo>
                    <a:pt x="977" y="3810"/>
                  </a:lnTo>
                  <a:lnTo>
                    <a:pt x="977" y="7620"/>
                  </a:lnTo>
                  <a:lnTo>
                    <a:pt x="0" y="7620"/>
                  </a:lnTo>
                  <a:lnTo>
                    <a:pt x="0" y="361950"/>
                  </a:lnTo>
                  <a:lnTo>
                    <a:pt x="422986" y="361950"/>
                  </a:lnTo>
                  <a:lnTo>
                    <a:pt x="422986" y="7620"/>
                  </a:lnTo>
                  <a:lnTo>
                    <a:pt x="849884" y="7620"/>
                  </a:lnTo>
                  <a:lnTo>
                    <a:pt x="849884" y="381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688338" y="3780789"/>
              <a:ext cx="852169" cy="361950"/>
            </a:xfrm>
            <a:custGeom>
              <a:avLst/>
              <a:gdLst/>
              <a:ahLst/>
              <a:cxnLst/>
              <a:rect l="l" t="t" r="r" b="b"/>
              <a:pathLst>
                <a:path w="852169" h="361950">
                  <a:moveTo>
                    <a:pt x="852131" y="2540"/>
                  </a:moveTo>
                  <a:lnTo>
                    <a:pt x="365036" y="2540"/>
                  </a:lnTo>
                  <a:lnTo>
                    <a:pt x="365036" y="0"/>
                  </a:lnTo>
                  <a:lnTo>
                    <a:pt x="4953" y="0"/>
                  </a:lnTo>
                  <a:lnTo>
                    <a:pt x="4953" y="2540"/>
                  </a:lnTo>
                  <a:lnTo>
                    <a:pt x="1778" y="2540"/>
                  </a:lnTo>
                  <a:lnTo>
                    <a:pt x="1778" y="6350"/>
                  </a:lnTo>
                  <a:lnTo>
                    <a:pt x="0" y="6350"/>
                  </a:lnTo>
                  <a:lnTo>
                    <a:pt x="0" y="361950"/>
                  </a:lnTo>
                  <a:lnTo>
                    <a:pt x="423506" y="361950"/>
                  </a:lnTo>
                  <a:lnTo>
                    <a:pt x="423506" y="6350"/>
                  </a:lnTo>
                  <a:lnTo>
                    <a:pt x="852131" y="6350"/>
                  </a:lnTo>
                  <a:lnTo>
                    <a:pt x="852131" y="2540"/>
                  </a:lnTo>
                  <a:close/>
                </a:path>
              </a:pathLst>
            </a:custGeom>
            <a:solidFill>
              <a:srgbClr val="92D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315210" y="3554730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10" h="375920">
                  <a:moveTo>
                    <a:pt x="868679" y="0"/>
                  </a:moveTo>
                  <a:lnTo>
                    <a:pt x="860298" y="254"/>
                  </a:lnTo>
                  <a:lnTo>
                    <a:pt x="854963" y="254"/>
                  </a:lnTo>
                  <a:lnTo>
                    <a:pt x="126" y="358648"/>
                  </a:lnTo>
                  <a:lnTo>
                    <a:pt x="0" y="375666"/>
                  </a:lnTo>
                  <a:lnTo>
                    <a:pt x="13081" y="375412"/>
                  </a:lnTo>
                  <a:lnTo>
                    <a:pt x="878585" y="12573"/>
                  </a:lnTo>
                  <a:lnTo>
                    <a:pt x="875283" y="4318"/>
                  </a:lnTo>
                  <a:lnTo>
                    <a:pt x="872489" y="1650"/>
                  </a:lnTo>
                  <a:lnTo>
                    <a:pt x="868679" y="0"/>
                  </a:lnTo>
                  <a:close/>
                </a:path>
                <a:path w="880110" h="375920">
                  <a:moveTo>
                    <a:pt x="878585" y="12573"/>
                  </a:moveTo>
                  <a:lnTo>
                    <a:pt x="13081" y="375412"/>
                  </a:lnTo>
                  <a:lnTo>
                    <a:pt x="875791" y="366395"/>
                  </a:lnTo>
                  <a:lnTo>
                    <a:pt x="879601" y="14859"/>
                  </a:lnTo>
                  <a:lnTo>
                    <a:pt x="878585" y="12573"/>
                  </a:lnTo>
                  <a:close/>
                </a:path>
              </a:pathLst>
            </a:custGeom>
            <a:solidFill>
              <a:srgbClr val="9DF4EA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308733" y="3554729"/>
              <a:ext cx="850265" cy="358140"/>
            </a:xfrm>
            <a:custGeom>
              <a:avLst/>
              <a:gdLst/>
              <a:ahLst/>
              <a:cxnLst/>
              <a:rect l="l" t="t" r="r" b="b"/>
              <a:pathLst>
                <a:path w="850264" h="358139">
                  <a:moveTo>
                    <a:pt x="849884" y="0"/>
                  </a:moveTo>
                  <a:lnTo>
                    <a:pt x="850" y="0"/>
                  </a:lnTo>
                  <a:lnTo>
                    <a:pt x="850" y="3810"/>
                  </a:lnTo>
                  <a:lnTo>
                    <a:pt x="0" y="3810"/>
                  </a:lnTo>
                  <a:lnTo>
                    <a:pt x="0" y="358140"/>
                  </a:lnTo>
                  <a:lnTo>
                    <a:pt x="422833" y="358140"/>
                  </a:lnTo>
                  <a:lnTo>
                    <a:pt x="422833" y="3810"/>
                  </a:lnTo>
                  <a:lnTo>
                    <a:pt x="849884" y="3810"/>
                  </a:lnTo>
                  <a:lnTo>
                    <a:pt x="849884" y="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1576" y="4189412"/>
              <a:ext cx="361188" cy="320103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2313333" y="3550920"/>
              <a:ext cx="430530" cy="3810"/>
            </a:xfrm>
            <a:custGeom>
              <a:avLst/>
              <a:gdLst/>
              <a:ahLst/>
              <a:cxnLst/>
              <a:rect l="l" t="t" r="r" b="b"/>
              <a:pathLst>
                <a:path w="430530" h="3810">
                  <a:moveTo>
                    <a:pt x="0" y="3810"/>
                  </a:moveTo>
                  <a:lnTo>
                    <a:pt x="430374" y="3810"/>
                  </a:lnTo>
                  <a:lnTo>
                    <a:pt x="430374" y="0"/>
                  </a:lnTo>
                  <a:lnTo>
                    <a:pt x="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648968" y="3747515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30" h="611504">
                  <a:moveTo>
                    <a:pt x="950976" y="33909"/>
                  </a:moveTo>
                  <a:lnTo>
                    <a:pt x="948309" y="20688"/>
                  </a:lnTo>
                  <a:lnTo>
                    <a:pt x="941070" y="9906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893" y="9906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30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48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660398" y="3760470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39" h="398145">
                  <a:moveTo>
                    <a:pt x="922401" y="0"/>
                  </a:moveTo>
                  <a:lnTo>
                    <a:pt x="16256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7763"/>
                  </a:lnTo>
                  <a:lnTo>
                    <a:pt x="929639" y="397763"/>
                  </a:lnTo>
                  <a:lnTo>
                    <a:pt x="929639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660398" y="3760470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39" h="398145">
                  <a:moveTo>
                    <a:pt x="16256" y="0"/>
                  </a:moveTo>
                  <a:lnTo>
                    <a:pt x="913383" y="0"/>
                  </a:lnTo>
                  <a:lnTo>
                    <a:pt x="922401" y="0"/>
                  </a:lnTo>
                  <a:lnTo>
                    <a:pt x="929639" y="7238"/>
                  </a:lnTo>
                  <a:lnTo>
                    <a:pt x="929639" y="16255"/>
                  </a:lnTo>
                  <a:lnTo>
                    <a:pt x="929639" y="397763"/>
                  </a:lnTo>
                  <a:lnTo>
                    <a:pt x="0" y="397763"/>
                  </a:lnTo>
                  <a:lnTo>
                    <a:pt x="0" y="16255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256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9150" y="4227322"/>
              <a:ext cx="69087" cy="69087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673352" y="3767328"/>
              <a:ext cx="906780" cy="382905"/>
            </a:xfrm>
            <a:custGeom>
              <a:avLst/>
              <a:gdLst/>
              <a:ahLst/>
              <a:cxnLst/>
              <a:rect l="l" t="t" r="r" b="b"/>
              <a:pathLst>
                <a:path w="906780" h="382904">
                  <a:moveTo>
                    <a:pt x="901700" y="0"/>
                  </a:moveTo>
                  <a:lnTo>
                    <a:pt x="11430" y="0"/>
                  </a:lnTo>
                  <a:lnTo>
                    <a:pt x="5080" y="0"/>
                  </a:lnTo>
                  <a:lnTo>
                    <a:pt x="0" y="5080"/>
                  </a:lnTo>
                  <a:lnTo>
                    <a:pt x="0" y="382524"/>
                  </a:lnTo>
                  <a:lnTo>
                    <a:pt x="906780" y="382524"/>
                  </a:lnTo>
                  <a:lnTo>
                    <a:pt x="906780" y="5080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1940814" y="3811651"/>
            <a:ext cx="373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1BB21"/>
                </a:solidFill>
                <a:latin typeface="Microsoft Sans Serif"/>
                <a:cs typeface="Microsoft Sans Serif"/>
              </a:rPr>
              <a:t>&lt;/&gt;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1679320" y="3293364"/>
            <a:ext cx="5584190" cy="1312545"/>
            <a:chOff x="1679320" y="3293364"/>
            <a:chExt cx="5584190" cy="1312545"/>
          </a:xfrm>
        </p:grpSpPr>
        <p:sp>
          <p:nvSpPr>
            <p:cNvPr id="56" name="object 56" descr=""/>
            <p:cNvSpPr/>
            <p:nvPr/>
          </p:nvSpPr>
          <p:spPr>
            <a:xfrm>
              <a:off x="1697736" y="3794759"/>
              <a:ext cx="858519" cy="48895"/>
            </a:xfrm>
            <a:custGeom>
              <a:avLst/>
              <a:gdLst/>
              <a:ahLst/>
              <a:cxnLst/>
              <a:rect l="l" t="t" r="r" b="b"/>
              <a:pathLst>
                <a:path w="858519" h="48895">
                  <a:moveTo>
                    <a:pt x="35052" y="15494"/>
                  </a:moveTo>
                  <a:lnTo>
                    <a:pt x="27178" y="7620"/>
                  </a:lnTo>
                  <a:lnTo>
                    <a:pt x="7874" y="7620"/>
                  </a:lnTo>
                  <a:lnTo>
                    <a:pt x="0" y="15494"/>
                  </a:lnTo>
                  <a:lnTo>
                    <a:pt x="0" y="25146"/>
                  </a:lnTo>
                  <a:lnTo>
                    <a:pt x="0" y="34798"/>
                  </a:lnTo>
                  <a:lnTo>
                    <a:pt x="7874" y="42672"/>
                  </a:lnTo>
                  <a:lnTo>
                    <a:pt x="27178" y="42672"/>
                  </a:lnTo>
                  <a:lnTo>
                    <a:pt x="35052" y="34798"/>
                  </a:lnTo>
                  <a:lnTo>
                    <a:pt x="35052" y="15494"/>
                  </a:lnTo>
                  <a:close/>
                </a:path>
                <a:path w="858519" h="48895">
                  <a:moveTo>
                    <a:pt x="88392" y="15494"/>
                  </a:moveTo>
                  <a:lnTo>
                    <a:pt x="80518" y="7620"/>
                  </a:lnTo>
                  <a:lnTo>
                    <a:pt x="61214" y="7620"/>
                  </a:lnTo>
                  <a:lnTo>
                    <a:pt x="53340" y="15494"/>
                  </a:lnTo>
                  <a:lnTo>
                    <a:pt x="53340" y="25146"/>
                  </a:lnTo>
                  <a:lnTo>
                    <a:pt x="53340" y="34798"/>
                  </a:lnTo>
                  <a:lnTo>
                    <a:pt x="61214" y="42672"/>
                  </a:lnTo>
                  <a:lnTo>
                    <a:pt x="80518" y="42672"/>
                  </a:lnTo>
                  <a:lnTo>
                    <a:pt x="88392" y="34798"/>
                  </a:lnTo>
                  <a:lnTo>
                    <a:pt x="88392" y="15494"/>
                  </a:lnTo>
                  <a:close/>
                </a:path>
                <a:path w="858519" h="48895">
                  <a:moveTo>
                    <a:pt x="143256" y="15494"/>
                  </a:moveTo>
                  <a:lnTo>
                    <a:pt x="135128" y="7620"/>
                  </a:lnTo>
                  <a:lnTo>
                    <a:pt x="114808" y="7620"/>
                  </a:lnTo>
                  <a:lnTo>
                    <a:pt x="106680" y="15494"/>
                  </a:lnTo>
                  <a:lnTo>
                    <a:pt x="106680" y="25146"/>
                  </a:lnTo>
                  <a:lnTo>
                    <a:pt x="106680" y="34798"/>
                  </a:lnTo>
                  <a:lnTo>
                    <a:pt x="114808" y="42672"/>
                  </a:lnTo>
                  <a:lnTo>
                    <a:pt x="135128" y="42672"/>
                  </a:lnTo>
                  <a:lnTo>
                    <a:pt x="143256" y="34798"/>
                  </a:lnTo>
                  <a:lnTo>
                    <a:pt x="143256" y="15494"/>
                  </a:lnTo>
                  <a:close/>
                </a:path>
                <a:path w="858519" h="48895">
                  <a:moveTo>
                    <a:pt x="858012" y="3683"/>
                  </a:moveTo>
                  <a:lnTo>
                    <a:pt x="854329" y="0"/>
                  </a:lnTo>
                  <a:lnTo>
                    <a:pt x="165227" y="0"/>
                  </a:lnTo>
                  <a:lnTo>
                    <a:pt x="161544" y="3683"/>
                  </a:lnTo>
                  <a:lnTo>
                    <a:pt x="161544" y="8128"/>
                  </a:lnTo>
                  <a:lnTo>
                    <a:pt x="161544" y="45085"/>
                  </a:lnTo>
                  <a:lnTo>
                    <a:pt x="165227" y="48768"/>
                  </a:lnTo>
                  <a:lnTo>
                    <a:pt x="854329" y="48768"/>
                  </a:lnTo>
                  <a:lnTo>
                    <a:pt x="858012" y="45085"/>
                  </a:lnTo>
                  <a:lnTo>
                    <a:pt x="858012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692021" y="3775202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10" h="375920">
                  <a:moveTo>
                    <a:pt x="869100" y="0"/>
                  </a:moveTo>
                  <a:lnTo>
                    <a:pt x="854964" y="0"/>
                  </a:lnTo>
                  <a:lnTo>
                    <a:pt x="254" y="358521"/>
                  </a:lnTo>
                  <a:lnTo>
                    <a:pt x="0" y="375412"/>
                  </a:lnTo>
                  <a:lnTo>
                    <a:pt x="12905" y="375412"/>
                  </a:lnTo>
                  <a:lnTo>
                    <a:pt x="878713" y="12446"/>
                  </a:lnTo>
                  <a:lnTo>
                    <a:pt x="875284" y="4191"/>
                  </a:lnTo>
                  <a:lnTo>
                    <a:pt x="872617" y="1524"/>
                  </a:lnTo>
                  <a:lnTo>
                    <a:pt x="869100" y="0"/>
                  </a:lnTo>
                  <a:close/>
                </a:path>
                <a:path w="880110" h="375920">
                  <a:moveTo>
                    <a:pt x="878713" y="12446"/>
                  </a:moveTo>
                  <a:lnTo>
                    <a:pt x="12905" y="375412"/>
                  </a:lnTo>
                  <a:lnTo>
                    <a:pt x="1057" y="375412"/>
                  </a:lnTo>
                  <a:lnTo>
                    <a:pt x="875919" y="366268"/>
                  </a:lnTo>
                  <a:lnTo>
                    <a:pt x="879729" y="14731"/>
                  </a:lnTo>
                  <a:lnTo>
                    <a:pt x="878713" y="12446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679308" y="3774439"/>
              <a:ext cx="851535" cy="360680"/>
            </a:xfrm>
            <a:custGeom>
              <a:avLst/>
              <a:gdLst/>
              <a:ahLst/>
              <a:cxnLst/>
              <a:rect l="l" t="t" r="r" b="b"/>
              <a:pathLst>
                <a:path w="851535" h="360679">
                  <a:moveTo>
                    <a:pt x="850938" y="2540"/>
                  </a:moveTo>
                  <a:lnTo>
                    <a:pt x="505167" y="2540"/>
                  </a:lnTo>
                  <a:lnTo>
                    <a:pt x="505167" y="0"/>
                  </a:lnTo>
                  <a:lnTo>
                    <a:pt x="4457" y="0"/>
                  </a:lnTo>
                  <a:lnTo>
                    <a:pt x="4457" y="2540"/>
                  </a:lnTo>
                  <a:lnTo>
                    <a:pt x="1282" y="2540"/>
                  </a:lnTo>
                  <a:lnTo>
                    <a:pt x="1282" y="6350"/>
                  </a:lnTo>
                  <a:lnTo>
                    <a:pt x="0" y="6350"/>
                  </a:lnTo>
                  <a:lnTo>
                    <a:pt x="0" y="360680"/>
                  </a:lnTo>
                  <a:lnTo>
                    <a:pt x="423824" y="360680"/>
                  </a:lnTo>
                  <a:lnTo>
                    <a:pt x="423824" y="6350"/>
                  </a:lnTo>
                  <a:lnTo>
                    <a:pt x="850938" y="6350"/>
                  </a:lnTo>
                  <a:lnTo>
                    <a:pt x="850938" y="254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823460" y="3293364"/>
              <a:ext cx="2440305" cy="1312545"/>
            </a:xfrm>
            <a:custGeom>
              <a:avLst/>
              <a:gdLst/>
              <a:ahLst/>
              <a:cxnLst/>
              <a:rect l="l" t="t" r="r" b="b"/>
              <a:pathLst>
                <a:path w="2440304" h="1312545">
                  <a:moveTo>
                    <a:pt x="2381504" y="0"/>
                  </a:moveTo>
                  <a:lnTo>
                    <a:pt x="58419" y="0"/>
                  </a:lnTo>
                  <a:lnTo>
                    <a:pt x="35683" y="4591"/>
                  </a:lnTo>
                  <a:lnTo>
                    <a:pt x="17113" y="17113"/>
                  </a:lnTo>
                  <a:lnTo>
                    <a:pt x="4591" y="35683"/>
                  </a:lnTo>
                  <a:lnTo>
                    <a:pt x="0" y="58420"/>
                  </a:lnTo>
                  <a:lnTo>
                    <a:pt x="0" y="1253744"/>
                  </a:lnTo>
                  <a:lnTo>
                    <a:pt x="4591" y="1276480"/>
                  </a:lnTo>
                  <a:lnTo>
                    <a:pt x="17113" y="1295050"/>
                  </a:lnTo>
                  <a:lnTo>
                    <a:pt x="35683" y="1307572"/>
                  </a:lnTo>
                  <a:lnTo>
                    <a:pt x="58419" y="1312164"/>
                  </a:lnTo>
                  <a:lnTo>
                    <a:pt x="2381504" y="1312164"/>
                  </a:lnTo>
                  <a:lnTo>
                    <a:pt x="2404240" y="1307572"/>
                  </a:lnTo>
                  <a:lnTo>
                    <a:pt x="2422810" y="1295050"/>
                  </a:lnTo>
                  <a:lnTo>
                    <a:pt x="2435332" y="1276480"/>
                  </a:lnTo>
                  <a:lnTo>
                    <a:pt x="2439923" y="1253744"/>
                  </a:lnTo>
                  <a:lnTo>
                    <a:pt x="2439923" y="58420"/>
                  </a:lnTo>
                  <a:lnTo>
                    <a:pt x="2435332" y="35683"/>
                  </a:lnTo>
                  <a:lnTo>
                    <a:pt x="2422810" y="17113"/>
                  </a:lnTo>
                  <a:lnTo>
                    <a:pt x="2404240" y="4591"/>
                  </a:lnTo>
                  <a:lnTo>
                    <a:pt x="2381504" y="0"/>
                  </a:lnTo>
                  <a:close/>
                </a:path>
              </a:pathLst>
            </a:custGeom>
            <a:solidFill>
              <a:srgbClr val="E0E8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7587" y="3968432"/>
              <a:ext cx="362686" cy="320103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5556504" y="3526535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4">
                  <a:moveTo>
                    <a:pt x="950976" y="33921"/>
                  </a:moveTo>
                  <a:lnTo>
                    <a:pt x="948309" y="20688"/>
                  </a:lnTo>
                  <a:lnTo>
                    <a:pt x="941070" y="9918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18"/>
                  </a:lnTo>
                  <a:lnTo>
                    <a:pt x="2654" y="20688"/>
                  </a:lnTo>
                  <a:lnTo>
                    <a:pt x="0" y="33921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18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4424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21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567933" y="3539490"/>
              <a:ext cx="928369" cy="396240"/>
            </a:xfrm>
            <a:custGeom>
              <a:avLst/>
              <a:gdLst/>
              <a:ahLst/>
              <a:cxnLst/>
              <a:rect l="l" t="t" r="r" b="b"/>
              <a:pathLst>
                <a:path w="928370" h="396239">
                  <a:moveTo>
                    <a:pt x="920876" y="0"/>
                  </a:moveTo>
                  <a:lnTo>
                    <a:pt x="16128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6240"/>
                  </a:lnTo>
                  <a:lnTo>
                    <a:pt x="928115" y="396240"/>
                  </a:lnTo>
                  <a:lnTo>
                    <a:pt x="928115" y="7238"/>
                  </a:lnTo>
                  <a:lnTo>
                    <a:pt x="920876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567933" y="3539490"/>
              <a:ext cx="928369" cy="396240"/>
            </a:xfrm>
            <a:custGeom>
              <a:avLst/>
              <a:gdLst/>
              <a:ahLst/>
              <a:cxnLst/>
              <a:rect l="l" t="t" r="r" b="b"/>
              <a:pathLst>
                <a:path w="928370" h="396239">
                  <a:moveTo>
                    <a:pt x="16128" y="0"/>
                  </a:moveTo>
                  <a:lnTo>
                    <a:pt x="911987" y="0"/>
                  </a:lnTo>
                  <a:lnTo>
                    <a:pt x="920876" y="0"/>
                  </a:lnTo>
                  <a:lnTo>
                    <a:pt x="928115" y="7238"/>
                  </a:lnTo>
                  <a:lnTo>
                    <a:pt x="928115" y="16129"/>
                  </a:lnTo>
                  <a:lnTo>
                    <a:pt x="928115" y="396240"/>
                  </a:lnTo>
                  <a:lnTo>
                    <a:pt x="0" y="396240"/>
                  </a:lnTo>
                  <a:lnTo>
                    <a:pt x="0" y="16129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128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830062" y="4246626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4" h="0">
                  <a:moveTo>
                    <a:pt x="0" y="0"/>
                  </a:moveTo>
                  <a:lnTo>
                    <a:pt x="405511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6686" y="4004818"/>
              <a:ext cx="69087" cy="70612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7480" y="4203128"/>
              <a:ext cx="361188" cy="320103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6214872" y="3761231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4">
                  <a:moveTo>
                    <a:pt x="950976" y="33909"/>
                  </a:moveTo>
                  <a:lnTo>
                    <a:pt x="948309" y="20688"/>
                  </a:lnTo>
                  <a:lnTo>
                    <a:pt x="941070" y="9906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06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30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48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5744971" y="3578733"/>
            <a:ext cx="6051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{code}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4914900" y="3550920"/>
            <a:ext cx="2260600" cy="958850"/>
            <a:chOff x="4914900" y="3550920"/>
            <a:chExt cx="2260600" cy="958850"/>
          </a:xfrm>
        </p:grpSpPr>
        <p:sp>
          <p:nvSpPr>
            <p:cNvPr id="70" name="object 70" descr=""/>
            <p:cNvSpPr/>
            <p:nvPr/>
          </p:nvSpPr>
          <p:spPr>
            <a:xfrm>
              <a:off x="6226302" y="3774186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40" h="396239">
                  <a:moveTo>
                    <a:pt x="922401" y="0"/>
                  </a:moveTo>
                  <a:lnTo>
                    <a:pt x="16128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6239"/>
                  </a:lnTo>
                  <a:lnTo>
                    <a:pt x="929640" y="396239"/>
                  </a:lnTo>
                  <a:lnTo>
                    <a:pt x="929640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226302" y="3774186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40" h="396239">
                  <a:moveTo>
                    <a:pt x="16128" y="0"/>
                  </a:moveTo>
                  <a:lnTo>
                    <a:pt x="913511" y="0"/>
                  </a:lnTo>
                  <a:lnTo>
                    <a:pt x="922401" y="0"/>
                  </a:lnTo>
                  <a:lnTo>
                    <a:pt x="929640" y="7238"/>
                  </a:lnTo>
                  <a:lnTo>
                    <a:pt x="929640" y="16128"/>
                  </a:lnTo>
                  <a:lnTo>
                    <a:pt x="929640" y="396239"/>
                  </a:lnTo>
                  <a:lnTo>
                    <a:pt x="0" y="396239"/>
                  </a:lnTo>
                  <a:lnTo>
                    <a:pt x="0" y="16128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128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488430" y="4481322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5" h="0">
                  <a:moveTo>
                    <a:pt x="0" y="0"/>
                  </a:moveTo>
                  <a:lnTo>
                    <a:pt x="405511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054" y="4239514"/>
              <a:ext cx="70612" cy="70612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6236208" y="3779520"/>
              <a:ext cx="908685" cy="382905"/>
            </a:xfrm>
            <a:custGeom>
              <a:avLst/>
              <a:gdLst/>
              <a:ahLst/>
              <a:cxnLst/>
              <a:rect l="l" t="t" r="r" b="b"/>
              <a:pathLst>
                <a:path w="908684" h="382904">
                  <a:moveTo>
                    <a:pt x="903223" y="0"/>
                  </a:moveTo>
                  <a:lnTo>
                    <a:pt x="11429" y="0"/>
                  </a:lnTo>
                  <a:lnTo>
                    <a:pt x="5079" y="0"/>
                  </a:lnTo>
                  <a:lnTo>
                    <a:pt x="0" y="5079"/>
                  </a:lnTo>
                  <a:lnTo>
                    <a:pt x="0" y="382523"/>
                  </a:lnTo>
                  <a:lnTo>
                    <a:pt x="908303" y="382523"/>
                  </a:lnTo>
                  <a:lnTo>
                    <a:pt x="908303" y="5079"/>
                  </a:lnTo>
                  <a:lnTo>
                    <a:pt x="90322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263640" y="3800855"/>
              <a:ext cx="858519" cy="48895"/>
            </a:xfrm>
            <a:custGeom>
              <a:avLst/>
              <a:gdLst/>
              <a:ahLst/>
              <a:cxnLst/>
              <a:rect l="l" t="t" r="r" b="b"/>
              <a:pathLst>
                <a:path w="858520" h="48895">
                  <a:moveTo>
                    <a:pt x="35052" y="13970"/>
                  </a:moveTo>
                  <a:lnTo>
                    <a:pt x="27178" y="6096"/>
                  </a:lnTo>
                  <a:lnTo>
                    <a:pt x="7874" y="6096"/>
                  </a:lnTo>
                  <a:lnTo>
                    <a:pt x="0" y="13970"/>
                  </a:lnTo>
                  <a:lnTo>
                    <a:pt x="0" y="23622"/>
                  </a:lnTo>
                  <a:lnTo>
                    <a:pt x="0" y="33274"/>
                  </a:lnTo>
                  <a:lnTo>
                    <a:pt x="7874" y="41148"/>
                  </a:lnTo>
                  <a:lnTo>
                    <a:pt x="27178" y="41148"/>
                  </a:lnTo>
                  <a:lnTo>
                    <a:pt x="35052" y="33274"/>
                  </a:lnTo>
                  <a:lnTo>
                    <a:pt x="35052" y="13970"/>
                  </a:lnTo>
                  <a:close/>
                </a:path>
                <a:path w="858520" h="48895">
                  <a:moveTo>
                    <a:pt x="88392" y="13970"/>
                  </a:moveTo>
                  <a:lnTo>
                    <a:pt x="80518" y="6096"/>
                  </a:lnTo>
                  <a:lnTo>
                    <a:pt x="61214" y="6096"/>
                  </a:lnTo>
                  <a:lnTo>
                    <a:pt x="53340" y="13970"/>
                  </a:lnTo>
                  <a:lnTo>
                    <a:pt x="53340" y="23622"/>
                  </a:lnTo>
                  <a:lnTo>
                    <a:pt x="53340" y="33274"/>
                  </a:lnTo>
                  <a:lnTo>
                    <a:pt x="61214" y="41148"/>
                  </a:lnTo>
                  <a:lnTo>
                    <a:pt x="80518" y="41148"/>
                  </a:lnTo>
                  <a:lnTo>
                    <a:pt x="88392" y="33274"/>
                  </a:lnTo>
                  <a:lnTo>
                    <a:pt x="88392" y="13970"/>
                  </a:lnTo>
                  <a:close/>
                </a:path>
                <a:path w="858520" h="48895">
                  <a:moveTo>
                    <a:pt x="141732" y="13970"/>
                  </a:moveTo>
                  <a:lnTo>
                    <a:pt x="133858" y="6096"/>
                  </a:lnTo>
                  <a:lnTo>
                    <a:pt x="114554" y="6096"/>
                  </a:lnTo>
                  <a:lnTo>
                    <a:pt x="106680" y="13970"/>
                  </a:lnTo>
                  <a:lnTo>
                    <a:pt x="106680" y="23622"/>
                  </a:lnTo>
                  <a:lnTo>
                    <a:pt x="106680" y="33274"/>
                  </a:lnTo>
                  <a:lnTo>
                    <a:pt x="114554" y="41148"/>
                  </a:lnTo>
                  <a:lnTo>
                    <a:pt x="133858" y="41148"/>
                  </a:lnTo>
                  <a:lnTo>
                    <a:pt x="141732" y="33274"/>
                  </a:lnTo>
                  <a:lnTo>
                    <a:pt x="141732" y="13970"/>
                  </a:lnTo>
                  <a:close/>
                </a:path>
                <a:path w="858520" h="48895">
                  <a:moveTo>
                    <a:pt x="858012" y="3683"/>
                  </a:moveTo>
                  <a:lnTo>
                    <a:pt x="854329" y="0"/>
                  </a:lnTo>
                  <a:lnTo>
                    <a:pt x="163703" y="0"/>
                  </a:lnTo>
                  <a:lnTo>
                    <a:pt x="160020" y="3683"/>
                  </a:lnTo>
                  <a:lnTo>
                    <a:pt x="160020" y="8128"/>
                  </a:lnTo>
                  <a:lnTo>
                    <a:pt x="160020" y="45085"/>
                  </a:lnTo>
                  <a:lnTo>
                    <a:pt x="163703" y="48768"/>
                  </a:lnTo>
                  <a:lnTo>
                    <a:pt x="854329" y="48768"/>
                  </a:lnTo>
                  <a:lnTo>
                    <a:pt x="858012" y="45085"/>
                  </a:lnTo>
                  <a:lnTo>
                    <a:pt x="858012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262877" y="3914394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5" h="0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503669" y="3914394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262877" y="3954018"/>
              <a:ext cx="631825" cy="0"/>
            </a:xfrm>
            <a:custGeom>
              <a:avLst/>
              <a:gdLst/>
              <a:ahLst/>
              <a:cxnLst/>
              <a:rect l="l" t="t" r="r" b="b"/>
              <a:pathLst>
                <a:path w="631825" h="0">
                  <a:moveTo>
                    <a:pt x="0" y="0"/>
                  </a:moveTo>
                  <a:lnTo>
                    <a:pt x="142494" y="0"/>
                  </a:lnTo>
                </a:path>
                <a:path w="631825" h="0">
                  <a:moveTo>
                    <a:pt x="160020" y="0"/>
                  </a:moveTo>
                  <a:lnTo>
                    <a:pt x="631317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921245" y="3954018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 h="0">
                  <a:moveTo>
                    <a:pt x="0" y="0"/>
                  </a:moveTo>
                  <a:lnTo>
                    <a:pt x="199389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262877" y="4071366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5" h="0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262877" y="3993642"/>
              <a:ext cx="858519" cy="78105"/>
            </a:xfrm>
            <a:custGeom>
              <a:avLst/>
              <a:gdLst/>
              <a:ahLst/>
              <a:cxnLst/>
              <a:rect l="l" t="t" r="r" b="b"/>
              <a:pathLst>
                <a:path w="858520" h="78104">
                  <a:moveTo>
                    <a:pt x="240792" y="77723"/>
                  </a:moveTo>
                  <a:lnTo>
                    <a:pt x="858139" y="77723"/>
                  </a:lnTo>
                </a:path>
                <a:path w="858520" h="78104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503669" y="3993642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262877" y="4110990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4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422897" y="4110990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921245" y="411099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 h="0">
                  <a:moveTo>
                    <a:pt x="0" y="0"/>
                  </a:moveTo>
                  <a:lnTo>
                    <a:pt x="199389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6262877" y="4033266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4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422897" y="4033266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6921245" y="4033266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 h="0">
                  <a:moveTo>
                    <a:pt x="0" y="0"/>
                  </a:moveTo>
                  <a:lnTo>
                    <a:pt x="199389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6258941" y="3785108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09" h="375920">
                  <a:moveTo>
                    <a:pt x="869266" y="0"/>
                  </a:moveTo>
                  <a:lnTo>
                    <a:pt x="854963" y="0"/>
                  </a:lnTo>
                  <a:lnTo>
                    <a:pt x="126" y="358394"/>
                  </a:lnTo>
                  <a:lnTo>
                    <a:pt x="0" y="375412"/>
                  </a:lnTo>
                  <a:lnTo>
                    <a:pt x="13208" y="375158"/>
                  </a:lnTo>
                  <a:lnTo>
                    <a:pt x="878713" y="12319"/>
                  </a:lnTo>
                  <a:lnTo>
                    <a:pt x="875284" y="4064"/>
                  </a:lnTo>
                  <a:lnTo>
                    <a:pt x="872489" y="1397"/>
                  </a:lnTo>
                  <a:lnTo>
                    <a:pt x="869266" y="0"/>
                  </a:lnTo>
                  <a:close/>
                </a:path>
                <a:path w="880109" h="375920">
                  <a:moveTo>
                    <a:pt x="878713" y="12319"/>
                  </a:moveTo>
                  <a:lnTo>
                    <a:pt x="13208" y="375158"/>
                  </a:lnTo>
                  <a:lnTo>
                    <a:pt x="875791" y="366141"/>
                  </a:lnTo>
                  <a:lnTo>
                    <a:pt x="879602" y="14605"/>
                  </a:lnTo>
                  <a:lnTo>
                    <a:pt x="878713" y="12319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6246241" y="3783329"/>
              <a:ext cx="850265" cy="361950"/>
            </a:xfrm>
            <a:custGeom>
              <a:avLst/>
              <a:gdLst/>
              <a:ahLst/>
              <a:cxnLst/>
              <a:rect l="l" t="t" r="r" b="b"/>
              <a:pathLst>
                <a:path w="850265" h="361950">
                  <a:moveTo>
                    <a:pt x="849884" y="3810"/>
                  </a:moveTo>
                  <a:lnTo>
                    <a:pt x="416687" y="3810"/>
                  </a:lnTo>
                  <a:lnTo>
                    <a:pt x="416687" y="0"/>
                  </a:lnTo>
                  <a:lnTo>
                    <a:pt x="4622" y="0"/>
                  </a:lnTo>
                  <a:lnTo>
                    <a:pt x="4622" y="3810"/>
                  </a:lnTo>
                  <a:lnTo>
                    <a:pt x="952" y="3810"/>
                  </a:lnTo>
                  <a:lnTo>
                    <a:pt x="952" y="7620"/>
                  </a:lnTo>
                  <a:lnTo>
                    <a:pt x="0" y="7620"/>
                  </a:lnTo>
                  <a:lnTo>
                    <a:pt x="0" y="361950"/>
                  </a:lnTo>
                  <a:lnTo>
                    <a:pt x="422986" y="361950"/>
                  </a:lnTo>
                  <a:lnTo>
                    <a:pt x="422986" y="7620"/>
                  </a:lnTo>
                  <a:lnTo>
                    <a:pt x="849884" y="7620"/>
                  </a:lnTo>
                  <a:lnTo>
                    <a:pt x="849884" y="381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4961369" y="3780789"/>
              <a:ext cx="852169" cy="361950"/>
            </a:xfrm>
            <a:custGeom>
              <a:avLst/>
              <a:gdLst/>
              <a:ahLst/>
              <a:cxnLst/>
              <a:rect l="l" t="t" r="r" b="b"/>
              <a:pathLst>
                <a:path w="852170" h="361950">
                  <a:moveTo>
                    <a:pt x="852144" y="2540"/>
                  </a:moveTo>
                  <a:lnTo>
                    <a:pt x="365048" y="2540"/>
                  </a:lnTo>
                  <a:lnTo>
                    <a:pt x="365048" y="0"/>
                  </a:lnTo>
                  <a:lnTo>
                    <a:pt x="4965" y="0"/>
                  </a:lnTo>
                  <a:lnTo>
                    <a:pt x="4965" y="2540"/>
                  </a:lnTo>
                  <a:lnTo>
                    <a:pt x="1790" y="2540"/>
                  </a:lnTo>
                  <a:lnTo>
                    <a:pt x="1790" y="6350"/>
                  </a:lnTo>
                  <a:lnTo>
                    <a:pt x="0" y="6350"/>
                  </a:lnTo>
                  <a:lnTo>
                    <a:pt x="0" y="361950"/>
                  </a:lnTo>
                  <a:lnTo>
                    <a:pt x="423519" y="361950"/>
                  </a:lnTo>
                  <a:lnTo>
                    <a:pt x="423519" y="6350"/>
                  </a:lnTo>
                  <a:lnTo>
                    <a:pt x="852144" y="6350"/>
                  </a:lnTo>
                  <a:lnTo>
                    <a:pt x="852144" y="2540"/>
                  </a:lnTo>
                  <a:close/>
                </a:path>
              </a:pathLst>
            </a:custGeom>
            <a:solidFill>
              <a:srgbClr val="92D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5588126" y="3554730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10" h="375920">
                  <a:moveTo>
                    <a:pt x="868807" y="0"/>
                  </a:moveTo>
                  <a:lnTo>
                    <a:pt x="860425" y="254"/>
                  </a:lnTo>
                  <a:lnTo>
                    <a:pt x="854963" y="254"/>
                  </a:lnTo>
                  <a:lnTo>
                    <a:pt x="253" y="358648"/>
                  </a:lnTo>
                  <a:lnTo>
                    <a:pt x="3" y="375412"/>
                  </a:lnTo>
                  <a:lnTo>
                    <a:pt x="0" y="375666"/>
                  </a:lnTo>
                  <a:lnTo>
                    <a:pt x="13208" y="375412"/>
                  </a:lnTo>
                  <a:lnTo>
                    <a:pt x="878713" y="12573"/>
                  </a:lnTo>
                  <a:lnTo>
                    <a:pt x="875284" y="4318"/>
                  </a:lnTo>
                  <a:lnTo>
                    <a:pt x="872617" y="1650"/>
                  </a:lnTo>
                  <a:lnTo>
                    <a:pt x="868807" y="0"/>
                  </a:lnTo>
                  <a:close/>
                </a:path>
                <a:path w="880110" h="375920">
                  <a:moveTo>
                    <a:pt x="878713" y="12573"/>
                  </a:moveTo>
                  <a:lnTo>
                    <a:pt x="13208" y="375412"/>
                  </a:lnTo>
                  <a:lnTo>
                    <a:pt x="875919" y="366395"/>
                  </a:lnTo>
                  <a:lnTo>
                    <a:pt x="879728" y="14859"/>
                  </a:lnTo>
                  <a:lnTo>
                    <a:pt x="878713" y="12573"/>
                  </a:lnTo>
                  <a:close/>
                </a:path>
              </a:pathLst>
            </a:custGeom>
            <a:solidFill>
              <a:srgbClr val="9DF4EA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5581650" y="3554729"/>
              <a:ext cx="850265" cy="358140"/>
            </a:xfrm>
            <a:custGeom>
              <a:avLst/>
              <a:gdLst/>
              <a:ahLst/>
              <a:cxnLst/>
              <a:rect l="l" t="t" r="r" b="b"/>
              <a:pathLst>
                <a:path w="850264" h="358139">
                  <a:moveTo>
                    <a:pt x="850011" y="0"/>
                  </a:moveTo>
                  <a:lnTo>
                    <a:pt x="889" y="0"/>
                  </a:lnTo>
                  <a:lnTo>
                    <a:pt x="889" y="3810"/>
                  </a:lnTo>
                  <a:lnTo>
                    <a:pt x="0" y="3810"/>
                  </a:lnTo>
                  <a:lnTo>
                    <a:pt x="0" y="358140"/>
                  </a:lnTo>
                  <a:lnTo>
                    <a:pt x="422897" y="358140"/>
                  </a:lnTo>
                  <a:lnTo>
                    <a:pt x="422897" y="3810"/>
                  </a:lnTo>
                  <a:lnTo>
                    <a:pt x="850011" y="3810"/>
                  </a:lnTo>
                  <a:lnTo>
                    <a:pt x="850011" y="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3604" y="4189412"/>
              <a:ext cx="362686" cy="320103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5586348" y="3550920"/>
              <a:ext cx="430530" cy="3810"/>
            </a:xfrm>
            <a:custGeom>
              <a:avLst/>
              <a:gdLst/>
              <a:ahLst/>
              <a:cxnLst/>
              <a:rect l="l" t="t" r="r" b="b"/>
              <a:pathLst>
                <a:path w="430529" h="3810">
                  <a:moveTo>
                    <a:pt x="0" y="3810"/>
                  </a:moveTo>
                  <a:lnTo>
                    <a:pt x="430402" y="3810"/>
                  </a:lnTo>
                  <a:lnTo>
                    <a:pt x="430402" y="0"/>
                  </a:lnTo>
                  <a:lnTo>
                    <a:pt x="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4920996" y="3747515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4">
                  <a:moveTo>
                    <a:pt x="950976" y="33909"/>
                  </a:moveTo>
                  <a:lnTo>
                    <a:pt x="948309" y="20688"/>
                  </a:lnTo>
                  <a:lnTo>
                    <a:pt x="941070" y="9906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06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30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48" y="611124"/>
                  </a:lnTo>
                  <a:lnTo>
                    <a:pt x="606552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4933950" y="3760470"/>
              <a:ext cx="928369" cy="398145"/>
            </a:xfrm>
            <a:custGeom>
              <a:avLst/>
              <a:gdLst/>
              <a:ahLst/>
              <a:cxnLst/>
              <a:rect l="l" t="t" r="r" b="b"/>
              <a:pathLst>
                <a:path w="928370" h="398145">
                  <a:moveTo>
                    <a:pt x="920876" y="0"/>
                  </a:moveTo>
                  <a:lnTo>
                    <a:pt x="16255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7763"/>
                  </a:lnTo>
                  <a:lnTo>
                    <a:pt x="928115" y="397763"/>
                  </a:lnTo>
                  <a:lnTo>
                    <a:pt x="928115" y="7238"/>
                  </a:lnTo>
                  <a:lnTo>
                    <a:pt x="920876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4933950" y="3760470"/>
              <a:ext cx="928369" cy="398145"/>
            </a:xfrm>
            <a:custGeom>
              <a:avLst/>
              <a:gdLst/>
              <a:ahLst/>
              <a:cxnLst/>
              <a:rect l="l" t="t" r="r" b="b"/>
              <a:pathLst>
                <a:path w="928370" h="398145">
                  <a:moveTo>
                    <a:pt x="16255" y="0"/>
                  </a:moveTo>
                  <a:lnTo>
                    <a:pt x="911860" y="0"/>
                  </a:lnTo>
                  <a:lnTo>
                    <a:pt x="920876" y="0"/>
                  </a:lnTo>
                  <a:lnTo>
                    <a:pt x="928115" y="7238"/>
                  </a:lnTo>
                  <a:lnTo>
                    <a:pt x="928115" y="16255"/>
                  </a:lnTo>
                  <a:lnTo>
                    <a:pt x="928115" y="397763"/>
                  </a:lnTo>
                  <a:lnTo>
                    <a:pt x="0" y="397763"/>
                  </a:lnTo>
                  <a:lnTo>
                    <a:pt x="0" y="16255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255" y="0"/>
                  </a:lnTo>
                  <a:close/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2701" y="4227322"/>
              <a:ext cx="69087" cy="69087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4946903" y="3767328"/>
              <a:ext cx="906780" cy="382905"/>
            </a:xfrm>
            <a:custGeom>
              <a:avLst/>
              <a:gdLst/>
              <a:ahLst/>
              <a:cxnLst/>
              <a:rect l="l" t="t" r="r" b="b"/>
              <a:pathLst>
                <a:path w="906779" h="382904">
                  <a:moveTo>
                    <a:pt x="901700" y="0"/>
                  </a:moveTo>
                  <a:lnTo>
                    <a:pt x="11430" y="0"/>
                  </a:lnTo>
                  <a:lnTo>
                    <a:pt x="5080" y="0"/>
                  </a:lnTo>
                  <a:lnTo>
                    <a:pt x="0" y="5080"/>
                  </a:lnTo>
                  <a:lnTo>
                    <a:pt x="0" y="382524"/>
                  </a:lnTo>
                  <a:lnTo>
                    <a:pt x="906780" y="382524"/>
                  </a:lnTo>
                  <a:lnTo>
                    <a:pt x="906780" y="5080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 descr=""/>
          <p:cNvSpPr txBox="1"/>
          <p:nvPr/>
        </p:nvSpPr>
        <p:spPr>
          <a:xfrm>
            <a:off x="5214365" y="3811651"/>
            <a:ext cx="373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1BB21"/>
                </a:solidFill>
                <a:latin typeface="Microsoft Sans Serif"/>
                <a:cs typeface="Microsoft Sans Serif"/>
              </a:rPr>
              <a:t>&lt;/&gt;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4952364" y="3293364"/>
            <a:ext cx="5584825" cy="1312545"/>
            <a:chOff x="4952364" y="3293364"/>
            <a:chExt cx="5584825" cy="1312545"/>
          </a:xfrm>
        </p:grpSpPr>
        <p:sp>
          <p:nvSpPr>
            <p:cNvPr id="103" name="object 103" descr=""/>
            <p:cNvSpPr/>
            <p:nvPr/>
          </p:nvSpPr>
          <p:spPr>
            <a:xfrm>
              <a:off x="4971288" y="3794759"/>
              <a:ext cx="858519" cy="48895"/>
            </a:xfrm>
            <a:custGeom>
              <a:avLst/>
              <a:gdLst/>
              <a:ahLst/>
              <a:cxnLst/>
              <a:rect l="l" t="t" r="r" b="b"/>
              <a:pathLst>
                <a:path w="858520" h="48895">
                  <a:moveTo>
                    <a:pt x="35052" y="15494"/>
                  </a:moveTo>
                  <a:lnTo>
                    <a:pt x="27178" y="7620"/>
                  </a:lnTo>
                  <a:lnTo>
                    <a:pt x="7874" y="7620"/>
                  </a:lnTo>
                  <a:lnTo>
                    <a:pt x="0" y="15494"/>
                  </a:lnTo>
                  <a:lnTo>
                    <a:pt x="0" y="25146"/>
                  </a:lnTo>
                  <a:lnTo>
                    <a:pt x="0" y="34798"/>
                  </a:lnTo>
                  <a:lnTo>
                    <a:pt x="7874" y="42672"/>
                  </a:lnTo>
                  <a:lnTo>
                    <a:pt x="27178" y="42672"/>
                  </a:lnTo>
                  <a:lnTo>
                    <a:pt x="35052" y="34798"/>
                  </a:lnTo>
                  <a:lnTo>
                    <a:pt x="35052" y="15494"/>
                  </a:lnTo>
                  <a:close/>
                </a:path>
                <a:path w="858520" h="48895">
                  <a:moveTo>
                    <a:pt x="88392" y="15494"/>
                  </a:moveTo>
                  <a:lnTo>
                    <a:pt x="80518" y="7620"/>
                  </a:lnTo>
                  <a:lnTo>
                    <a:pt x="61214" y="7620"/>
                  </a:lnTo>
                  <a:lnTo>
                    <a:pt x="53340" y="15494"/>
                  </a:lnTo>
                  <a:lnTo>
                    <a:pt x="53340" y="25146"/>
                  </a:lnTo>
                  <a:lnTo>
                    <a:pt x="53340" y="34798"/>
                  </a:lnTo>
                  <a:lnTo>
                    <a:pt x="61214" y="42672"/>
                  </a:lnTo>
                  <a:lnTo>
                    <a:pt x="80518" y="42672"/>
                  </a:lnTo>
                  <a:lnTo>
                    <a:pt x="88392" y="34798"/>
                  </a:lnTo>
                  <a:lnTo>
                    <a:pt x="88392" y="15494"/>
                  </a:lnTo>
                  <a:close/>
                </a:path>
                <a:path w="858520" h="48895">
                  <a:moveTo>
                    <a:pt x="141732" y="15494"/>
                  </a:moveTo>
                  <a:lnTo>
                    <a:pt x="133858" y="7620"/>
                  </a:lnTo>
                  <a:lnTo>
                    <a:pt x="114554" y="7620"/>
                  </a:lnTo>
                  <a:lnTo>
                    <a:pt x="106680" y="15494"/>
                  </a:lnTo>
                  <a:lnTo>
                    <a:pt x="106680" y="25146"/>
                  </a:lnTo>
                  <a:lnTo>
                    <a:pt x="106680" y="34798"/>
                  </a:lnTo>
                  <a:lnTo>
                    <a:pt x="114554" y="42672"/>
                  </a:lnTo>
                  <a:lnTo>
                    <a:pt x="133858" y="42672"/>
                  </a:lnTo>
                  <a:lnTo>
                    <a:pt x="141732" y="34798"/>
                  </a:lnTo>
                  <a:lnTo>
                    <a:pt x="141732" y="15494"/>
                  </a:lnTo>
                  <a:close/>
                </a:path>
                <a:path w="858520" h="48895">
                  <a:moveTo>
                    <a:pt x="858012" y="3683"/>
                  </a:moveTo>
                  <a:lnTo>
                    <a:pt x="854329" y="0"/>
                  </a:lnTo>
                  <a:lnTo>
                    <a:pt x="163703" y="0"/>
                  </a:lnTo>
                  <a:lnTo>
                    <a:pt x="160020" y="3683"/>
                  </a:lnTo>
                  <a:lnTo>
                    <a:pt x="160020" y="8128"/>
                  </a:lnTo>
                  <a:lnTo>
                    <a:pt x="160020" y="45085"/>
                  </a:lnTo>
                  <a:lnTo>
                    <a:pt x="163703" y="48768"/>
                  </a:lnTo>
                  <a:lnTo>
                    <a:pt x="854329" y="48768"/>
                  </a:lnTo>
                  <a:lnTo>
                    <a:pt x="858012" y="45085"/>
                  </a:lnTo>
                  <a:lnTo>
                    <a:pt x="858012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4965064" y="3775202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10" h="375920">
                  <a:moveTo>
                    <a:pt x="869100" y="0"/>
                  </a:moveTo>
                  <a:lnTo>
                    <a:pt x="854963" y="0"/>
                  </a:lnTo>
                  <a:lnTo>
                    <a:pt x="254" y="358521"/>
                  </a:lnTo>
                  <a:lnTo>
                    <a:pt x="0" y="375412"/>
                  </a:lnTo>
                  <a:lnTo>
                    <a:pt x="12905" y="375412"/>
                  </a:lnTo>
                  <a:lnTo>
                    <a:pt x="878713" y="12446"/>
                  </a:lnTo>
                  <a:lnTo>
                    <a:pt x="875284" y="4191"/>
                  </a:lnTo>
                  <a:lnTo>
                    <a:pt x="872617" y="1524"/>
                  </a:lnTo>
                  <a:lnTo>
                    <a:pt x="869100" y="0"/>
                  </a:lnTo>
                  <a:close/>
                </a:path>
                <a:path w="880110" h="375920">
                  <a:moveTo>
                    <a:pt x="878713" y="12446"/>
                  </a:moveTo>
                  <a:lnTo>
                    <a:pt x="12905" y="375412"/>
                  </a:lnTo>
                  <a:lnTo>
                    <a:pt x="1057" y="375412"/>
                  </a:lnTo>
                  <a:lnTo>
                    <a:pt x="875919" y="366268"/>
                  </a:lnTo>
                  <a:lnTo>
                    <a:pt x="879601" y="14731"/>
                  </a:lnTo>
                  <a:lnTo>
                    <a:pt x="878713" y="12446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4952352" y="3774439"/>
              <a:ext cx="851535" cy="360680"/>
            </a:xfrm>
            <a:custGeom>
              <a:avLst/>
              <a:gdLst/>
              <a:ahLst/>
              <a:cxnLst/>
              <a:rect l="l" t="t" r="r" b="b"/>
              <a:pathLst>
                <a:path w="851535" h="360679">
                  <a:moveTo>
                    <a:pt x="850938" y="2540"/>
                  </a:moveTo>
                  <a:lnTo>
                    <a:pt x="505167" y="2540"/>
                  </a:lnTo>
                  <a:lnTo>
                    <a:pt x="505167" y="0"/>
                  </a:lnTo>
                  <a:lnTo>
                    <a:pt x="4457" y="0"/>
                  </a:lnTo>
                  <a:lnTo>
                    <a:pt x="4457" y="2540"/>
                  </a:lnTo>
                  <a:lnTo>
                    <a:pt x="1282" y="2540"/>
                  </a:lnTo>
                  <a:lnTo>
                    <a:pt x="1282" y="6350"/>
                  </a:lnTo>
                  <a:lnTo>
                    <a:pt x="0" y="6350"/>
                  </a:lnTo>
                  <a:lnTo>
                    <a:pt x="0" y="360680"/>
                  </a:lnTo>
                  <a:lnTo>
                    <a:pt x="423824" y="360680"/>
                  </a:lnTo>
                  <a:lnTo>
                    <a:pt x="423824" y="6350"/>
                  </a:lnTo>
                  <a:lnTo>
                    <a:pt x="850938" y="6350"/>
                  </a:lnTo>
                  <a:lnTo>
                    <a:pt x="850938" y="254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8095487" y="3293364"/>
              <a:ext cx="2441575" cy="1312545"/>
            </a:xfrm>
            <a:custGeom>
              <a:avLst/>
              <a:gdLst/>
              <a:ahLst/>
              <a:cxnLst/>
              <a:rect l="l" t="t" r="r" b="b"/>
              <a:pathLst>
                <a:path w="2441575" h="1312545">
                  <a:moveTo>
                    <a:pt x="2383028" y="0"/>
                  </a:moveTo>
                  <a:lnTo>
                    <a:pt x="58419" y="0"/>
                  </a:lnTo>
                  <a:lnTo>
                    <a:pt x="35683" y="4591"/>
                  </a:lnTo>
                  <a:lnTo>
                    <a:pt x="17113" y="17113"/>
                  </a:lnTo>
                  <a:lnTo>
                    <a:pt x="4591" y="35683"/>
                  </a:lnTo>
                  <a:lnTo>
                    <a:pt x="0" y="58420"/>
                  </a:lnTo>
                  <a:lnTo>
                    <a:pt x="0" y="1253744"/>
                  </a:lnTo>
                  <a:lnTo>
                    <a:pt x="4591" y="1276480"/>
                  </a:lnTo>
                  <a:lnTo>
                    <a:pt x="17113" y="1295050"/>
                  </a:lnTo>
                  <a:lnTo>
                    <a:pt x="35683" y="1307572"/>
                  </a:lnTo>
                  <a:lnTo>
                    <a:pt x="58419" y="1312164"/>
                  </a:lnTo>
                  <a:lnTo>
                    <a:pt x="2383028" y="1312164"/>
                  </a:lnTo>
                  <a:lnTo>
                    <a:pt x="2405764" y="1307572"/>
                  </a:lnTo>
                  <a:lnTo>
                    <a:pt x="2424334" y="1295050"/>
                  </a:lnTo>
                  <a:lnTo>
                    <a:pt x="2436856" y="1276480"/>
                  </a:lnTo>
                  <a:lnTo>
                    <a:pt x="2441447" y="1253744"/>
                  </a:lnTo>
                  <a:lnTo>
                    <a:pt x="2441447" y="58420"/>
                  </a:lnTo>
                  <a:lnTo>
                    <a:pt x="2436856" y="35683"/>
                  </a:lnTo>
                  <a:lnTo>
                    <a:pt x="2424334" y="17113"/>
                  </a:lnTo>
                  <a:lnTo>
                    <a:pt x="2405764" y="4591"/>
                  </a:lnTo>
                  <a:lnTo>
                    <a:pt x="2383028" y="0"/>
                  </a:lnTo>
                  <a:close/>
                </a:path>
              </a:pathLst>
            </a:custGeom>
            <a:solidFill>
              <a:srgbClr val="E0E8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1139" y="3968432"/>
              <a:ext cx="361188" cy="320103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8828532" y="3526535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4">
                  <a:moveTo>
                    <a:pt x="950976" y="33921"/>
                  </a:moveTo>
                  <a:lnTo>
                    <a:pt x="948309" y="20688"/>
                  </a:lnTo>
                  <a:lnTo>
                    <a:pt x="941070" y="9918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893" y="9918"/>
                  </a:lnTo>
                  <a:lnTo>
                    <a:pt x="2654" y="20688"/>
                  </a:lnTo>
                  <a:lnTo>
                    <a:pt x="0" y="33921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893" y="601218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48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21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8839961" y="3539490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40" h="396239">
                  <a:moveTo>
                    <a:pt x="922401" y="0"/>
                  </a:moveTo>
                  <a:lnTo>
                    <a:pt x="16129" y="0"/>
                  </a:lnTo>
                  <a:lnTo>
                    <a:pt x="7239" y="0"/>
                  </a:lnTo>
                  <a:lnTo>
                    <a:pt x="0" y="7238"/>
                  </a:lnTo>
                  <a:lnTo>
                    <a:pt x="0" y="396240"/>
                  </a:lnTo>
                  <a:lnTo>
                    <a:pt x="929640" y="396240"/>
                  </a:lnTo>
                  <a:lnTo>
                    <a:pt x="929640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839961" y="3539490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40" h="396239">
                  <a:moveTo>
                    <a:pt x="16129" y="0"/>
                  </a:moveTo>
                  <a:lnTo>
                    <a:pt x="913511" y="0"/>
                  </a:lnTo>
                  <a:lnTo>
                    <a:pt x="922401" y="0"/>
                  </a:lnTo>
                  <a:lnTo>
                    <a:pt x="929640" y="7238"/>
                  </a:lnTo>
                  <a:lnTo>
                    <a:pt x="929640" y="16129"/>
                  </a:lnTo>
                  <a:lnTo>
                    <a:pt x="929640" y="396240"/>
                  </a:lnTo>
                  <a:lnTo>
                    <a:pt x="0" y="396240"/>
                  </a:lnTo>
                  <a:lnTo>
                    <a:pt x="0" y="16129"/>
                  </a:lnTo>
                  <a:lnTo>
                    <a:pt x="0" y="7238"/>
                  </a:lnTo>
                  <a:lnTo>
                    <a:pt x="7239" y="0"/>
                  </a:lnTo>
                  <a:lnTo>
                    <a:pt x="16129" y="0"/>
                  </a:lnTo>
                  <a:close/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9102089" y="4246626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5" h="0">
                  <a:moveTo>
                    <a:pt x="0" y="0"/>
                  </a:moveTo>
                  <a:lnTo>
                    <a:pt x="405510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70237" y="4004818"/>
              <a:ext cx="69087" cy="70612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9507" y="4203128"/>
              <a:ext cx="362686" cy="320103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9488424" y="3761231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4">
                  <a:moveTo>
                    <a:pt x="950976" y="33909"/>
                  </a:moveTo>
                  <a:lnTo>
                    <a:pt x="948309" y="20688"/>
                  </a:lnTo>
                  <a:lnTo>
                    <a:pt x="941070" y="9906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06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30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4424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 descr=""/>
          <p:cNvSpPr txBox="1"/>
          <p:nvPr/>
        </p:nvSpPr>
        <p:spPr>
          <a:xfrm>
            <a:off x="9018523" y="3578733"/>
            <a:ext cx="6051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{code}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16" name="object 116" descr=""/>
          <p:cNvGrpSpPr/>
          <p:nvPr/>
        </p:nvGrpSpPr>
        <p:grpSpPr>
          <a:xfrm>
            <a:off x="8186928" y="3550920"/>
            <a:ext cx="2261870" cy="958850"/>
            <a:chOff x="8186928" y="3550920"/>
            <a:chExt cx="2261870" cy="958850"/>
          </a:xfrm>
        </p:grpSpPr>
        <p:sp>
          <p:nvSpPr>
            <p:cNvPr id="117" name="object 117" descr=""/>
            <p:cNvSpPr/>
            <p:nvPr/>
          </p:nvSpPr>
          <p:spPr>
            <a:xfrm>
              <a:off x="9499854" y="3774186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40" h="396239">
                  <a:moveTo>
                    <a:pt x="922401" y="0"/>
                  </a:moveTo>
                  <a:lnTo>
                    <a:pt x="16128" y="0"/>
                  </a:lnTo>
                  <a:lnTo>
                    <a:pt x="7239" y="0"/>
                  </a:lnTo>
                  <a:lnTo>
                    <a:pt x="0" y="7238"/>
                  </a:lnTo>
                  <a:lnTo>
                    <a:pt x="0" y="396239"/>
                  </a:lnTo>
                  <a:lnTo>
                    <a:pt x="929640" y="396239"/>
                  </a:lnTo>
                  <a:lnTo>
                    <a:pt x="929640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9499854" y="3774186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40" h="396239">
                  <a:moveTo>
                    <a:pt x="16128" y="0"/>
                  </a:moveTo>
                  <a:lnTo>
                    <a:pt x="913511" y="0"/>
                  </a:lnTo>
                  <a:lnTo>
                    <a:pt x="922401" y="0"/>
                  </a:lnTo>
                  <a:lnTo>
                    <a:pt x="929640" y="7238"/>
                  </a:lnTo>
                  <a:lnTo>
                    <a:pt x="929640" y="16128"/>
                  </a:lnTo>
                  <a:lnTo>
                    <a:pt x="929640" y="396239"/>
                  </a:lnTo>
                  <a:lnTo>
                    <a:pt x="0" y="396239"/>
                  </a:lnTo>
                  <a:lnTo>
                    <a:pt x="0" y="16128"/>
                  </a:lnTo>
                  <a:lnTo>
                    <a:pt x="0" y="7238"/>
                  </a:lnTo>
                  <a:lnTo>
                    <a:pt x="7239" y="0"/>
                  </a:lnTo>
                  <a:lnTo>
                    <a:pt x="16128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9761982" y="4481322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5" h="0">
                  <a:moveTo>
                    <a:pt x="0" y="0"/>
                  </a:moveTo>
                  <a:lnTo>
                    <a:pt x="405511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8606" y="4239514"/>
              <a:ext cx="69088" cy="70612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9509760" y="3779520"/>
              <a:ext cx="906780" cy="382905"/>
            </a:xfrm>
            <a:custGeom>
              <a:avLst/>
              <a:gdLst/>
              <a:ahLst/>
              <a:cxnLst/>
              <a:rect l="l" t="t" r="r" b="b"/>
              <a:pathLst>
                <a:path w="906779" h="382904">
                  <a:moveTo>
                    <a:pt x="901700" y="0"/>
                  </a:moveTo>
                  <a:lnTo>
                    <a:pt x="11430" y="0"/>
                  </a:lnTo>
                  <a:lnTo>
                    <a:pt x="5080" y="0"/>
                  </a:lnTo>
                  <a:lnTo>
                    <a:pt x="0" y="5079"/>
                  </a:lnTo>
                  <a:lnTo>
                    <a:pt x="0" y="382523"/>
                  </a:lnTo>
                  <a:lnTo>
                    <a:pt x="906780" y="382523"/>
                  </a:lnTo>
                  <a:lnTo>
                    <a:pt x="906780" y="5079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9535668" y="3800855"/>
              <a:ext cx="858519" cy="48895"/>
            </a:xfrm>
            <a:custGeom>
              <a:avLst/>
              <a:gdLst/>
              <a:ahLst/>
              <a:cxnLst/>
              <a:rect l="l" t="t" r="r" b="b"/>
              <a:pathLst>
                <a:path w="858520" h="48895">
                  <a:moveTo>
                    <a:pt x="35052" y="13970"/>
                  </a:moveTo>
                  <a:lnTo>
                    <a:pt x="27178" y="6096"/>
                  </a:lnTo>
                  <a:lnTo>
                    <a:pt x="7874" y="6096"/>
                  </a:lnTo>
                  <a:lnTo>
                    <a:pt x="0" y="13970"/>
                  </a:lnTo>
                  <a:lnTo>
                    <a:pt x="0" y="23622"/>
                  </a:lnTo>
                  <a:lnTo>
                    <a:pt x="0" y="33274"/>
                  </a:lnTo>
                  <a:lnTo>
                    <a:pt x="7874" y="41148"/>
                  </a:lnTo>
                  <a:lnTo>
                    <a:pt x="27178" y="41148"/>
                  </a:lnTo>
                  <a:lnTo>
                    <a:pt x="35052" y="33274"/>
                  </a:lnTo>
                  <a:lnTo>
                    <a:pt x="35052" y="13970"/>
                  </a:lnTo>
                  <a:close/>
                </a:path>
                <a:path w="858520" h="48895">
                  <a:moveTo>
                    <a:pt x="89916" y="13970"/>
                  </a:moveTo>
                  <a:lnTo>
                    <a:pt x="81788" y="6096"/>
                  </a:lnTo>
                  <a:lnTo>
                    <a:pt x="61468" y="6096"/>
                  </a:lnTo>
                  <a:lnTo>
                    <a:pt x="53340" y="13970"/>
                  </a:lnTo>
                  <a:lnTo>
                    <a:pt x="53340" y="23622"/>
                  </a:lnTo>
                  <a:lnTo>
                    <a:pt x="53340" y="33274"/>
                  </a:lnTo>
                  <a:lnTo>
                    <a:pt x="61468" y="41148"/>
                  </a:lnTo>
                  <a:lnTo>
                    <a:pt x="81788" y="41148"/>
                  </a:lnTo>
                  <a:lnTo>
                    <a:pt x="89916" y="33274"/>
                  </a:lnTo>
                  <a:lnTo>
                    <a:pt x="89916" y="13970"/>
                  </a:lnTo>
                  <a:close/>
                </a:path>
                <a:path w="858520" h="48895">
                  <a:moveTo>
                    <a:pt x="143256" y="13970"/>
                  </a:moveTo>
                  <a:lnTo>
                    <a:pt x="135382" y="6096"/>
                  </a:lnTo>
                  <a:lnTo>
                    <a:pt x="116078" y="6096"/>
                  </a:lnTo>
                  <a:lnTo>
                    <a:pt x="108204" y="13970"/>
                  </a:lnTo>
                  <a:lnTo>
                    <a:pt x="108204" y="23622"/>
                  </a:lnTo>
                  <a:lnTo>
                    <a:pt x="108204" y="33274"/>
                  </a:lnTo>
                  <a:lnTo>
                    <a:pt x="116078" y="41148"/>
                  </a:lnTo>
                  <a:lnTo>
                    <a:pt x="135382" y="41148"/>
                  </a:lnTo>
                  <a:lnTo>
                    <a:pt x="143256" y="33274"/>
                  </a:lnTo>
                  <a:lnTo>
                    <a:pt x="143256" y="13970"/>
                  </a:lnTo>
                  <a:close/>
                </a:path>
                <a:path w="858520" h="48895">
                  <a:moveTo>
                    <a:pt x="858012" y="3683"/>
                  </a:moveTo>
                  <a:lnTo>
                    <a:pt x="854329" y="0"/>
                  </a:lnTo>
                  <a:lnTo>
                    <a:pt x="165227" y="0"/>
                  </a:lnTo>
                  <a:lnTo>
                    <a:pt x="161544" y="3683"/>
                  </a:lnTo>
                  <a:lnTo>
                    <a:pt x="161544" y="8128"/>
                  </a:lnTo>
                  <a:lnTo>
                    <a:pt x="161544" y="45085"/>
                  </a:lnTo>
                  <a:lnTo>
                    <a:pt x="165227" y="48768"/>
                  </a:lnTo>
                  <a:lnTo>
                    <a:pt x="854329" y="48768"/>
                  </a:lnTo>
                  <a:lnTo>
                    <a:pt x="858012" y="45085"/>
                  </a:lnTo>
                  <a:lnTo>
                    <a:pt x="858012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9536430" y="3914394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5" h="0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9777222" y="3914394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9536430" y="3954018"/>
              <a:ext cx="631825" cy="0"/>
            </a:xfrm>
            <a:custGeom>
              <a:avLst/>
              <a:gdLst/>
              <a:ahLst/>
              <a:cxnLst/>
              <a:rect l="l" t="t" r="r" b="b"/>
              <a:pathLst>
                <a:path w="631825" h="0">
                  <a:moveTo>
                    <a:pt x="0" y="0"/>
                  </a:moveTo>
                  <a:lnTo>
                    <a:pt x="142494" y="0"/>
                  </a:lnTo>
                </a:path>
                <a:path w="631825" h="0">
                  <a:moveTo>
                    <a:pt x="160020" y="0"/>
                  </a:moveTo>
                  <a:lnTo>
                    <a:pt x="631317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0194798" y="3954018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 h="0">
                  <a:moveTo>
                    <a:pt x="0" y="0"/>
                  </a:moveTo>
                  <a:lnTo>
                    <a:pt x="199390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9536430" y="4071366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5" h="0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9536430" y="3993642"/>
              <a:ext cx="858519" cy="78105"/>
            </a:xfrm>
            <a:custGeom>
              <a:avLst/>
              <a:gdLst/>
              <a:ahLst/>
              <a:cxnLst/>
              <a:rect l="l" t="t" r="r" b="b"/>
              <a:pathLst>
                <a:path w="858520" h="78104">
                  <a:moveTo>
                    <a:pt x="240792" y="77723"/>
                  </a:moveTo>
                  <a:lnTo>
                    <a:pt x="858139" y="77723"/>
                  </a:lnTo>
                </a:path>
                <a:path w="858520" h="78104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9777222" y="3993642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9536430" y="4110990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4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9696450" y="4110990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0194798" y="411099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 h="0">
                  <a:moveTo>
                    <a:pt x="0" y="0"/>
                  </a:moveTo>
                  <a:lnTo>
                    <a:pt x="199390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9536430" y="4033266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4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9696450" y="4033266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0194798" y="4033266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 h="0">
                  <a:moveTo>
                    <a:pt x="0" y="0"/>
                  </a:moveTo>
                  <a:lnTo>
                    <a:pt x="199390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9531985" y="3785108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09" h="375920">
                  <a:moveTo>
                    <a:pt x="869266" y="0"/>
                  </a:moveTo>
                  <a:lnTo>
                    <a:pt x="854837" y="0"/>
                  </a:lnTo>
                  <a:lnTo>
                    <a:pt x="126" y="358394"/>
                  </a:lnTo>
                  <a:lnTo>
                    <a:pt x="0" y="375412"/>
                  </a:lnTo>
                  <a:lnTo>
                    <a:pt x="13081" y="375158"/>
                  </a:lnTo>
                  <a:lnTo>
                    <a:pt x="878586" y="12319"/>
                  </a:lnTo>
                  <a:lnTo>
                    <a:pt x="875284" y="4064"/>
                  </a:lnTo>
                  <a:lnTo>
                    <a:pt x="872490" y="1397"/>
                  </a:lnTo>
                  <a:lnTo>
                    <a:pt x="869266" y="0"/>
                  </a:lnTo>
                  <a:close/>
                </a:path>
                <a:path w="880109" h="375920">
                  <a:moveTo>
                    <a:pt x="878586" y="12319"/>
                  </a:moveTo>
                  <a:lnTo>
                    <a:pt x="13081" y="375158"/>
                  </a:lnTo>
                  <a:lnTo>
                    <a:pt x="875792" y="366141"/>
                  </a:lnTo>
                  <a:lnTo>
                    <a:pt x="879601" y="14605"/>
                  </a:lnTo>
                  <a:lnTo>
                    <a:pt x="878586" y="12319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9519158" y="3783329"/>
              <a:ext cx="850265" cy="361950"/>
            </a:xfrm>
            <a:custGeom>
              <a:avLst/>
              <a:gdLst/>
              <a:ahLst/>
              <a:cxnLst/>
              <a:rect l="l" t="t" r="r" b="b"/>
              <a:pathLst>
                <a:path w="850265" h="361950">
                  <a:moveTo>
                    <a:pt x="850011" y="3810"/>
                  </a:moveTo>
                  <a:lnTo>
                    <a:pt x="416814" y="3810"/>
                  </a:lnTo>
                  <a:lnTo>
                    <a:pt x="416814" y="0"/>
                  </a:lnTo>
                  <a:lnTo>
                    <a:pt x="4724" y="0"/>
                  </a:lnTo>
                  <a:lnTo>
                    <a:pt x="4724" y="3810"/>
                  </a:lnTo>
                  <a:lnTo>
                    <a:pt x="977" y="3810"/>
                  </a:lnTo>
                  <a:lnTo>
                    <a:pt x="977" y="7620"/>
                  </a:lnTo>
                  <a:lnTo>
                    <a:pt x="0" y="7620"/>
                  </a:lnTo>
                  <a:lnTo>
                    <a:pt x="0" y="361950"/>
                  </a:lnTo>
                  <a:lnTo>
                    <a:pt x="423049" y="361950"/>
                  </a:lnTo>
                  <a:lnTo>
                    <a:pt x="423049" y="7620"/>
                  </a:lnTo>
                  <a:lnTo>
                    <a:pt x="850011" y="7620"/>
                  </a:lnTo>
                  <a:lnTo>
                    <a:pt x="850011" y="381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8234426" y="3780789"/>
              <a:ext cx="852169" cy="361950"/>
            </a:xfrm>
            <a:custGeom>
              <a:avLst/>
              <a:gdLst/>
              <a:ahLst/>
              <a:cxnLst/>
              <a:rect l="l" t="t" r="r" b="b"/>
              <a:pathLst>
                <a:path w="852170" h="361950">
                  <a:moveTo>
                    <a:pt x="852004" y="2540"/>
                  </a:moveTo>
                  <a:lnTo>
                    <a:pt x="364909" y="2540"/>
                  </a:lnTo>
                  <a:lnTo>
                    <a:pt x="364909" y="0"/>
                  </a:lnTo>
                  <a:lnTo>
                    <a:pt x="4953" y="0"/>
                  </a:lnTo>
                  <a:lnTo>
                    <a:pt x="4953" y="2540"/>
                  </a:lnTo>
                  <a:lnTo>
                    <a:pt x="1778" y="2540"/>
                  </a:lnTo>
                  <a:lnTo>
                    <a:pt x="1778" y="6350"/>
                  </a:lnTo>
                  <a:lnTo>
                    <a:pt x="0" y="6350"/>
                  </a:lnTo>
                  <a:lnTo>
                    <a:pt x="0" y="361950"/>
                  </a:lnTo>
                  <a:lnTo>
                    <a:pt x="423443" y="361950"/>
                  </a:lnTo>
                  <a:lnTo>
                    <a:pt x="423443" y="6350"/>
                  </a:lnTo>
                  <a:lnTo>
                    <a:pt x="852004" y="6350"/>
                  </a:lnTo>
                  <a:lnTo>
                    <a:pt x="852004" y="2540"/>
                  </a:lnTo>
                  <a:close/>
                </a:path>
              </a:pathLst>
            </a:custGeom>
            <a:solidFill>
              <a:srgbClr val="92D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8861171" y="3554730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09" h="375920">
                  <a:moveTo>
                    <a:pt x="868806" y="0"/>
                  </a:moveTo>
                  <a:lnTo>
                    <a:pt x="860425" y="254"/>
                  </a:lnTo>
                  <a:lnTo>
                    <a:pt x="854963" y="254"/>
                  </a:lnTo>
                  <a:lnTo>
                    <a:pt x="253" y="358648"/>
                  </a:lnTo>
                  <a:lnTo>
                    <a:pt x="3" y="375412"/>
                  </a:lnTo>
                  <a:lnTo>
                    <a:pt x="0" y="375666"/>
                  </a:lnTo>
                  <a:lnTo>
                    <a:pt x="13207" y="375412"/>
                  </a:lnTo>
                  <a:lnTo>
                    <a:pt x="878712" y="12573"/>
                  </a:lnTo>
                  <a:lnTo>
                    <a:pt x="875283" y="4318"/>
                  </a:lnTo>
                  <a:lnTo>
                    <a:pt x="872617" y="1650"/>
                  </a:lnTo>
                  <a:lnTo>
                    <a:pt x="868806" y="0"/>
                  </a:lnTo>
                  <a:close/>
                </a:path>
                <a:path w="880109" h="375920">
                  <a:moveTo>
                    <a:pt x="878712" y="12573"/>
                  </a:moveTo>
                  <a:lnTo>
                    <a:pt x="13207" y="375412"/>
                  </a:lnTo>
                  <a:lnTo>
                    <a:pt x="875919" y="366395"/>
                  </a:lnTo>
                  <a:lnTo>
                    <a:pt x="879601" y="14859"/>
                  </a:lnTo>
                  <a:lnTo>
                    <a:pt x="878712" y="12573"/>
                  </a:lnTo>
                  <a:close/>
                </a:path>
              </a:pathLst>
            </a:custGeom>
            <a:solidFill>
              <a:srgbClr val="9DF4EA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8854694" y="3554729"/>
              <a:ext cx="850265" cy="358140"/>
            </a:xfrm>
            <a:custGeom>
              <a:avLst/>
              <a:gdLst/>
              <a:ahLst/>
              <a:cxnLst/>
              <a:rect l="l" t="t" r="r" b="b"/>
              <a:pathLst>
                <a:path w="850265" h="358139">
                  <a:moveTo>
                    <a:pt x="850011" y="0"/>
                  </a:moveTo>
                  <a:lnTo>
                    <a:pt x="889" y="0"/>
                  </a:lnTo>
                  <a:lnTo>
                    <a:pt x="889" y="3810"/>
                  </a:lnTo>
                  <a:lnTo>
                    <a:pt x="0" y="3810"/>
                  </a:lnTo>
                  <a:lnTo>
                    <a:pt x="0" y="358140"/>
                  </a:lnTo>
                  <a:lnTo>
                    <a:pt x="422897" y="358140"/>
                  </a:lnTo>
                  <a:lnTo>
                    <a:pt x="422897" y="3810"/>
                  </a:lnTo>
                  <a:lnTo>
                    <a:pt x="850011" y="3810"/>
                  </a:lnTo>
                  <a:lnTo>
                    <a:pt x="850011" y="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7156" y="4189412"/>
              <a:ext cx="361188" cy="320103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8859393" y="3550920"/>
              <a:ext cx="430530" cy="3810"/>
            </a:xfrm>
            <a:custGeom>
              <a:avLst/>
              <a:gdLst/>
              <a:ahLst/>
              <a:cxnLst/>
              <a:rect l="l" t="t" r="r" b="b"/>
              <a:pathLst>
                <a:path w="430529" h="3810">
                  <a:moveTo>
                    <a:pt x="0" y="3810"/>
                  </a:moveTo>
                  <a:lnTo>
                    <a:pt x="430402" y="3810"/>
                  </a:lnTo>
                  <a:lnTo>
                    <a:pt x="430402" y="0"/>
                  </a:lnTo>
                  <a:lnTo>
                    <a:pt x="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8194548" y="3747515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4">
                  <a:moveTo>
                    <a:pt x="950976" y="33909"/>
                  </a:moveTo>
                  <a:lnTo>
                    <a:pt x="948309" y="20688"/>
                  </a:lnTo>
                  <a:lnTo>
                    <a:pt x="941070" y="9906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06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30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48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8205978" y="3760470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40" h="398145">
                  <a:moveTo>
                    <a:pt x="922401" y="0"/>
                  </a:moveTo>
                  <a:lnTo>
                    <a:pt x="16255" y="0"/>
                  </a:lnTo>
                  <a:lnTo>
                    <a:pt x="7239" y="0"/>
                  </a:lnTo>
                  <a:lnTo>
                    <a:pt x="0" y="7238"/>
                  </a:lnTo>
                  <a:lnTo>
                    <a:pt x="0" y="397763"/>
                  </a:lnTo>
                  <a:lnTo>
                    <a:pt x="929640" y="397763"/>
                  </a:lnTo>
                  <a:lnTo>
                    <a:pt x="929640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8205978" y="3760470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40" h="398145">
                  <a:moveTo>
                    <a:pt x="16255" y="0"/>
                  </a:moveTo>
                  <a:lnTo>
                    <a:pt x="913383" y="0"/>
                  </a:lnTo>
                  <a:lnTo>
                    <a:pt x="922401" y="0"/>
                  </a:lnTo>
                  <a:lnTo>
                    <a:pt x="929640" y="7238"/>
                  </a:lnTo>
                  <a:lnTo>
                    <a:pt x="929640" y="16255"/>
                  </a:lnTo>
                  <a:lnTo>
                    <a:pt x="929640" y="397763"/>
                  </a:lnTo>
                  <a:lnTo>
                    <a:pt x="0" y="397763"/>
                  </a:lnTo>
                  <a:lnTo>
                    <a:pt x="0" y="16255"/>
                  </a:lnTo>
                  <a:lnTo>
                    <a:pt x="0" y="7238"/>
                  </a:lnTo>
                  <a:lnTo>
                    <a:pt x="7239" y="0"/>
                  </a:lnTo>
                  <a:lnTo>
                    <a:pt x="16255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4730" y="4227322"/>
              <a:ext cx="70612" cy="69087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8218932" y="3767328"/>
              <a:ext cx="906780" cy="382905"/>
            </a:xfrm>
            <a:custGeom>
              <a:avLst/>
              <a:gdLst/>
              <a:ahLst/>
              <a:cxnLst/>
              <a:rect l="l" t="t" r="r" b="b"/>
              <a:pathLst>
                <a:path w="906779" h="382904">
                  <a:moveTo>
                    <a:pt x="901700" y="0"/>
                  </a:moveTo>
                  <a:lnTo>
                    <a:pt x="11429" y="0"/>
                  </a:lnTo>
                  <a:lnTo>
                    <a:pt x="5079" y="0"/>
                  </a:lnTo>
                  <a:lnTo>
                    <a:pt x="0" y="5080"/>
                  </a:lnTo>
                  <a:lnTo>
                    <a:pt x="0" y="382524"/>
                  </a:lnTo>
                  <a:lnTo>
                    <a:pt x="906779" y="382524"/>
                  </a:lnTo>
                  <a:lnTo>
                    <a:pt x="906779" y="5080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8" name="object 148" descr=""/>
          <p:cNvSpPr txBox="1"/>
          <p:nvPr/>
        </p:nvSpPr>
        <p:spPr>
          <a:xfrm>
            <a:off x="8487918" y="3811651"/>
            <a:ext cx="373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1BB21"/>
                </a:solidFill>
                <a:latin typeface="Microsoft Sans Serif"/>
                <a:cs typeface="Microsoft Sans Serif"/>
              </a:rPr>
              <a:t>&lt;/&gt;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49" name="object 149" descr=""/>
          <p:cNvGrpSpPr/>
          <p:nvPr/>
        </p:nvGrpSpPr>
        <p:grpSpPr>
          <a:xfrm>
            <a:off x="3456813" y="1105280"/>
            <a:ext cx="6351905" cy="4943475"/>
            <a:chOff x="3456813" y="1105280"/>
            <a:chExt cx="6351905" cy="4943475"/>
          </a:xfrm>
        </p:grpSpPr>
        <p:sp>
          <p:nvSpPr>
            <p:cNvPr id="150" name="object 150" descr=""/>
            <p:cNvSpPr/>
            <p:nvPr/>
          </p:nvSpPr>
          <p:spPr>
            <a:xfrm>
              <a:off x="8243316" y="3794759"/>
              <a:ext cx="858519" cy="48895"/>
            </a:xfrm>
            <a:custGeom>
              <a:avLst/>
              <a:gdLst/>
              <a:ahLst/>
              <a:cxnLst/>
              <a:rect l="l" t="t" r="r" b="b"/>
              <a:pathLst>
                <a:path w="858520" h="48895">
                  <a:moveTo>
                    <a:pt x="36576" y="15494"/>
                  </a:moveTo>
                  <a:lnTo>
                    <a:pt x="28448" y="7620"/>
                  </a:lnTo>
                  <a:lnTo>
                    <a:pt x="8128" y="7620"/>
                  </a:lnTo>
                  <a:lnTo>
                    <a:pt x="0" y="15494"/>
                  </a:lnTo>
                  <a:lnTo>
                    <a:pt x="0" y="25146"/>
                  </a:lnTo>
                  <a:lnTo>
                    <a:pt x="0" y="34798"/>
                  </a:lnTo>
                  <a:lnTo>
                    <a:pt x="8128" y="42672"/>
                  </a:lnTo>
                  <a:lnTo>
                    <a:pt x="28448" y="42672"/>
                  </a:lnTo>
                  <a:lnTo>
                    <a:pt x="36576" y="34798"/>
                  </a:lnTo>
                  <a:lnTo>
                    <a:pt x="36576" y="15494"/>
                  </a:lnTo>
                  <a:close/>
                </a:path>
                <a:path w="858520" h="48895">
                  <a:moveTo>
                    <a:pt x="89916" y="15494"/>
                  </a:moveTo>
                  <a:lnTo>
                    <a:pt x="82042" y="7620"/>
                  </a:lnTo>
                  <a:lnTo>
                    <a:pt x="62738" y="7620"/>
                  </a:lnTo>
                  <a:lnTo>
                    <a:pt x="54864" y="15494"/>
                  </a:lnTo>
                  <a:lnTo>
                    <a:pt x="54864" y="25146"/>
                  </a:lnTo>
                  <a:lnTo>
                    <a:pt x="54864" y="34798"/>
                  </a:lnTo>
                  <a:lnTo>
                    <a:pt x="62738" y="42672"/>
                  </a:lnTo>
                  <a:lnTo>
                    <a:pt x="82042" y="42672"/>
                  </a:lnTo>
                  <a:lnTo>
                    <a:pt x="89916" y="34798"/>
                  </a:lnTo>
                  <a:lnTo>
                    <a:pt x="89916" y="15494"/>
                  </a:lnTo>
                  <a:close/>
                </a:path>
                <a:path w="858520" h="48895">
                  <a:moveTo>
                    <a:pt x="143256" y="15494"/>
                  </a:moveTo>
                  <a:lnTo>
                    <a:pt x="135382" y="7620"/>
                  </a:lnTo>
                  <a:lnTo>
                    <a:pt x="116078" y="7620"/>
                  </a:lnTo>
                  <a:lnTo>
                    <a:pt x="108204" y="15494"/>
                  </a:lnTo>
                  <a:lnTo>
                    <a:pt x="108204" y="25146"/>
                  </a:lnTo>
                  <a:lnTo>
                    <a:pt x="108204" y="34798"/>
                  </a:lnTo>
                  <a:lnTo>
                    <a:pt x="116078" y="42672"/>
                  </a:lnTo>
                  <a:lnTo>
                    <a:pt x="135382" y="42672"/>
                  </a:lnTo>
                  <a:lnTo>
                    <a:pt x="143256" y="34798"/>
                  </a:lnTo>
                  <a:lnTo>
                    <a:pt x="143256" y="15494"/>
                  </a:lnTo>
                  <a:close/>
                </a:path>
                <a:path w="858520" h="48895">
                  <a:moveTo>
                    <a:pt x="858012" y="3683"/>
                  </a:moveTo>
                  <a:lnTo>
                    <a:pt x="854329" y="0"/>
                  </a:lnTo>
                  <a:lnTo>
                    <a:pt x="165227" y="0"/>
                  </a:lnTo>
                  <a:lnTo>
                    <a:pt x="161544" y="3683"/>
                  </a:lnTo>
                  <a:lnTo>
                    <a:pt x="161544" y="8128"/>
                  </a:lnTo>
                  <a:lnTo>
                    <a:pt x="161544" y="45085"/>
                  </a:lnTo>
                  <a:lnTo>
                    <a:pt x="165227" y="48768"/>
                  </a:lnTo>
                  <a:lnTo>
                    <a:pt x="854329" y="48768"/>
                  </a:lnTo>
                  <a:lnTo>
                    <a:pt x="858012" y="45085"/>
                  </a:lnTo>
                  <a:lnTo>
                    <a:pt x="858012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8238109" y="3775201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09" h="375920">
                  <a:moveTo>
                    <a:pt x="869090" y="0"/>
                  </a:moveTo>
                  <a:lnTo>
                    <a:pt x="854964" y="0"/>
                  </a:lnTo>
                  <a:lnTo>
                    <a:pt x="126" y="358521"/>
                  </a:lnTo>
                  <a:lnTo>
                    <a:pt x="0" y="375412"/>
                  </a:lnTo>
                  <a:lnTo>
                    <a:pt x="12905" y="375412"/>
                  </a:lnTo>
                  <a:lnTo>
                    <a:pt x="878713" y="12446"/>
                  </a:lnTo>
                  <a:lnTo>
                    <a:pt x="875284" y="4191"/>
                  </a:lnTo>
                  <a:lnTo>
                    <a:pt x="872490" y="1524"/>
                  </a:lnTo>
                  <a:lnTo>
                    <a:pt x="869090" y="0"/>
                  </a:lnTo>
                  <a:close/>
                </a:path>
                <a:path w="880109" h="375920">
                  <a:moveTo>
                    <a:pt x="878713" y="12446"/>
                  </a:moveTo>
                  <a:lnTo>
                    <a:pt x="12905" y="375412"/>
                  </a:lnTo>
                  <a:lnTo>
                    <a:pt x="1057" y="375412"/>
                  </a:lnTo>
                  <a:lnTo>
                    <a:pt x="875919" y="366268"/>
                  </a:lnTo>
                  <a:lnTo>
                    <a:pt x="879601" y="14731"/>
                  </a:lnTo>
                  <a:lnTo>
                    <a:pt x="878713" y="12446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8225396" y="3774439"/>
              <a:ext cx="850900" cy="360680"/>
            </a:xfrm>
            <a:custGeom>
              <a:avLst/>
              <a:gdLst/>
              <a:ahLst/>
              <a:cxnLst/>
              <a:rect l="l" t="t" r="r" b="b"/>
              <a:pathLst>
                <a:path w="850900" h="360679">
                  <a:moveTo>
                    <a:pt x="850811" y="2540"/>
                  </a:moveTo>
                  <a:lnTo>
                    <a:pt x="505040" y="2540"/>
                  </a:lnTo>
                  <a:lnTo>
                    <a:pt x="505040" y="0"/>
                  </a:lnTo>
                  <a:lnTo>
                    <a:pt x="4457" y="0"/>
                  </a:lnTo>
                  <a:lnTo>
                    <a:pt x="4457" y="2540"/>
                  </a:lnTo>
                  <a:lnTo>
                    <a:pt x="1282" y="2540"/>
                  </a:lnTo>
                  <a:lnTo>
                    <a:pt x="1282" y="6350"/>
                  </a:lnTo>
                  <a:lnTo>
                    <a:pt x="0" y="6350"/>
                  </a:lnTo>
                  <a:lnTo>
                    <a:pt x="0" y="360680"/>
                  </a:lnTo>
                  <a:lnTo>
                    <a:pt x="423760" y="360680"/>
                  </a:lnTo>
                  <a:lnTo>
                    <a:pt x="423760" y="6350"/>
                  </a:lnTo>
                  <a:lnTo>
                    <a:pt x="850811" y="6350"/>
                  </a:lnTo>
                  <a:lnTo>
                    <a:pt x="850811" y="254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4407408" y="2976372"/>
              <a:ext cx="3272154" cy="1944370"/>
            </a:xfrm>
            <a:custGeom>
              <a:avLst/>
              <a:gdLst/>
              <a:ahLst/>
              <a:cxnLst/>
              <a:rect l="l" t="t" r="r" b="b"/>
              <a:pathLst>
                <a:path w="3272154" h="1944370">
                  <a:moveTo>
                    <a:pt x="0" y="0"/>
                  </a:moveTo>
                  <a:lnTo>
                    <a:pt x="0" y="1943989"/>
                  </a:lnTo>
                </a:path>
                <a:path w="3272154" h="1944370">
                  <a:moveTo>
                    <a:pt x="3272027" y="0"/>
                  </a:moveTo>
                  <a:lnTo>
                    <a:pt x="3272027" y="1943989"/>
                  </a:lnTo>
                </a:path>
              </a:pathLst>
            </a:custGeom>
            <a:ln w="12700">
              <a:solidFill>
                <a:srgbClr val="0F171E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8830055" y="5070347"/>
              <a:ext cx="978535" cy="978535"/>
            </a:xfrm>
            <a:custGeom>
              <a:avLst/>
              <a:gdLst/>
              <a:ahLst/>
              <a:cxnLst/>
              <a:rect l="l" t="t" r="r" b="b"/>
              <a:pathLst>
                <a:path w="978534" h="978535">
                  <a:moveTo>
                    <a:pt x="489203" y="0"/>
                  </a:moveTo>
                  <a:lnTo>
                    <a:pt x="442098" y="2239"/>
                  </a:lnTo>
                  <a:lnTo>
                    <a:pt x="396257" y="8822"/>
                  </a:lnTo>
                  <a:lnTo>
                    <a:pt x="351887" y="19543"/>
                  </a:lnTo>
                  <a:lnTo>
                    <a:pt x="309193" y="34197"/>
                  </a:lnTo>
                  <a:lnTo>
                    <a:pt x="268379" y="52578"/>
                  </a:lnTo>
                  <a:lnTo>
                    <a:pt x="229651" y="74481"/>
                  </a:lnTo>
                  <a:lnTo>
                    <a:pt x="193214" y="99702"/>
                  </a:lnTo>
                  <a:lnTo>
                    <a:pt x="159273" y="128034"/>
                  </a:lnTo>
                  <a:lnTo>
                    <a:pt x="128034" y="159273"/>
                  </a:lnTo>
                  <a:lnTo>
                    <a:pt x="99702" y="193214"/>
                  </a:lnTo>
                  <a:lnTo>
                    <a:pt x="74481" y="229651"/>
                  </a:lnTo>
                  <a:lnTo>
                    <a:pt x="52578" y="268379"/>
                  </a:lnTo>
                  <a:lnTo>
                    <a:pt x="34197" y="309193"/>
                  </a:lnTo>
                  <a:lnTo>
                    <a:pt x="19543" y="351887"/>
                  </a:lnTo>
                  <a:lnTo>
                    <a:pt x="8822" y="396257"/>
                  </a:lnTo>
                  <a:lnTo>
                    <a:pt x="2239" y="442098"/>
                  </a:lnTo>
                  <a:lnTo>
                    <a:pt x="0" y="489203"/>
                  </a:lnTo>
                  <a:lnTo>
                    <a:pt x="2239" y="536317"/>
                  </a:lnTo>
                  <a:lnTo>
                    <a:pt x="8822" y="582164"/>
                  </a:lnTo>
                  <a:lnTo>
                    <a:pt x="19543" y="626538"/>
                  </a:lnTo>
                  <a:lnTo>
                    <a:pt x="34197" y="669235"/>
                  </a:lnTo>
                  <a:lnTo>
                    <a:pt x="52578" y="710051"/>
                  </a:lnTo>
                  <a:lnTo>
                    <a:pt x="74481" y="748779"/>
                  </a:lnTo>
                  <a:lnTo>
                    <a:pt x="99702" y="785215"/>
                  </a:lnTo>
                  <a:lnTo>
                    <a:pt x="128034" y="819154"/>
                  </a:lnTo>
                  <a:lnTo>
                    <a:pt x="159273" y="850391"/>
                  </a:lnTo>
                  <a:lnTo>
                    <a:pt x="193214" y="878720"/>
                  </a:lnTo>
                  <a:lnTo>
                    <a:pt x="229651" y="903938"/>
                  </a:lnTo>
                  <a:lnTo>
                    <a:pt x="268379" y="925838"/>
                  </a:lnTo>
                  <a:lnTo>
                    <a:pt x="309193" y="944217"/>
                  </a:lnTo>
                  <a:lnTo>
                    <a:pt x="351887" y="958868"/>
                  </a:lnTo>
                  <a:lnTo>
                    <a:pt x="396257" y="969586"/>
                  </a:lnTo>
                  <a:lnTo>
                    <a:pt x="442098" y="976168"/>
                  </a:lnTo>
                  <a:lnTo>
                    <a:pt x="489203" y="978407"/>
                  </a:lnTo>
                  <a:lnTo>
                    <a:pt x="536309" y="976168"/>
                  </a:lnTo>
                  <a:lnTo>
                    <a:pt x="582150" y="969586"/>
                  </a:lnTo>
                  <a:lnTo>
                    <a:pt x="626520" y="958868"/>
                  </a:lnTo>
                  <a:lnTo>
                    <a:pt x="669214" y="944217"/>
                  </a:lnTo>
                  <a:lnTo>
                    <a:pt x="710028" y="925838"/>
                  </a:lnTo>
                  <a:lnTo>
                    <a:pt x="748756" y="903938"/>
                  </a:lnTo>
                  <a:lnTo>
                    <a:pt x="785193" y="878720"/>
                  </a:lnTo>
                  <a:lnTo>
                    <a:pt x="819134" y="850391"/>
                  </a:lnTo>
                  <a:lnTo>
                    <a:pt x="850373" y="819154"/>
                  </a:lnTo>
                  <a:lnTo>
                    <a:pt x="878705" y="785215"/>
                  </a:lnTo>
                  <a:lnTo>
                    <a:pt x="903926" y="748779"/>
                  </a:lnTo>
                  <a:lnTo>
                    <a:pt x="925829" y="710051"/>
                  </a:lnTo>
                  <a:lnTo>
                    <a:pt x="944210" y="669235"/>
                  </a:lnTo>
                  <a:lnTo>
                    <a:pt x="958864" y="626538"/>
                  </a:lnTo>
                  <a:lnTo>
                    <a:pt x="969585" y="582164"/>
                  </a:lnTo>
                  <a:lnTo>
                    <a:pt x="976168" y="536317"/>
                  </a:lnTo>
                  <a:lnTo>
                    <a:pt x="978408" y="489203"/>
                  </a:lnTo>
                  <a:lnTo>
                    <a:pt x="976168" y="442098"/>
                  </a:lnTo>
                  <a:lnTo>
                    <a:pt x="969585" y="396257"/>
                  </a:lnTo>
                  <a:lnTo>
                    <a:pt x="958864" y="351887"/>
                  </a:lnTo>
                  <a:lnTo>
                    <a:pt x="944210" y="309193"/>
                  </a:lnTo>
                  <a:lnTo>
                    <a:pt x="925829" y="268379"/>
                  </a:lnTo>
                  <a:lnTo>
                    <a:pt x="903926" y="229651"/>
                  </a:lnTo>
                  <a:lnTo>
                    <a:pt x="878705" y="193214"/>
                  </a:lnTo>
                  <a:lnTo>
                    <a:pt x="850373" y="159273"/>
                  </a:lnTo>
                  <a:lnTo>
                    <a:pt x="819134" y="128034"/>
                  </a:lnTo>
                  <a:lnTo>
                    <a:pt x="785193" y="99702"/>
                  </a:lnTo>
                  <a:lnTo>
                    <a:pt x="748756" y="74481"/>
                  </a:lnTo>
                  <a:lnTo>
                    <a:pt x="710028" y="52578"/>
                  </a:lnTo>
                  <a:lnTo>
                    <a:pt x="669214" y="34197"/>
                  </a:lnTo>
                  <a:lnTo>
                    <a:pt x="626520" y="19543"/>
                  </a:lnTo>
                  <a:lnTo>
                    <a:pt x="582150" y="8822"/>
                  </a:lnTo>
                  <a:lnTo>
                    <a:pt x="536309" y="2239"/>
                  </a:lnTo>
                  <a:lnTo>
                    <a:pt x="489203" y="0"/>
                  </a:lnTo>
                  <a:close/>
                </a:path>
              </a:pathLst>
            </a:custGeom>
            <a:solidFill>
              <a:srgbClr val="D2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8961516" y="5245697"/>
              <a:ext cx="601980" cy="524510"/>
            </a:xfrm>
            <a:custGeom>
              <a:avLst/>
              <a:gdLst/>
              <a:ahLst/>
              <a:cxnLst/>
              <a:rect l="l" t="t" r="r" b="b"/>
              <a:pathLst>
                <a:path w="601979" h="524510">
                  <a:moveTo>
                    <a:pt x="438205" y="0"/>
                  </a:moveTo>
                  <a:lnTo>
                    <a:pt x="13573" y="260514"/>
                  </a:lnTo>
                  <a:lnTo>
                    <a:pt x="0" y="290179"/>
                  </a:lnTo>
                  <a:lnTo>
                    <a:pt x="4048" y="301154"/>
                  </a:lnTo>
                  <a:lnTo>
                    <a:pt x="133842" y="510565"/>
                  </a:lnTo>
                  <a:lnTo>
                    <a:pt x="141888" y="519100"/>
                  </a:lnTo>
                  <a:lnTo>
                    <a:pt x="152209" y="523738"/>
                  </a:lnTo>
                  <a:lnTo>
                    <a:pt x="163506" y="524170"/>
                  </a:lnTo>
                  <a:lnTo>
                    <a:pt x="174482" y="520090"/>
                  </a:lnTo>
                  <a:lnTo>
                    <a:pt x="588121" y="263562"/>
                  </a:lnTo>
                  <a:lnTo>
                    <a:pt x="596663" y="255589"/>
                  </a:lnTo>
                  <a:lnTo>
                    <a:pt x="601313" y="245306"/>
                  </a:lnTo>
                  <a:lnTo>
                    <a:pt x="601747" y="234023"/>
                  </a:lnTo>
                  <a:lnTo>
                    <a:pt x="597646" y="223049"/>
                  </a:lnTo>
                  <a:lnTo>
                    <a:pt x="467852" y="13626"/>
                  </a:lnTo>
                  <a:lnTo>
                    <a:pt x="459859" y="5083"/>
                  </a:lnTo>
                  <a:lnTo>
                    <a:pt x="449532" y="434"/>
                  </a:lnTo>
                  <a:lnTo>
                    <a:pt x="438205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9030461" y="5363971"/>
              <a:ext cx="464184" cy="325120"/>
            </a:xfrm>
            <a:custGeom>
              <a:avLst/>
              <a:gdLst/>
              <a:ahLst/>
              <a:cxnLst/>
              <a:rect l="l" t="t" r="r" b="b"/>
              <a:pathLst>
                <a:path w="464184" h="325120">
                  <a:moveTo>
                    <a:pt x="0" y="287591"/>
                  </a:moveTo>
                  <a:lnTo>
                    <a:pt x="463804" y="0"/>
                  </a:lnTo>
                </a:path>
                <a:path w="464184" h="325120">
                  <a:moveTo>
                    <a:pt x="98298" y="324586"/>
                  </a:moveTo>
                  <a:lnTo>
                    <a:pt x="206502" y="257454"/>
                  </a:lnTo>
                </a:path>
                <a:path w="464184" h="325120">
                  <a:moveTo>
                    <a:pt x="241300" y="235902"/>
                  </a:moveTo>
                  <a:lnTo>
                    <a:pt x="277495" y="213486"/>
                  </a:lnTo>
                </a:path>
              </a:pathLst>
            </a:custGeom>
            <a:ln w="38100">
              <a:solidFill>
                <a:srgbClr val="005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9047132" y="5365656"/>
              <a:ext cx="586105" cy="403225"/>
            </a:xfrm>
            <a:custGeom>
              <a:avLst/>
              <a:gdLst/>
              <a:ahLst/>
              <a:cxnLst/>
              <a:rect l="l" t="t" r="r" b="b"/>
              <a:pathLst>
                <a:path w="586104" h="403225">
                  <a:moveTo>
                    <a:pt x="509879" y="0"/>
                  </a:moveTo>
                  <a:lnTo>
                    <a:pt x="22699" y="104233"/>
                  </a:lnTo>
                  <a:lnTo>
                    <a:pt x="0" y="127593"/>
                  </a:lnTo>
                  <a:lnTo>
                    <a:pt x="220" y="139285"/>
                  </a:lnTo>
                  <a:lnTo>
                    <a:pt x="52798" y="379988"/>
                  </a:lnTo>
                  <a:lnTo>
                    <a:pt x="57544" y="390716"/>
                  </a:lnTo>
                  <a:lnTo>
                    <a:pt x="65720" y="398528"/>
                  </a:lnTo>
                  <a:lnTo>
                    <a:pt x="76229" y="402700"/>
                  </a:lnTo>
                  <a:lnTo>
                    <a:pt x="87977" y="402505"/>
                  </a:lnTo>
                  <a:lnTo>
                    <a:pt x="563465" y="298505"/>
                  </a:lnTo>
                  <a:lnTo>
                    <a:pt x="574157" y="293786"/>
                  </a:lnTo>
                  <a:lnTo>
                    <a:pt x="581943" y="285603"/>
                  </a:lnTo>
                  <a:lnTo>
                    <a:pt x="586110" y="275089"/>
                  </a:lnTo>
                  <a:lnTo>
                    <a:pt x="585944" y="263376"/>
                  </a:lnTo>
                  <a:lnTo>
                    <a:pt x="533239" y="22699"/>
                  </a:lnTo>
                  <a:lnTo>
                    <a:pt x="528548" y="11989"/>
                  </a:lnTo>
                  <a:lnTo>
                    <a:pt x="520380" y="4173"/>
                  </a:lnTo>
                  <a:lnTo>
                    <a:pt x="509879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9073641" y="5508752"/>
              <a:ext cx="533400" cy="184150"/>
            </a:xfrm>
            <a:custGeom>
              <a:avLst/>
              <a:gdLst/>
              <a:ahLst/>
              <a:cxnLst/>
              <a:rect l="l" t="t" r="r" b="b"/>
              <a:pathLst>
                <a:path w="533400" h="184150">
                  <a:moveTo>
                    <a:pt x="0" y="116560"/>
                  </a:moveTo>
                  <a:lnTo>
                    <a:pt x="533146" y="0"/>
                  </a:lnTo>
                </a:path>
                <a:path w="533400" h="184150">
                  <a:moveTo>
                    <a:pt x="80263" y="184150"/>
                  </a:moveTo>
                  <a:lnTo>
                    <a:pt x="204724" y="156933"/>
                  </a:lnTo>
                </a:path>
                <a:path w="533400" h="184150">
                  <a:moveTo>
                    <a:pt x="244601" y="148196"/>
                  </a:moveTo>
                  <a:lnTo>
                    <a:pt x="286384" y="139077"/>
                  </a:lnTo>
                </a:path>
              </a:pathLst>
            </a:custGeom>
            <a:ln w="38100">
              <a:solidFill>
                <a:srgbClr val="005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9102852" y="5457444"/>
              <a:ext cx="546100" cy="306705"/>
            </a:xfrm>
            <a:custGeom>
              <a:avLst/>
              <a:gdLst/>
              <a:ahLst/>
              <a:cxnLst/>
              <a:rect l="l" t="t" r="r" b="b"/>
              <a:pathLst>
                <a:path w="546100" h="306704">
                  <a:moveTo>
                    <a:pt x="516000" y="0"/>
                  </a:moveTo>
                  <a:lnTo>
                    <a:pt x="29591" y="0"/>
                  </a:lnTo>
                  <a:lnTo>
                    <a:pt x="18055" y="2319"/>
                  </a:lnTo>
                  <a:lnTo>
                    <a:pt x="8651" y="8651"/>
                  </a:lnTo>
                  <a:lnTo>
                    <a:pt x="2319" y="18055"/>
                  </a:lnTo>
                  <a:lnTo>
                    <a:pt x="0" y="29590"/>
                  </a:lnTo>
                  <a:lnTo>
                    <a:pt x="0" y="276720"/>
                  </a:lnTo>
                  <a:lnTo>
                    <a:pt x="2319" y="288246"/>
                  </a:lnTo>
                  <a:lnTo>
                    <a:pt x="8651" y="297656"/>
                  </a:lnTo>
                  <a:lnTo>
                    <a:pt x="18055" y="303998"/>
                  </a:lnTo>
                  <a:lnTo>
                    <a:pt x="29591" y="306323"/>
                  </a:lnTo>
                  <a:lnTo>
                    <a:pt x="516000" y="306323"/>
                  </a:lnTo>
                  <a:lnTo>
                    <a:pt x="527536" y="303998"/>
                  </a:lnTo>
                  <a:lnTo>
                    <a:pt x="536940" y="297656"/>
                  </a:lnTo>
                  <a:lnTo>
                    <a:pt x="543272" y="288246"/>
                  </a:lnTo>
                  <a:lnTo>
                    <a:pt x="545592" y="276720"/>
                  </a:lnTo>
                  <a:lnTo>
                    <a:pt x="545592" y="29590"/>
                  </a:lnTo>
                  <a:lnTo>
                    <a:pt x="543272" y="18055"/>
                  </a:lnTo>
                  <a:lnTo>
                    <a:pt x="536940" y="8651"/>
                  </a:lnTo>
                  <a:lnTo>
                    <a:pt x="527536" y="2319"/>
                  </a:lnTo>
                  <a:lnTo>
                    <a:pt x="516000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9103614" y="5610605"/>
              <a:ext cx="546100" cy="83820"/>
            </a:xfrm>
            <a:custGeom>
              <a:avLst/>
              <a:gdLst/>
              <a:ahLst/>
              <a:cxnLst/>
              <a:rect l="l" t="t" r="r" b="b"/>
              <a:pathLst>
                <a:path w="546100" h="83820">
                  <a:moveTo>
                    <a:pt x="0" y="0"/>
                  </a:moveTo>
                  <a:lnTo>
                    <a:pt x="545718" y="0"/>
                  </a:lnTo>
                </a:path>
                <a:path w="546100" h="83820">
                  <a:moveTo>
                    <a:pt x="64007" y="83820"/>
                  </a:moveTo>
                  <a:lnTo>
                    <a:pt x="191388" y="83820"/>
                  </a:lnTo>
                </a:path>
                <a:path w="546100" h="83820">
                  <a:moveTo>
                    <a:pt x="231647" y="83820"/>
                  </a:moveTo>
                  <a:lnTo>
                    <a:pt x="274319" y="83820"/>
                  </a:lnTo>
                </a:path>
              </a:pathLst>
            </a:custGeom>
            <a:ln w="38100">
              <a:solidFill>
                <a:srgbClr val="005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9316211" y="4605527"/>
              <a:ext cx="2540" cy="465455"/>
            </a:xfrm>
            <a:custGeom>
              <a:avLst/>
              <a:gdLst/>
              <a:ahLst/>
              <a:cxnLst/>
              <a:rect l="l" t="t" r="r" b="b"/>
              <a:pathLst>
                <a:path w="2540" h="465454">
                  <a:moveTo>
                    <a:pt x="0" y="0"/>
                  </a:moveTo>
                  <a:lnTo>
                    <a:pt x="2540" y="465201"/>
                  </a:lnTo>
                </a:path>
              </a:pathLst>
            </a:custGeom>
            <a:ln w="12700">
              <a:solidFill>
                <a:srgbClr val="0F171E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3466338" y="1114805"/>
              <a:ext cx="5260975" cy="586740"/>
            </a:xfrm>
            <a:custGeom>
              <a:avLst/>
              <a:gdLst/>
              <a:ahLst/>
              <a:cxnLst/>
              <a:rect l="l" t="t" r="r" b="b"/>
              <a:pathLst>
                <a:path w="5260975" h="586739">
                  <a:moveTo>
                    <a:pt x="293242" y="0"/>
                  </a:moveTo>
                  <a:lnTo>
                    <a:pt x="4967605" y="0"/>
                  </a:lnTo>
                  <a:lnTo>
                    <a:pt x="4994910" y="0"/>
                  </a:lnTo>
                  <a:lnTo>
                    <a:pt x="4994910" y="2794"/>
                  </a:lnTo>
                  <a:lnTo>
                    <a:pt x="5070001" y="18350"/>
                  </a:lnTo>
                  <a:lnTo>
                    <a:pt x="5110207" y="36919"/>
                  </a:lnTo>
                  <a:lnTo>
                    <a:pt x="5146849" y="61119"/>
                  </a:lnTo>
                  <a:lnTo>
                    <a:pt x="5179373" y="90393"/>
                  </a:lnTo>
                  <a:lnTo>
                    <a:pt x="5207227" y="124184"/>
                  </a:lnTo>
                  <a:lnTo>
                    <a:pt x="5229855" y="161934"/>
                  </a:lnTo>
                  <a:lnTo>
                    <a:pt x="5246704" y="203086"/>
                  </a:lnTo>
                  <a:lnTo>
                    <a:pt x="5257219" y="247084"/>
                  </a:lnTo>
                  <a:lnTo>
                    <a:pt x="5260847" y="293370"/>
                  </a:lnTo>
                  <a:lnTo>
                    <a:pt x="5257219" y="339655"/>
                  </a:lnTo>
                  <a:lnTo>
                    <a:pt x="5246704" y="383653"/>
                  </a:lnTo>
                  <a:lnTo>
                    <a:pt x="5229855" y="424805"/>
                  </a:lnTo>
                  <a:lnTo>
                    <a:pt x="5207227" y="462555"/>
                  </a:lnTo>
                  <a:lnTo>
                    <a:pt x="5179373" y="496346"/>
                  </a:lnTo>
                  <a:lnTo>
                    <a:pt x="5146849" y="525620"/>
                  </a:lnTo>
                  <a:lnTo>
                    <a:pt x="5110207" y="549820"/>
                  </a:lnTo>
                  <a:lnTo>
                    <a:pt x="5070001" y="568389"/>
                  </a:lnTo>
                  <a:lnTo>
                    <a:pt x="5026787" y="580771"/>
                  </a:lnTo>
                  <a:lnTo>
                    <a:pt x="4994910" y="583946"/>
                  </a:lnTo>
                  <a:lnTo>
                    <a:pt x="4994910" y="586740"/>
                  </a:lnTo>
                  <a:lnTo>
                    <a:pt x="4967605" y="586740"/>
                  </a:lnTo>
                  <a:lnTo>
                    <a:pt x="293242" y="586740"/>
                  </a:lnTo>
                  <a:lnTo>
                    <a:pt x="245684" y="582901"/>
                  </a:lnTo>
                  <a:lnTo>
                    <a:pt x="200566" y="571786"/>
                  </a:lnTo>
                  <a:lnTo>
                    <a:pt x="158493" y="553999"/>
                  </a:lnTo>
                  <a:lnTo>
                    <a:pt x="120069" y="530144"/>
                  </a:lnTo>
                  <a:lnTo>
                    <a:pt x="85899" y="500824"/>
                  </a:lnTo>
                  <a:lnTo>
                    <a:pt x="56587" y="466642"/>
                  </a:lnTo>
                  <a:lnTo>
                    <a:pt x="32736" y="428202"/>
                  </a:lnTo>
                  <a:lnTo>
                    <a:pt x="14952" y="386108"/>
                  </a:lnTo>
                  <a:lnTo>
                    <a:pt x="3838" y="340962"/>
                  </a:lnTo>
                  <a:lnTo>
                    <a:pt x="0" y="293370"/>
                  </a:lnTo>
                  <a:lnTo>
                    <a:pt x="3838" y="245777"/>
                  </a:lnTo>
                  <a:lnTo>
                    <a:pt x="14952" y="200631"/>
                  </a:lnTo>
                  <a:lnTo>
                    <a:pt x="32736" y="158537"/>
                  </a:lnTo>
                  <a:lnTo>
                    <a:pt x="56587" y="120097"/>
                  </a:lnTo>
                  <a:lnTo>
                    <a:pt x="85899" y="85915"/>
                  </a:lnTo>
                  <a:lnTo>
                    <a:pt x="120069" y="56595"/>
                  </a:lnTo>
                  <a:lnTo>
                    <a:pt x="158493" y="32740"/>
                  </a:lnTo>
                  <a:lnTo>
                    <a:pt x="200566" y="14953"/>
                  </a:lnTo>
                  <a:lnTo>
                    <a:pt x="245684" y="3838"/>
                  </a:lnTo>
                  <a:lnTo>
                    <a:pt x="293242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3664380" y="1274735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21476" y="200276"/>
                  </a:moveTo>
                  <a:lnTo>
                    <a:pt x="179006" y="200276"/>
                  </a:lnTo>
                  <a:lnTo>
                    <a:pt x="230636" y="251905"/>
                  </a:lnTo>
                  <a:lnTo>
                    <a:pt x="234484" y="253371"/>
                  </a:lnTo>
                  <a:lnTo>
                    <a:pt x="242168" y="253371"/>
                  </a:lnTo>
                  <a:lnTo>
                    <a:pt x="246011" y="251905"/>
                  </a:lnTo>
                  <a:lnTo>
                    <a:pt x="254809" y="243110"/>
                  </a:lnTo>
                  <a:lnTo>
                    <a:pt x="254809" y="233602"/>
                  </a:lnTo>
                  <a:lnTo>
                    <a:pt x="221476" y="200276"/>
                  </a:lnTo>
                  <a:close/>
                </a:path>
                <a:path w="255270" h="254000">
                  <a:moveTo>
                    <a:pt x="111519" y="0"/>
                  </a:moveTo>
                  <a:lnTo>
                    <a:pt x="68801" y="8434"/>
                  </a:lnTo>
                  <a:lnTo>
                    <a:pt x="32625" y="32675"/>
                  </a:lnTo>
                  <a:lnTo>
                    <a:pt x="8156" y="69564"/>
                  </a:lnTo>
                  <a:lnTo>
                    <a:pt x="0" y="111565"/>
                  </a:lnTo>
                  <a:lnTo>
                    <a:pt x="8156" y="153566"/>
                  </a:lnTo>
                  <a:lnTo>
                    <a:pt x="32625" y="190451"/>
                  </a:lnTo>
                  <a:lnTo>
                    <a:pt x="68801" y="214695"/>
                  </a:lnTo>
                  <a:lnTo>
                    <a:pt x="111520" y="223133"/>
                  </a:lnTo>
                  <a:lnTo>
                    <a:pt x="129781" y="221634"/>
                  </a:lnTo>
                  <a:lnTo>
                    <a:pt x="147293" y="217236"/>
                  </a:lnTo>
                  <a:lnTo>
                    <a:pt x="163790" y="210072"/>
                  </a:lnTo>
                  <a:lnTo>
                    <a:pt x="179006" y="200276"/>
                  </a:lnTo>
                  <a:lnTo>
                    <a:pt x="221476" y="200276"/>
                  </a:lnTo>
                  <a:lnTo>
                    <a:pt x="214302" y="193103"/>
                  </a:lnTo>
                  <a:lnTo>
                    <a:pt x="111520" y="193103"/>
                  </a:lnTo>
                  <a:lnTo>
                    <a:pt x="95488" y="191537"/>
                  </a:lnTo>
                  <a:lnTo>
                    <a:pt x="53859" y="169219"/>
                  </a:lnTo>
                  <a:lnTo>
                    <a:pt x="30017" y="111565"/>
                  </a:lnTo>
                  <a:lnTo>
                    <a:pt x="35978" y="80868"/>
                  </a:lnTo>
                  <a:lnTo>
                    <a:pt x="66304" y="43681"/>
                  </a:lnTo>
                  <a:lnTo>
                    <a:pt x="111519" y="30030"/>
                  </a:lnTo>
                  <a:lnTo>
                    <a:pt x="187197" y="30030"/>
                  </a:lnTo>
                  <a:lnTo>
                    <a:pt x="173390" y="18679"/>
                  </a:lnTo>
                  <a:lnTo>
                    <a:pt x="154244" y="8435"/>
                  </a:lnTo>
                  <a:lnTo>
                    <a:pt x="133460" y="2142"/>
                  </a:lnTo>
                  <a:lnTo>
                    <a:pt x="111519" y="0"/>
                  </a:lnTo>
                  <a:close/>
                </a:path>
                <a:path w="255270" h="254000">
                  <a:moveTo>
                    <a:pt x="187197" y="30030"/>
                  </a:moveTo>
                  <a:lnTo>
                    <a:pt x="111519" y="30030"/>
                  </a:lnTo>
                  <a:lnTo>
                    <a:pt x="127554" y="31596"/>
                  </a:lnTo>
                  <a:lnTo>
                    <a:pt x="142745" y="36195"/>
                  </a:lnTo>
                  <a:lnTo>
                    <a:pt x="179411" y="66352"/>
                  </a:lnTo>
                  <a:lnTo>
                    <a:pt x="193066" y="111565"/>
                  </a:lnTo>
                  <a:lnTo>
                    <a:pt x="191500" y="127596"/>
                  </a:lnTo>
                  <a:lnTo>
                    <a:pt x="169180" y="169219"/>
                  </a:lnTo>
                  <a:lnTo>
                    <a:pt x="127555" y="191537"/>
                  </a:lnTo>
                  <a:lnTo>
                    <a:pt x="111520" y="193103"/>
                  </a:lnTo>
                  <a:lnTo>
                    <a:pt x="214302" y="193103"/>
                  </a:lnTo>
                  <a:lnTo>
                    <a:pt x="200240" y="179043"/>
                  </a:lnTo>
                  <a:lnTo>
                    <a:pt x="210040" y="163826"/>
                  </a:lnTo>
                  <a:lnTo>
                    <a:pt x="217206" y="147331"/>
                  </a:lnTo>
                  <a:lnTo>
                    <a:pt x="221603" y="129822"/>
                  </a:lnTo>
                  <a:lnTo>
                    <a:pt x="223098" y="111566"/>
                  </a:lnTo>
                  <a:lnTo>
                    <a:pt x="220955" y="89628"/>
                  </a:lnTo>
                  <a:lnTo>
                    <a:pt x="214660" y="68846"/>
                  </a:lnTo>
                  <a:lnTo>
                    <a:pt x="204413" y="49701"/>
                  </a:lnTo>
                  <a:lnTo>
                    <a:pt x="190414" y="32675"/>
                  </a:lnTo>
                  <a:lnTo>
                    <a:pt x="187197" y="3003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dirty="0"/>
              <a:t>How</a:t>
            </a:r>
            <a:r>
              <a:rPr dirty="0" spc="40"/>
              <a:t> </a:t>
            </a:r>
            <a:r>
              <a:rPr dirty="0" spc="60"/>
              <a:t>do</a:t>
            </a:r>
            <a:r>
              <a:rPr dirty="0" spc="25"/>
              <a:t> </a:t>
            </a:r>
            <a:r>
              <a:rPr dirty="0"/>
              <a:t>applications</a:t>
            </a:r>
            <a:r>
              <a:rPr dirty="0" spc="40"/>
              <a:t> </a:t>
            </a:r>
            <a:r>
              <a:rPr dirty="0" spc="50"/>
              <a:t>between</a:t>
            </a:r>
            <a:r>
              <a:rPr dirty="0" spc="10"/>
              <a:t> </a:t>
            </a:r>
            <a:r>
              <a:rPr dirty="0" spc="80"/>
              <a:t>different </a:t>
            </a:r>
            <a:r>
              <a:rPr dirty="0" spc="45"/>
              <a:t>internal</a:t>
            </a:r>
            <a:r>
              <a:rPr dirty="0" spc="5"/>
              <a:t> </a:t>
            </a:r>
            <a:r>
              <a:rPr dirty="0"/>
              <a:t>teams</a:t>
            </a:r>
            <a:r>
              <a:rPr dirty="0" spc="-10"/>
              <a:t> communicate?</a:t>
            </a:r>
          </a:p>
        </p:txBody>
      </p:sp>
      <p:grpSp>
        <p:nvGrpSpPr>
          <p:cNvPr id="165" name="object 165" descr=""/>
          <p:cNvGrpSpPr/>
          <p:nvPr/>
        </p:nvGrpSpPr>
        <p:grpSpPr>
          <a:xfrm>
            <a:off x="4043553" y="1290066"/>
            <a:ext cx="3916679" cy="2939415"/>
            <a:chOff x="4043553" y="1290066"/>
            <a:chExt cx="3916679" cy="2939415"/>
          </a:xfrm>
        </p:grpSpPr>
        <p:sp>
          <p:nvSpPr>
            <p:cNvPr id="166" name="object 166" descr=""/>
            <p:cNvSpPr/>
            <p:nvPr/>
          </p:nvSpPr>
          <p:spPr>
            <a:xfrm>
              <a:off x="4053078" y="1290066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w="0" h="248919">
                  <a:moveTo>
                    <a:pt x="0" y="0"/>
                  </a:moveTo>
                  <a:lnTo>
                    <a:pt x="0" y="248538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7400544" y="3668267"/>
              <a:ext cx="559435" cy="561340"/>
            </a:xfrm>
            <a:custGeom>
              <a:avLst/>
              <a:gdLst/>
              <a:ahLst/>
              <a:cxnLst/>
              <a:rect l="l" t="t" r="r" b="b"/>
              <a:pathLst>
                <a:path w="559434" h="561339">
                  <a:moveTo>
                    <a:pt x="279653" y="0"/>
                  </a:moveTo>
                  <a:lnTo>
                    <a:pt x="234296" y="3671"/>
                  </a:lnTo>
                  <a:lnTo>
                    <a:pt x="191268" y="14301"/>
                  </a:lnTo>
                  <a:lnTo>
                    <a:pt x="151144" y="31310"/>
                  </a:lnTo>
                  <a:lnTo>
                    <a:pt x="114501" y="54120"/>
                  </a:lnTo>
                  <a:lnTo>
                    <a:pt x="81915" y="82153"/>
                  </a:lnTo>
                  <a:lnTo>
                    <a:pt x="53961" y="114830"/>
                  </a:lnTo>
                  <a:lnTo>
                    <a:pt x="31217" y="151573"/>
                  </a:lnTo>
                  <a:lnTo>
                    <a:pt x="14258" y="191804"/>
                  </a:lnTo>
                  <a:lnTo>
                    <a:pt x="3660" y="234944"/>
                  </a:lnTo>
                  <a:lnTo>
                    <a:pt x="0" y="280415"/>
                  </a:lnTo>
                  <a:lnTo>
                    <a:pt x="3660" y="325887"/>
                  </a:lnTo>
                  <a:lnTo>
                    <a:pt x="14258" y="369027"/>
                  </a:lnTo>
                  <a:lnTo>
                    <a:pt x="31217" y="409258"/>
                  </a:lnTo>
                  <a:lnTo>
                    <a:pt x="53961" y="446001"/>
                  </a:lnTo>
                  <a:lnTo>
                    <a:pt x="81915" y="478678"/>
                  </a:lnTo>
                  <a:lnTo>
                    <a:pt x="114501" y="506711"/>
                  </a:lnTo>
                  <a:lnTo>
                    <a:pt x="151144" y="529521"/>
                  </a:lnTo>
                  <a:lnTo>
                    <a:pt x="191268" y="546530"/>
                  </a:lnTo>
                  <a:lnTo>
                    <a:pt x="234296" y="557160"/>
                  </a:lnTo>
                  <a:lnTo>
                    <a:pt x="279653" y="560831"/>
                  </a:lnTo>
                  <a:lnTo>
                    <a:pt x="325011" y="557160"/>
                  </a:lnTo>
                  <a:lnTo>
                    <a:pt x="368039" y="546530"/>
                  </a:lnTo>
                  <a:lnTo>
                    <a:pt x="408163" y="529521"/>
                  </a:lnTo>
                  <a:lnTo>
                    <a:pt x="444806" y="506711"/>
                  </a:lnTo>
                  <a:lnTo>
                    <a:pt x="477392" y="478678"/>
                  </a:lnTo>
                  <a:lnTo>
                    <a:pt x="505346" y="446001"/>
                  </a:lnTo>
                  <a:lnTo>
                    <a:pt x="528090" y="409258"/>
                  </a:lnTo>
                  <a:lnTo>
                    <a:pt x="545049" y="369027"/>
                  </a:lnTo>
                  <a:lnTo>
                    <a:pt x="555647" y="325887"/>
                  </a:lnTo>
                  <a:lnTo>
                    <a:pt x="559307" y="280415"/>
                  </a:lnTo>
                  <a:lnTo>
                    <a:pt x="555647" y="234944"/>
                  </a:lnTo>
                  <a:lnTo>
                    <a:pt x="545049" y="191804"/>
                  </a:lnTo>
                  <a:lnTo>
                    <a:pt x="528090" y="151573"/>
                  </a:lnTo>
                  <a:lnTo>
                    <a:pt x="505346" y="114830"/>
                  </a:lnTo>
                  <a:lnTo>
                    <a:pt x="477392" y="82153"/>
                  </a:lnTo>
                  <a:lnTo>
                    <a:pt x="444806" y="54120"/>
                  </a:lnTo>
                  <a:lnTo>
                    <a:pt x="408163" y="31310"/>
                  </a:lnTo>
                  <a:lnTo>
                    <a:pt x="368039" y="14301"/>
                  </a:lnTo>
                  <a:lnTo>
                    <a:pt x="325011" y="3671"/>
                  </a:lnTo>
                  <a:lnTo>
                    <a:pt x="279653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7526261" y="3802430"/>
              <a:ext cx="287020" cy="315595"/>
            </a:xfrm>
            <a:custGeom>
              <a:avLst/>
              <a:gdLst/>
              <a:ahLst/>
              <a:cxnLst/>
              <a:rect l="l" t="t" r="r" b="b"/>
              <a:pathLst>
                <a:path w="287020" h="315595">
                  <a:moveTo>
                    <a:pt x="195922" y="272211"/>
                  </a:moveTo>
                  <a:lnTo>
                    <a:pt x="90639" y="272211"/>
                  </a:lnTo>
                  <a:lnTo>
                    <a:pt x="97320" y="289255"/>
                  </a:lnTo>
                  <a:lnTo>
                    <a:pt x="109105" y="302882"/>
                  </a:lnTo>
                  <a:lnTo>
                    <a:pt x="124815" y="311912"/>
                  </a:lnTo>
                  <a:lnTo>
                    <a:pt x="143281" y="315188"/>
                  </a:lnTo>
                  <a:lnTo>
                    <a:pt x="161759" y="311912"/>
                  </a:lnTo>
                  <a:lnTo>
                    <a:pt x="177469" y="302882"/>
                  </a:lnTo>
                  <a:lnTo>
                    <a:pt x="189242" y="289255"/>
                  </a:lnTo>
                  <a:lnTo>
                    <a:pt x="195922" y="272211"/>
                  </a:lnTo>
                  <a:close/>
                </a:path>
                <a:path w="287020" h="315595">
                  <a:moveTo>
                    <a:pt x="286524" y="231127"/>
                  </a:moveTo>
                  <a:lnTo>
                    <a:pt x="285178" y="224536"/>
                  </a:lnTo>
                  <a:lnTo>
                    <a:pt x="282117" y="218554"/>
                  </a:lnTo>
                  <a:lnTo>
                    <a:pt x="277482" y="213487"/>
                  </a:lnTo>
                  <a:lnTo>
                    <a:pt x="263550" y="198958"/>
                  </a:lnTo>
                  <a:lnTo>
                    <a:pt x="253123" y="181991"/>
                  </a:lnTo>
                  <a:lnTo>
                    <a:pt x="246456" y="163207"/>
                  </a:lnTo>
                  <a:lnTo>
                    <a:pt x="243751" y="143256"/>
                  </a:lnTo>
                  <a:lnTo>
                    <a:pt x="243586" y="143268"/>
                  </a:lnTo>
                  <a:lnTo>
                    <a:pt x="204584" y="135369"/>
                  </a:lnTo>
                  <a:lnTo>
                    <a:pt x="172694" y="113868"/>
                  </a:lnTo>
                  <a:lnTo>
                    <a:pt x="151180" y="81978"/>
                  </a:lnTo>
                  <a:lnTo>
                    <a:pt x="143281" y="42989"/>
                  </a:lnTo>
                  <a:lnTo>
                    <a:pt x="143929" y="31750"/>
                  </a:lnTo>
                  <a:lnTo>
                    <a:pt x="145796" y="20878"/>
                  </a:lnTo>
                  <a:lnTo>
                    <a:pt x="148805" y="10439"/>
                  </a:lnTo>
                  <a:lnTo>
                    <a:pt x="152869" y="495"/>
                  </a:lnTo>
                  <a:lnTo>
                    <a:pt x="149720" y="190"/>
                  </a:lnTo>
                  <a:lnTo>
                    <a:pt x="146519" y="0"/>
                  </a:lnTo>
                  <a:lnTo>
                    <a:pt x="143281" y="0"/>
                  </a:lnTo>
                  <a:lnTo>
                    <a:pt x="104241" y="7886"/>
                  </a:lnTo>
                  <a:lnTo>
                    <a:pt x="72364" y="29375"/>
                  </a:lnTo>
                  <a:lnTo>
                    <a:pt x="50863" y="61252"/>
                  </a:lnTo>
                  <a:lnTo>
                    <a:pt x="42989" y="100291"/>
                  </a:lnTo>
                  <a:lnTo>
                    <a:pt x="42989" y="140233"/>
                  </a:lnTo>
                  <a:lnTo>
                    <a:pt x="40703" y="161086"/>
                  </a:lnTo>
                  <a:lnTo>
                    <a:pt x="34048" y="180721"/>
                  </a:lnTo>
                  <a:lnTo>
                    <a:pt x="23304" y="198488"/>
                  </a:lnTo>
                  <a:lnTo>
                    <a:pt x="8763" y="213766"/>
                  </a:lnTo>
                  <a:lnTo>
                    <a:pt x="4102" y="219049"/>
                  </a:lnTo>
                  <a:lnTo>
                    <a:pt x="1117" y="225348"/>
                  </a:lnTo>
                  <a:lnTo>
                    <a:pt x="0" y="232283"/>
                  </a:lnTo>
                  <a:lnTo>
                    <a:pt x="889" y="239496"/>
                  </a:lnTo>
                  <a:lnTo>
                    <a:pt x="4559" y="247103"/>
                  </a:lnTo>
                  <a:lnTo>
                    <a:pt x="10541" y="252895"/>
                  </a:lnTo>
                  <a:lnTo>
                    <a:pt x="18135" y="256590"/>
                  </a:lnTo>
                  <a:lnTo>
                    <a:pt x="26644" y="257873"/>
                  </a:lnTo>
                  <a:lnTo>
                    <a:pt x="259842" y="257873"/>
                  </a:lnTo>
                  <a:lnTo>
                    <a:pt x="268744" y="256451"/>
                  </a:lnTo>
                  <a:lnTo>
                    <a:pt x="276593" y="252425"/>
                  </a:lnTo>
                  <a:lnTo>
                    <a:pt x="282613" y="246164"/>
                  </a:lnTo>
                  <a:lnTo>
                    <a:pt x="286042" y="238010"/>
                  </a:lnTo>
                  <a:lnTo>
                    <a:pt x="286524" y="23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9" name="object 16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98210" y="3773776"/>
              <a:ext cx="143282" cy="143263"/>
            </a:xfrm>
            <a:prstGeom prst="rect">
              <a:avLst/>
            </a:prstGeom>
          </p:spPr>
        </p:pic>
        <p:sp>
          <p:nvSpPr>
            <p:cNvPr id="170" name="object 170" descr=""/>
            <p:cNvSpPr/>
            <p:nvPr/>
          </p:nvSpPr>
          <p:spPr>
            <a:xfrm>
              <a:off x="4126992" y="3668267"/>
              <a:ext cx="559435" cy="561340"/>
            </a:xfrm>
            <a:custGeom>
              <a:avLst/>
              <a:gdLst/>
              <a:ahLst/>
              <a:cxnLst/>
              <a:rect l="l" t="t" r="r" b="b"/>
              <a:pathLst>
                <a:path w="559435" h="561339">
                  <a:moveTo>
                    <a:pt x="279654" y="0"/>
                  </a:moveTo>
                  <a:lnTo>
                    <a:pt x="234296" y="3671"/>
                  </a:lnTo>
                  <a:lnTo>
                    <a:pt x="191268" y="14301"/>
                  </a:lnTo>
                  <a:lnTo>
                    <a:pt x="151144" y="31310"/>
                  </a:lnTo>
                  <a:lnTo>
                    <a:pt x="114501" y="54120"/>
                  </a:lnTo>
                  <a:lnTo>
                    <a:pt x="81914" y="82153"/>
                  </a:lnTo>
                  <a:lnTo>
                    <a:pt x="53961" y="114830"/>
                  </a:lnTo>
                  <a:lnTo>
                    <a:pt x="31217" y="151573"/>
                  </a:lnTo>
                  <a:lnTo>
                    <a:pt x="14258" y="191804"/>
                  </a:lnTo>
                  <a:lnTo>
                    <a:pt x="3660" y="234944"/>
                  </a:lnTo>
                  <a:lnTo>
                    <a:pt x="0" y="280415"/>
                  </a:lnTo>
                  <a:lnTo>
                    <a:pt x="3660" y="325887"/>
                  </a:lnTo>
                  <a:lnTo>
                    <a:pt x="14258" y="369027"/>
                  </a:lnTo>
                  <a:lnTo>
                    <a:pt x="31217" y="409258"/>
                  </a:lnTo>
                  <a:lnTo>
                    <a:pt x="53961" y="446001"/>
                  </a:lnTo>
                  <a:lnTo>
                    <a:pt x="81915" y="478678"/>
                  </a:lnTo>
                  <a:lnTo>
                    <a:pt x="114501" y="506711"/>
                  </a:lnTo>
                  <a:lnTo>
                    <a:pt x="151144" y="529521"/>
                  </a:lnTo>
                  <a:lnTo>
                    <a:pt x="191268" y="546530"/>
                  </a:lnTo>
                  <a:lnTo>
                    <a:pt x="234296" y="557160"/>
                  </a:lnTo>
                  <a:lnTo>
                    <a:pt x="279654" y="560831"/>
                  </a:lnTo>
                  <a:lnTo>
                    <a:pt x="325011" y="557160"/>
                  </a:lnTo>
                  <a:lnTo>
                    <a:pt x="368039" y="546530"/>
                  </a:lnTo>
                  <a:lnTo>
                    <a:pt x="408163" y="529521"/>
                  </a:lnTo>
                  <a:lnTo>
                    <a:pt x="444806" y="506711"/>
                  </a:lnTo>
                  <a:lnTo>
                    <a:pt x="477393" y="478678"/>
                  </a:lnTo>
                  <a:lnTo>
                    <a:pt x="505346" y="446001"/>
                  </a:lnTo>
                  <a:lnTo>
                    <a:pt x="528090" y="409258"/>
                  </a:lnTo>
                  <a:lnTo>
                    <a:pt x="545049" y="369027"/>
                  </a:lnTo>
                  <a:lnTo>
                    <a:pt x="555647" y="325887"/>
                  </a:lnTo>
                  <a:lnTo>
                    <a:pt x="559308" y="280415"/>
                  </a:lnTo>
                  <a:lnTo>
                    <a:pt x="555647" y="234944"/>
                  </a:lnTo>
                  <a:lnTo>
                    <a:pt x="545049" y="191804"/>
                  </a:lnTo>
                  <a:lnTo>
                    <a:pt x="528090" y="151573"/>
                  </a:lnTo>
                  <a:lnTo>
                    <a:pt x="505346" y="114830"/>
                  </a:lnTo>
                  <a:lnTo>
                    <a:pt x="477393" y="82153"/>
                  </a:lnTo>
                  <a:lnTo>
                    <a:pt x="444806" y="54120"/>
                  </a:lnTo>
                  <a:lnTo>
                    <a:pt x="408163" y="31310"/>
                  </a:lnTo>
                  <a:lnTo>
                    <a:pt x="368039" y="14301"/>
                  </a:lnTo>
                  <a:lnTo>
                    <a:pt x="325011" y="3671"/>
                  </a:lnTo>
                  <a:lnTo>
                    <a:pt x="279654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4258805" y="3814622"/>
              <a:ext cx="287020" cy="315595"/>
            </a:xfrm>
            <a:custGeom>
              <a:avLst/>
              <a:gdLst/>
              <a:ahLst/>
              <a:cxnLst/>
              <a:rect l="l" t="t" r="r" b="b"/>
              <a:pathLst>
                <a:path w="287020" h="315595">
                  <a:moveTo>
                    <a:pt x="195922" y="272199"/>
                  </a:moveTo>
                  <a:lnTo>
                    <a:pt x="90639" y="272199"/>
                  </a:lnTo>
                  <a:lnTo>
                    <a:pt x="97320" y="289255"/>
                  </a:lnTo>
                  <a:lnTo>
                    <a:pt x="109105" y="302882"/>
                  </a:lnTo>
                  <a:lnTo>
                    <a:pt x="124815" y="311912"/>
                  </a:lnTo>
                  <a:lnTo>
                    <a:pt x="143281" y="315188"/>
                  </a:lnTo>
                  <a:lnTo>
                    <a:pt x="161759" y="311912"/>
                  </a:lnTo>
                  <a:lnTo>
                    <a:pt x="177469" y="302882"/>
                  </a:lnTo>
                  <a:lnTo>
                    <a:pt x="189242" y="289255"/>
                  </a:lnTo>
                  <a:lnTo>
                    <a:pt x="195922" y="272199"/>
                  </a:lnTo>
                  <a:close/>
                </a:path>
                <a:path w="287020" h="315595">
                  <a:moveTo>
                    <a:pt x="286524" y="231127"/>
                  </a:moveTo>
                  <a:lnTo>
                    <a:pt x="285178" y="224536"/>
                  </a:lnTo>
                  <a:lnTo>
                    <a:pt x="282117" y="218554"/>
                  </a:lnTo>
                  <a:lnTo>
                    <a:pt x="277482" y="213487"/>
                  </a:lnTo>
                  <a:lnTo>
                    <a:pt x="263550" y="198958"/>
                  </a:lnTo>
                  <a:lnTo>
                    <a:pt x="253123" y="181991"/>
                  </a:lnTo>
                  <a:lnTo>
                    <a:pt x="246456" y="163207"/>
                  </a:lnTo>
                  <a:lnTo>
                    <a:pt x="243751" y="143256"/>
                  </a:lnTo>
                  <a:lnTo>
                    <a:pt x="243586" y="143268"/>
                  </a:lnTo>
                  <a:lnTo>
                    <a:pt x="204584" y="135369"/>
                  </a:lnTo>
                  <a:lnTo>
                    <a:pt x="172694" y="113868"/>
                  </a:lnTo>
                  <a:lnTo>
                    <a:pt x="151180" y="81978"/>
                  </a:lnTo>
                  <a:lnTo>
                    <a:pt x="143281" y="42989"/>
                  </a:lnTo>
                  <a:lnTo>
                    <a:pt x="143929" y="31750"/>
                  </a:lnTo>
                  <a:lnTo>
                    <a:pt x="145796" y="20878"/>
                  </a:lnTo>
                  <a:lnTo>
                    <a:pt x="148805" y="10439"/>
                  </a:lnTo>
                  <a:lnTo>
                    <a:pt x="152869" y="495"/>
                  </a:lnTo>
                  <a:lnTo>
                    <a:pt x="149720" y="190"/>
                  </a:lnTo>
                  <a:lnTo>
                    <a:pt x="146519" y="0"/>
                  </a:lnTo>
                  <a:lnTo>
                    <a:pt x="143281" y="0"/>
                  </a:lnTo>
                  <a:lnTo>
                    <a:pt x="104241" y="7886"/>
                  </a:lnTo>
                  <a:lnTo>
                    <a:pt x="72364" y="29375"/>
                  </a:lnTo>
                  <a:lnTo>
                    <a:pt x="50863" y="61252"/>
                  </a:lnTo>
                  <a:lnTo>
                    <a:pt x="42989" y="100291"/>
                  </a:lnTo>
                  <a:lnTo>
                    <a:pt x="42989" y="140233"/>
                  </a:lnTo>
                  <a:lnTo>
                    <a:pt x="40703" y="161086"/>
                  </a:lnTo>
                  <a:lnTo>
                    <a:pt x="34048" y="180721"/>
                  </a:lnTo>
                  <a:lnTo>
                    <a:pt x="23304" y="198488"/>
                  </a:lnTo>
                  <a:lnTo>
                    <a:pt x="8763" y="213766"/>
                  </a:lnTo>
                  <a:lnTo>
                    <a:pt x="4102" y="219049"/>
                  </a:lnTo>
                  <a:lnTo>
                    <a:pt x="1117" y="225348"/>
                  </a:lnTo>
                  <a:lnTo>
                    <a:pt x="0" y="232283"/>
                  </a:lnTo>
                  <a:lnTo>
                    <a:pt x="889" y="239496"/>
                  </a:lnTo>
                  <a:lnTo>
                    <a:pt x="4559" y="247103"/>
                  </a:lnTo>
                  <a:lnTo>
                    <a:pt x="10541" y="252895"/>
                  </a:lnTo>
                  <a:lnTo>
                    <a:pt x="18135" y="256590"/>
                  </a:lnTo>
                  <a:lnTo>
                    <a:pt x="26644" y="257873"/>
                  </a:lnTo>
                  <a:lnTo>
                    <a:pt x="259842" y="257873"/>
                  </a:lnTo>
                  <a:lnTo>
                    <a:pt x="268744" y="256451"/>
                  </a:lnTo>
                  <a:lnTo>
                    <a:pt x="276593" y="252425"/>
                  </a:lnTo>
                  <a:lnTo>
                    <a:pt x="282613" y="246164"/>
                  </a:lnTo>
                  <a:lnTo>
                    <a:pt x="286042" y="238010"/>
                  </a:lnTo>
                  <a:lnTo>
                    <a:pt x="286524" y="23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30754" y="3785968"/>
              <a:ext cx="143282" cy="143263"/>
            </a:xfrm>
            <a:prstGeom prst="rect">
              <a:avLst/>
            </a:prstGeom>
          </p:spPr>
        </p:pic>
      </p:grpSp>
      <p:sp>
        <p:nvSpPr>
          <p:cNvPr id="173" name="object 17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57" y="3104388"/>
            <a:ext cx="4765040" cy="626745"/>
          </a:xfrm>
          <a:prstGeom prst="rect"/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65">
                <a:solidFill>
                  <a:srgbClr val="0F171E"/>
                </a:solidFill>
              </a:rPr>
              <a:t>Understanding</a:t>
            </a:r>
            <a:r>
              <a:rPr dirty="0" sz="4400" spc="-195">
                <a:solidFill>
                  <a:srgbClr val="0F171E"/>
                </a:solidFill>
              </a:rPr>
              <a:t> </a:t>
            </a:r>
            <a:r>
              <a:rPr dirty="0" sz="4400" spc="-55">
                <a:solidFill>
                  <a:srgbClr val="0F171E"/>
                </a:solidFill>
              </a:rPr>
              <a:t>API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274058" y="215341"/>
            <a:ext cx="366649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5">
                <a:solidFill>
                  <a:srgbClr val="3E3E3E"/>
                </a:solidFill>
                <a:latin typeface="Microsoft Sans Serif"/>
                <a:cs typeface="Microsoft Sans Serif"/>
              </a:rPr>
              <a:t>API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5">
                <a:solidFill>
                  <a:srgbClr val="3E3E3E"/>
                </a:solidFill>
                <a:latin typeface="Microsoft Sans Serif"/>
                <a:cs typeface="Microsoft Sans Serif"/>
              </a:rPr>
              <a:t>–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1DABFD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000" spc="3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1DABFD"/>
                </a:solidFill>
                <a:latin typeface="Microsoft Sans Serif"/>
                <a:cs typeface="Microsoft Sans Serif"/>
              </a:rPr>
              <a:t>User</a:t>
            </a:r>
            <a:r>
              <a:rPr dirty="0" sz="2000" spc="4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1DABFD"/>
                </a:solidFill>
                <a:latin typeface="Microsoft Sans Serif"/>
                <a:cs typeface="Microsoft Sans Serif"/>
              </a:rPr>
              <a:t>Interface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36923" y="1352169"/>
            <a:ext cx="136779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Production Maintenance </a:t>
            </a:r>
            <a:r>
              <a:rPr dirty="0" sz="1800" spc="-25">
                <a:solidFill>
                  <a:srgbClr val="0F171E"/>
                </a:solidFill>
                <a:latin typeface="Microsoft Sans Serif"/>
                <a:cs typeface="Microsoft Sans Serif"/>
              </a:rPr>
              <a:t>R&amp;D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494646" y="1908809"/>
            <a:ext cx="929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Logistics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44068" y="2249423"/>
            <a:ext cx="11120755" cy="1516380"/>
          </a:xfrm>
          <a:custGeom>
            <a:avLst/>
            <a:gdLst/>
            <a:ahLst/>
            <a:cxnLst/>
            <a:rect l="l" t="t" r="r" b="b"/>
            <a:pathLst>
              <a:path w="11120755" h="1516379">
                <a:moveTo>
                  <a:pt x="11120628" y="0"/>
                </a:moveTo>
                <a:lnTo>
                  <a:pt x="0" y="0"/>
                </a:lnTo>
                <a:lnTo>
                  <a:pt x="0" y="1516380"/>
                </a:lnTo>
                <a:lnTo>
                  <a:pt x="11120628" y="1516380"/>
                </a:lnTo>
                <a:lnTo>
                  <a:pt x="11120628" y="0"/>
                </a:lnTo>
                <a:close/>
              </a:path>
            </a:pathLst>
          </a:custGeom>
          <a:solidFill>
            <a:srgbClr val="E0E8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63269" y="2839338"/>
            <a:ext cx="20974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Sans Serif"/>
                <a:cs typeface="Microsoft Sans Serif"/>
              </a:rPr>
              <a:t>Microservice</a:t>
            </a:r>
            <a:r>
              <a:rPr dirty="0" sz="2000" spc="70">
                <a:latin typeface="Microsoft Sans Serif"/>
                <a:cs typeface="Microsoft Sans Serif"/>
              </a:rPr>
              <a:t> </a:t>
            </a:r>
            <a:r>
              <a:rPr dirty="0" sz="2000" spc="-20">
                <a:latin typeface="Microsoft Sans Serif"/>
                <a:cs typeface="Microsoft Sans Serif"/>
              </a:rPr>
              <a:t>code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797808" y="3692690"/>
            <a:ext cx="8394700" cy="2206625"/>
            <a:chOff x="3797808" y="3692690"/>
            <a:chExt cx="8394700" cy="2206625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7808" y="3692690"/>
              <a:ext cx="8394192" cy="220624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625340" y="4393691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3"/>
                  </a:lnTo>
                  <a:lnTo>
                    <a:pt x="7039356" y="62483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904613" y="4375175"/>
            <a:ext cx="6191250" cy="61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Do</a:t>
            </a:r>
            <a:r>
              <a:rPr dirty="0" sz="16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we</a:t>
            </a:r>
            <a:r>
              <a:rPr dirty="0" sz="16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dirty="0" sz="16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dirty="0" sz="16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developer-friendly</a:t>
            </a:r>
            <a:r>
              <a:rPr dirty="0" sz="1600" spc="1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dirty="0" sz="1600" spc="1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16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65">
                <a:solidFill>
                  <a:srgbClr val="3E3E3E"/>
                </a:solidFill>
                <a:latin typeface="Microsoft Sans Serif"/>
                <a:cs typeface="Microsoft Sans Serif"/>
              </a:rPr>
              <a:t>GCP</a:t>
            </a:r>
            <a:r>
              <a:rPr dirty="0" sz="16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16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dirty="0" sz="16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we</a:t>
            </a:r>
            <a:r>
              <a:rPr dirty="0" sz="16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dirty="0" sz="1600" spc="1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3E3E3E"/>
                </a:solidFill>
                <a:latin typeface="Microsoft Sans Serif"/>
                <a:cs typeface="Microsoft Sans Serif"/>
              </a:rPr>
              <a:t>API?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797808" y="4387341"/>
            <a:ext cx="8394700" cy="2209800"/>
            <a:chOff x="3797808" y="4387341"/>
            <a:chExt cx="8394700" cy="2209800"/>
          </a:xfrm>
        </p:grpSpPr>
        <p:sp>
          <p:nvSpPr>
            <p:cNvPr id="16" name="object 16" descr=""/>
            <p:cNvSpPr/>
            <p:nvPr/>
          </p:nvSpPr>
          <p:spPr>
            <a:xfrm>
              <a:off x="4046220" y="4393691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3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046220" y="4393691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623315" y="57403"/>
                  </a:move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3"/>
                  </a:lnTo>
                  <a:lnTo>
                    <a:pt x="623315" y="57403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7808" y="4390681"/>
              <a:ext cx="8394192" cy="220624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625340" y="5091683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1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976871" y="605028"/>
                  </a:lnTo>
                  <a:lnTo>
                    <a:pt x="7001208" y="600112"/>
                  </a:lnTo>
                  <a:lnTo>
                    <a:pt x="7021067" y="586709"/>
                  </a:lnTo>
                  <a:lnTo>
                    <a:pt x="7034450" y="566832"/>
                  </a:lnTo>
                  <a:lnTo>
                    <a:pt x="7039356" y="542493"/>
                  </a:lnTo>
                  <a:lnTo>
                    <a:pt x="7039356" y="62484"/>
                  </a:lnTo>
                  <a:lnTo>
                    <a:pt x="7034450" y="38147"/>
                  </a:lnTo>
                  <a:lnTo>
                    <a:pt x="7021067" y="18288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4904613" y="5248783"/>
            <a:ext cx="39300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How</a:t>
            </a:r>
            <a:r>
              <a:rPr dirty="0" sz="16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4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3E3E3E"/>
                </a:solidFill>
                <a:latin typeface="Microsoft Sans Serif"/>
                <a:cs typeface="Microsoft Sans Serif"/>
              </a:rPr>
              <a:t>scale</a:t>
            </a: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1600" spc="-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100’s</a:t>
            </a:r>
            <a:r>
              <a:rPr dirty="0" sz="16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0">
                <a:solidFill>
                  <a:srgbClr val="3E3E3E"/>
                </a:solidFill>
                <a:latin typeface="Microsoft Sans Serif"/>
                <a:cs typeface="Microsoft Sans Serif"/>
              </a:rPr>
              <a:t>APIs</a:t>
            </a:r>
            <a:r>
              <a:rPr dirty="0" sz="16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easily</a:t>
            </a: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1600" spc="-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5">
                <a:solidFill>
                  <a:srgbClr val="3E3E3E"/>
                </a:solidFill>
                <a:latin typeface="Microsoft Sans Serif"/>
                <a:cs typeface="Microsoft Sans Serif"/>
              </a:rPr>
              <a:t>GCP?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039870" y="5085334"/>
            <a:ext cx="636270" cy="617855"/>
            <a:chOff x="4039870" y="5085334"/>
            <a:chExt cx="636270" cy="617855"/>
          </a:xfrm>
        </p:grpSpPr>
        <p:sp>
          <p:nvSpPr>
            <p:cNvPr id="22" name="object 22" descr=""/>
            <p:cNvSpPr/>
            <p:nvPr/>
          </p:nvSpPr>
          <p:spPr>
            <a:xfrm>
              <a:off x="4046220" y="5091684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573"/>
                  </a:lnTo>
                  <a:lnTo>
                    <a:pt x="4522" y="569934"/>
                  </a:lnTo>
                  <a:lnTo>
                    <a:pt x="16843" y="588197"/>
                  </a:lnTo>
                  <a:lnTo>
                    <a:pt x="35093" y="600511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11"/>
                  </a:lnTo>
                  <a:lnTo>
                    <a:pt x="606472" y="588197"/>
                  </a:lnTo>
                  <a:lnTo>
                    <a:pt x="618793" y="569934"/>
                  </a:lnTo>
                  <a:lnTo>
                    <a:pt x="623315" y="547573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046220" y="5091684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623315" y="57404"/>
                  </a:move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573"/>
                  </a:lnTo>
                  <a:lnTo>
                    <a:pt x="4522" y="569934"/>
                  </a:lnTo>
                  <a:lnTo>
                    <a:pt x="16843" y="588197"/>
                  </a:lnTo>
                  <a:lnTo>
                    <a:pt x="35093" y="600511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11"/>
                  </a:lnTo>
                  <a:lnTo>
                    <a:pt x="606472" y="588197"/>
                  </a:lnTo>
                  <a:lnTo>
                    <a:pt x="618793" y="569934"/>
                  </a:lnTo>
                  <a:lnTo>
                    <a:pt x="623315" y="547573"/>
                  </a:lnTo>
                  <a:lnTo>
                    <a:pt x="623315" y="57404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265167" y="4470349"/>
            <a:ext cx="187325" cy="1150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0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dirty="0" sz="2800" spc="-500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159251" y="2325623"/>
            <a:ext cx="2735580" cy="1363980"/>
            <a:chOff x="3159251" y="2325623"/>
            <a:chExt cx="2735580" cy="1363980"/>
          </a:xfrm>
        </p:grpSpPr>
        <p:sp>
          <p:nvSpPr>
            <p:cNvPr id="26" name="object 26" descr=""/>
            <p:cNvSpPr/>
            <p:nvPr/>
          </p:nvSpPr>
          <p:spPr>
            <a:xfrm>
              <a:off x="3159251" y="2325623"/>
              <a:ext cx="2735580" cy="1363980"/>
            </a:xfrm>
            <a:custGeom>
              <a:avLst/>
              <a:gdLst/>
              <a:ahLst/>
              <a:cxnLst/>
              <a:rect l="l" t="t" r="r" b="b"/>
              <a:pathLst>
                <a:path w="2735579" h="1363979">
                  <a:moveTo>
                    <a:pt x="2679700" y="0"/>
                  </a:moveTo>
                  <a:lnTo>
                    <a:pt x="55880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1308100"/>
                  </a:lnTo>
                  <a:lnTo>
                    <a:pt x="4391" y="1329850"/>
                  </a:lnTo>
                  <a:lnTo>
                    <a:pt x="16367" y="1347612"/>
                  </a:lnTo>
                  <a:lnTo>
                    <a:pt x="34129" y="1359588"/>
                  </a:lnTo>
                  <a:lnTo>
                    <a:pt x="55880" y="1363980"/>
                  </a:lnTo>
                  <a:lnTo>
                    <a:pt x="2679700" y="1363980"/>
                  </a:lnTo>
                  <a:lnTo>
                    <a:pt x="2701450" y="1359588"/>
                  </a:lnTo>
                  <a:lnTo>
                    <a:pt x="2719212" y="1347612"/>
                  </a:lnTo>
                  <a:lnTo>
                    <a:pt x="2731188" y="1329850"/>
                  </a:lnTo>
                  <a:lnTo>
                    <a:pt x="2735580" y="1308100"/>
                  </a:lnTo>
                  <a:lnTo>
                    <a:pt x="2735580" y="55879"/>
                  </a:lnTo>
                  <a:lnTo>
                    <a:pt x="2731188" y="34129"/>
                  </a:lnTo>
                  <a:lnTo>
                    <a:pt x="2719212" y="16367"/>
                  </a:lnTo>
                  <a:lnTo>
                    <a:pt x="2701450" y="4391"/>
                  </a:lnTo>
                  <a:lnTo>
                    <a:pt x="2679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1207" y="3026600"/>
              <a:ext cx="362686" cy="32010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038600" y="2584703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5">
                  <a:moveTo>
                    <a:pt x="950976" y="33909"/>
                  </a:moveTo>
                  <a:lnTo>
                    <a:pt x="948309" y="20688"/>
                  </a:lnTo>
                  <a:lnTo>
                    <a:pt x="941057" y="9906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06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18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48" y="611124"/>
                  </a:lnTo>
                  <a:lnTo>
                    <a:pt x="606552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57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051553" y="2597657"/>
              <a:ext cx="928369" cy="398145"/>
            </a:xfrm>
            <a:custGeom>
              <a:avLst/>
              <a:gdLst/>
              <a:ahLst/>
              <a:cxnLst/>
              <a:rect l="l" t="t" r="r" b="b"/>
              <a:pathLst>
                <a:path w="928370" h="398144">
                  <a:moveTo>
                    <a:pt x="920876" y="0"/>
                  </a:moveTo>
                  <a:lnTo>
                    <a:pt x="16256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7763"/>
                  </a:lnTo>
                  <a:lnTo>
                    <a:pt x="928116" y="397763"/>
                  </a:lnTo>
                  <a:lnTo>
                    <a:pt x="928116" y="7238"/>
                  </a:lnTo>
                  <a:lnTo>
                    <a:pt x="920876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051553" y="2597657"/>
              <a:ext cx="928369" cy="398145"/>
            </a:xfrm>
            <a:custGeom>
              <a:avLst/>
              <a:gdLst/>
              <a:ahLst/>
              <a:cxnLst/>
              <a:rect l="l" t="t" r="r" b="b"/>
              <a:pathLst>
                <a:path w="928370" h="398144">
                  <a:moveTo>
                    <a:pt x="16256" y="0"/>
                  </a:moveTo>
                  <a:lnTo>
                    <a:pt x="911860" y="0"/>
                  </a:lnTo>
                  <a:lnTo>
                    <a:pt x="920876" y="0"/>
                  </a:lnTo>
                  <a:lnTo>
                    <a:pt x="928116" y="7238"/>
                  </a:lnTo>
                  <a:lnTo>
                    <a:pt x="928116" y="16255"/>
                  </a:lnTo>
                  <a:lnTo>
                    <a:pt x="928116" y="397763"/>
                  </a:lnTo>
                  <a:lnTo>
                    <a:pt x="0" y="397763"/>
                  </a:lnTo>
                  <a:lnTo>
                    <a:pt x="0" y="16255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256" y="0"/>
                  </a:lnTo>
                  <a:close/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312157" y="3304793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4" h="0">
                  <a:moveTo>
                    <a:pt x="0" y="0"/>
                  </a:moveTo>
                  <a:lnTo>
                    <a:pt x="405511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0305" y="3064509"/>
              <a:ext cx="69088" cy="6908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1100" y="3261296"/>
              <a:ext cx="361188" cy="320103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698492" y="2819399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4">
                  <a:moveTo>
                    <a:pt x="950976" y="33909"/>
                  </a:moveTo>
                  <a:lnTo>
                    <a:pt x="948309" y="20688"/>
                  </a:lnTo>
                  <a:lnTo>
                    <a:pt x="941070" y="9918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18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18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48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57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228338" y="2636596"/>
            <a:ext cx="6051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{code}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396996" y="2609850"/>
            <a:ext cx="2261870" cy="958215"/>
            <a:chOff x="3396996" y="2609850"/>
            <a:chExt cx="2261870" cy="958215"/>
          </a:xfrm>
        </p:grpSpPr>
        <p:sp>
          <p:nvSpPr>
            <p:cNvPr id="37" name="object 37" descr=""/>
            <p:cNvSpPr/>
            <p:nvPr/>
          </p:nvSpPr>
          <p:spPr>
            <a:xfrm>
              <a:off x="4709922" y="2832354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39" h="396239">
                  <a:moveTo>
                    <a:pt x="922401" y="0"/>
                  </a:moveTo>
                  <a:lnTo>
                    <a:pt x="16128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6240"/>
                  </a:lnTo>
                  <a:lnTo>
                    <a:pt x="929639" y="396240"/>
                  </a:lnTo>
                  <a:lnTo>
                    <a:pt x="929639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709922" y="2832354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39" h="396239">
                  <a:moveTo>
                    <a:pt x="16128" y="0"/>
                  </a:moveTo>
                  <a:lnTo>
                    <a:pt x="913511" y="0"/>
                  </a:lnTo>
                  <a:lnTo>
                    <a:pt x="922401" y="0"/>
                  </a:lnTo>
                  <a:lnTo>
                    <a:pt x="929639" y="7238"/>
                  </a:lnTo>
                  <a:lnTo>
                    <a:pt x="929639" y="16129"/>
                  </a:lnTo>
                  <a:lnTo>
                    <a:pt x="929639" y="396240"/>
                  </a:lnTo>
                  <a:lnTo>
                    <a:pt x="0" y="396240"/>
                  </a:lnTo>
                  <a:lnTo>
                    <a:pt x="0" y="16129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128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972050" y="3539489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4" h="0">
                  <a:moveTo>
                    <a:pt x="0" y="0"/>
                  </a:moveTo>
                  <a:lnTo>
                    <a:pt x="405511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8674" y="3297681"/>
              <a:ext cx="69087" cy="70612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4719828" y="2837688"/>
              <a:ext cx="906780" cy="382905"/>
            </a:xfrm>
            <a:custGeom>
              <a:avLst/>
              <a:gdLst/>
              <a:ahLst/>
              <a:cxnLst/>
              <a:rect l="l" t="t" r="r" b="b"/>
              <a:pathLst>
                <a:path w="906779" h="382905">
                  <a:moveTo>
                    <a:pt x="901700" y="0"/>
                  </a:moveTo>
                  <a:lnTo>
                    <a:pt x="11430" y="0"/>
                  </a:lnTo>
                  <a:lnTo>
                    <a:pt x="5080" y="0"/>
                  </a:lnTo>
                  <a:lnTo>
                    <a:pt x="0" y="5079"/>
                  </a:lnTo>
                  <a:lnTo>
                    <a:pt x="0" y="382524"/>
                  </a:lnTo>
                  <a:lnTo>
                    <a:pt x="906780" y="382524"/>
                  </a:lnTo>
                  <a:lnTo>
                    <a:pt x="906780" y="5079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4745736" y="2859023"/>
              <a:ext cx="859790" cy="48895"/>
            </a:xfrm>
            <a:custGeom>
              <a:avLst/>
              <a:gdLst/>
              <a:ahLst/>
              <a:cxnLst/>
              <a:rect l="l" t="t" r="r" b="b"/>
              <a:pathLst>
                <a:path w="859789" h="48894">
                  <a:moveTo>
                    <a:pt x="36576" y="13970"/>
                  </a:moveTo>
                  <a:lnTo>
                    <a:pt x="28448" y="6096"/>
                  </a:lnTo>
                  <a:lnTo>
                    <a:pt x="8128" y="6096"/>
                  </a:lnTo>
                  <a:lnTo>
                    <a:pt x="0" y="13970"/>
                  </a:lnTo>
                  <a:lnTo>
                    <a:pt x="0" y="23622"/>
                  </a:lnTo>
                  <a:lnTo>
                    <a:pt x="0" y="33274"/>
                  </a:lnTo>
                  <a:lnTo>
                    <a:pt x="8128" y="41148"/>
                  </a:lnTo>
                  <a:lnTo>
                    <a:pt x="28448" y="41148"/>
                  </a:lnTo>
                  <a:lnTo>
                    <a:pt x="36576" y="33274"/>
                  </a:lnTo>
                  <a:lnTo>
                    <a:pt x="36576" y="13970"/>
                  </a:lnTo>
                  <a:close/>
                </a:path>
                <a:path w="859789" h="48894">
                  <a:moveTo>
                    <a:pt x="89916" y="13970"/>
                  </a:moveTo>
                  <a:lnTo>
                    <a:pt x="82042" y="6096"/>
                  </a:lnTo>
                  <a:lnTo>
                    <a:pt x="62738" y="6096"/>
                  </a:lnTo>
                  <a:lnTo>
                    <a:pt x="54864" y="13970"/>
                  </a:lnTo>
                  <a:lnTo>
                    <a:pt x="54864" y="23622"/>
                  </a:lnTo>
                  <a:lnTo>
                    <a:pt x="54864" y="33274"/>
                  </a:lnTo>
                  <a:lnTo>
                    <a:pt x="62738" y="41148"/>
                  </a:lnTo>
                  <a:lnTo>
                    <a:pt x="82042" y="41148"/>
                  </a:lnTo>
                  <a:lnTo>
                    <a:pt x="89916" y="33274"/>
                  </a:lnTo>
                  <a:lnTo>
                    <a:pt x="89916" y="13970"/>
                  </a:lnTo>
                  <a:close/>
                </a:path>
                <a:path w="859789" h="48894">
                  <a:moveTo>
                    <a:pt x="143256" y="13970"/>
                  </a:moveTo>
                  <a:lnTo>
                    <a:pt x="135382" y="6096"/>
                  </a:lnTo>
                  <a:lnTo>
                    <a:pt x="116078" y="6096"/>
                  </a:lnTo>
                  <a:lnTo>
                    <a:pt x="108204" y="13970"/>
                  </a:lnTo>
                  <a:lnTo>
                    <a:pt x="108204" y="23622"/>
                  </a:lnTo>
                  <a:lnTo>
                    <a:pt x="108204" y="33274"/>
                  </a:lnTo>
                  <a:lnTo>
                    <a:pt x="116078" y="41148"/>
                  </a:lnTo>
                  <a:lnTo>
                    <a:pt x="135382" y="41148"/>
                  </a:lnTo>
                  <a:lnTo>
                    <a:pt x="143256" y="33274"/>
                  </a:lnTo>
                  <a:lnTo>
                    <a:pt x="143256" y="13970"/>
                  </a:lnTo>
                  <a:close/>
                </a:path>
                <a:path w="859789" h="48894">
                  <a:moveTo>
                    <a:pt x="859536" y="3683"/>
                  </a:moveTo>
                  <a:lnTo>
                    <a:pt x="855853" y="0"/>
                  </a:lnTo>
                  <a:lnTo>
                    <a:pt x="165227" y="0"/>
                  </a:lnTo>
                  <a:lnTo>
                    <a:pt x="161544" y="3683"/>
                  </a:lnTo>
                  <a:lnTo>
                    <a:pt x="161544" y="8128"/>
                  </a:lnTo>
                  <a:lnTo>
                    <a:pt x="161544" y="45085"/>
                  </a:lnTo>
                  <a:lnTo>
                    <a:pt x="165227" y="48768"/>
                  </a:lnTo>
                  <a:lnTo>
                    <a:pt x="855853" y="48768"/>
                  </a:lnTo>
                  <a:lnTo>
                    <a:pt x="859536" y="45085"/>
                  </a:lnTo>
                  <a:lnTo>
                    <a:pt x="859536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746498" y="2974086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5" h="0">
                  <a:moveTo>
                    <a:pt x="0" y="0"/>
                  </a:moveTo>
                  <a:lnTo>
                    <a:pt x="226440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987290" y="2974086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746498" y="3012186"/>
              <a:ext cx="631825" cy="0"/>
            </a:xfrm>
            <a:custGeom>
              <a:avLst/>
              <a:gdLst/>
              <a:ahLst/>
              <a:cxnLst/>
              <a:rect l="l" t="t" r="r" b="b"/>
              <a:pathLst>
                <a:path w="631825" h="0">
                  <a:moveTo>
                    <a:pt x="0" y="0"/>
                  </a:moveTo>
                  <a:lnTo>
                    <a:pt x="142493" y="0"/>
                  </a:lnTo>
                </a:path>
                <a:path w="631825" h="0">
                  <a:moveTo>
                    <a:pt x="160019" y="0"/>
                  </a:moveTo>
                  <a:lnTo>
                    <a:pt x="631316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404866" y="3012186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 h="0">
                  <a:moveTo>
                    <a:pt x="0" y="0"/>
                  </a:moveTo>
                  <a:lnTo>
                    <a:pt x="199389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746498" y="3129533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5" h="0">
                  <a:moveTo>
                    <a:pt x="0" y="0"/>
                  </a:moveTo>
                  <a:lnTo>
                    <a:pt x="226440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746498" y="3051809"/>
              <a:ext cx="858519" cy="78105"/>
            </a:xfrm>
            <a:custGeom>
              <a:avLst/>
              <a:gdLst/>
              <a:ahLst/>
              <a:cxnLst/>
              <a:rect l="l" t="t" r="r" b="b"/>
              <a:pathLst>
                <a:path w="858520" h="78105">
                  <a:moveTo>
                    <a:pt x="240791" y="77724"/>
                  </a:moveTo>
                  <a:lnTo>
                    <a:pt x="858138" y="77724"/>
                  </a:lnTo>
                </a:path>
                <a:path w="858520" h="78105">
                  <a:moveTo>
                    <a:pt x="0" y="0"/>
                  </a:moveTo>
                  <a:lnTo>
                    <a:pt x="226440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987290" y="3051809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746498" y="3169158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3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906518" y="3169158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404866" y="3169158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 h="0">
                  <a:moveTo>
                    <a:pt x="0" y="0"/>
                  </a:moveTo>
                  <a:lnTo>
                    <a:pt x="199389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746498" y="3091433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3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906518" y="3091433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404866" y="3091433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 h="0">
                  <a:moveTo>
                    <a:pt x="0" y="0"/>
                  </a:moveTo>
                  <a:lnTo>
                    <a:pt x="199389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742307" y="2843529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10" h="375919">
                  <a:moveTo>
                    <a:pt x="869393" y="0"/>
                  </a:moveTo>
                  <a:lnTo>
                    <a:pt x="854963" y="0"/>
                  </a:lnTo>
                  <a:lnTo>
                    <a:pt x="253" y="358394"/>
                  </a:lnTo>
                  <a:lnTo>
                    <a:pt x="3" y="375158"/>
                  </a:lnTo>
                  <a:lnTo>
                    <a:pt x="0" y="375412"/>
                  </a:lnTo>
                  <a:lnTo>
                    <a:pt x="13207" y="375158"/>
                  </a:lnTo>
                  <a:lnTo>
                    <a:pt x="878713" y="12319"/>
                  </a:lnTo>
                  <a:lnTo>
                    <a:pt x="875283" y="4064"/>
                  </a:lnTo>
                  <a:lnTo>
                    <a:pt x="872616" y="1397"/>
                  </a:lnTo>
                  <a:lnTo>
                    <a:pt x="869393" y="0"/>
                  </a:lnTo>
                  <a:close/>
                </a:path>
                <a:path w="880110" h="375919">
                  <a:moveTo>
                    <a:pt x="878713" y="12319"/>
                  </a:moveTo>
                  <a:lnTo>
                    <a:pt x="13207" y="375158"/>
                  </a:lnTo>
                  <a:lnTo>
                    <a:pt x="875918" y="366141"/>
                  </a:lnTo>
                  <a:lnTo>
                    <a:pt x="879601" y="14605"/>
                  </a:lnTo>
                  <a:lnTo>
                    <a:pt x="878713" y="12319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729594" y="2842259"/>
              <a:ext cx="852169" cy="361950"/>
            </a:xfrm>
            <a:custGeom>
              <a:avLst/>
              <a:gdLst/>
              <a:ahLst/>
              <a:cxnLst/>
              <a:rect l="l" t="t" r="r" b="b"/>
              <a:pathLst>
                <a:path w="852170" h="361950">
                  <a:moveTo>
                    <a:pt x="851839" y="2540"/>
                  </a:moveTo>
                  <a:lnTo>
                    <a:pt x="380276" y="2540"/>
                  </a:lnTo>
                  <a:lnTo>
                    <a:pt x="380276" y="0"/>
                  </a:lnTo>
                  <a:lnTo>
                    <a:pt x="4864" y="0"/>
                  </a:lnTo>
                  <a:lnTo>
                    <a:pt x="4864" y="2540"/>
                  </a:lnTo>
                  <a:lnTo>
                    <a:pt x="1739" y="2540"/>
                  </a:lnTo>
                  <a:lnTo>
                    <a:pt x="1739" y="6350"/>
                  </a:lnTo>
                  <a:lnTo>
                    <a:pt x="0" y="6350"/>
                  </a:lnTo>
                  <a:lnTo>
                    <a:pt x="0" y="361950"/>
                  </a:lnTo>
                  <a:lnTo>
                    <a:pt x="423367" y="361950"/>
                  </a:lnTo>
                  <a:lnTo>
                    <a:pt x="423367" y="6350"/>
                  </a:lnTo>
                  <a:lnTo>
                    <a:pt x="851839" y="6350"/>
                  </a:lnTo>
                  <a:lnTo>
                    <a:pt x="851839" y="254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444862" y="2839719"/>
              <a:ext cx="850900" cy="360680"/>
            </a:xfrm>
            <a:custGeom>
              <a:avLst/>
              <a:gdLst/>
              <a:ahLst/>
              <a:cxnLst/>
              <a:rect l="l" t="t" r="r" b="b"/>
              <a:pathLst>
                <a:path w="850900" h="360680">
                  <a:moveTo>
                    <a:pt x="850811" y="2540"/>
                  </a:moveTo>
                  <a:lnTo>
                    <a:pt x="505040" y="2540"/>
                  </a:lnTo>
                  <a:lnTo>
                    <a:pt x="505040" y="0"/>
                  </a:lnTo>
                  <a:lnTo>
                    <a:pt x="4356" y="0"/>
                  </a:lnTo>
                  <a:lnTo>
                    <a:pt x="4356" y="2540"/>
                  </a:lnTo>
                  <a:lnTo>
                    <a:pt x="1244" y="2540"/>
                  </a:lnTo>
                  <a:lnTo>
                    <a:pt x="1244" y="6350"/>
                  </a:lnTo>
                  <a:lnTo>
                    <a:pt x="0" y="6350"/>
                  </a:lnTo>
                  <a:lnTo>
                    <a:pt x="0" y="360680"/>
                  </a:lnTo>
                  <a:lnTo>
                    <a:pt x="423760" y="360680"/>
                  </a:lnTo>
                  <a:lnTo>
                    <a:pt x="423760" y="6350"/>
                  </a:lnTo>
                  <a:lnTo>
                    <a:pt x="850811" y="6350"/>
                  </a:lnTo>
                  <a:lnTo>
                    <a:pt x="850811" y="2540"/>
                  </a:lnTo>
                  <a:close/>
                </a:path>
              </a:pathLst>
            </a:custGeom>
            <a:solidFill>
              <a:srgbClr val="92D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071620" y="2613406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10" h="375919">
                  <a:moveTo>
                    <a:pt x="869266" y="0"/>
                  </a:moveTo>
                  <a:lnTo>
                    <a:pt x="854963" y="0"/>
                  </a:lnTo>
                  <a:lnTo>
                    <a:pt x="126" y="358394"/>
                  </a:lnTo>
                  <a:lnTo>
                    <a:pt x="0" y="375412"/>
                  </a:lnTo>
                  <a:lnTo>
                    <a:pt x="13207" y="375158"/>
                  </a:lnTo>
                  <a:lnTo>
                    <a:pt x="878713" y="12319"/>
                  </a:lnTo>
                  <a:lnTo>
                    <a:pt x="875283" y="4064"/>
                  </a:lnTo>
                  <a:lnTo>
                    <a:pt x="872489" y="1397"/>
                  </a:lnTo>
                  <a:lnTo>
                    <a:pt x="869266" y="0"/>
                  </a:lnTo>
                  <a:close/>
                </a:path>
                <a:path w="880110" h="375919">
                  <a:moveTo>
                    <a:pt x="878713" y="12319"/>
                  </a:moveTo>
                  <a:lnTo>
                    <a:pt x="13207" y="375158"/>
                  </a:lnTo>
                  <a:lnTo>
                    <a:pt x="875791" y="366141"/>
                  </a:lnTo>
                  <a:lnTo>
                    <a:pt x="879601" y="14605"/>
                  </a:lnTo>
                  <a:lnTo>
                    <a:pt x="878713" y="12319"/>
                  </a:lnTo>
                  <a:close/>
                </a:path>
              </a:pathLst>
            </a:custGeom>
            <a:solidFill>
              <a:srgbClr val="9DF4EA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065143" y="2612389"/>
              <a:ext cx="852169" cy="359410"/>
            </a:xfrm>
            <a:custGeom>
              <a:avLst/>
              <a:gdLst/>
              <a:ahLst/>
              <a:cxnLst/>
              <a:rect l="l" t="t" r="r" b="b"/>
              <a:pathLst>
                <a:path w="852170" h="359410">
                  <a:moveTo>
                    <a:pt x="851700" y="0"/>
                  </a:moveTo>
                  <a:lnTo>
                    <a:pt x="1638" y="0"/>
                  </a:lnTo>
                  <a:lnTo>
                    <a:pt x="1638" y="3810"/>
                  </a:lnTo>
                  <a:lnTo>
                    <a:pt x="0" y="3810"/>
                  </a:lnTo>
                  <a:lnTo>
                    <a:pt x="0" y="359410"/>
                  </a:lnTo>
                  <a:lnTo>
                    <a:pt x="423138" y="359410"/>
                  </a:lnTo>
                  <a:lnTo>
                    <a:pt x="423138" y="3810"/>
                  </a:lnTo>
                  <a:lnTo>
                    <a:pt x="851700" y="3810"/>
                  </a:lnTo>
                  <a:lnTo>
                    <a:pt x="851700" y="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7224" y="3249206"/>
              <a:ext cx="362686" cy="318477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4069969" y="2609850"/>
              <a:ext cx="395605" cy="2540"/>
            </a:xfrm>
            <a:custGeom>
              <a:avLst/>
              <a:gdLst/>
              <a:ahLst/>
              <a:cxnLst/>
              <a:rect l="l" t="t" r="r" b="b"/>
              <a:pathLst>
                <a:path w="395604" h="2539">
                  <a:moveTo>
                    <a:pt x="0" y="2539"/>
                  </a:moveTo>
                  <a:lnTo>
                    <a:pt x="395118" y="2539"/>
                  </a:lnTo>
                  <a:lnTo>
                    <a:pt x="395118" y="0"/>
                  </a:lnTo>
                  <a:lnTo>
                    <a:pt x="0" y="0"/>
                  </a:lnTo>
                  <a:lnTo>
                    <a:pt x="0" y="2539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404616" y="2807207"/>
              <a:ext cx="951230" cy="609600"/>
            </a:xfrm>
            <a:custGeom>
              <a:avLst/>
              <a:gdLst/>
              <a:ahLst/>
              <a:cxnLst/>
              <a:rect l="l" t="t" r="r" b="b"/>
              <a:pathLst>
                <a:path w="951229" h="609600">
                  <a:moveTo>
                    <a:pt x="950976" y="33782"/>
                  </a:moveTo>
                  <a:lnTo>
                    <a:pt x="948321" y="20637"/>
                  </a:lnTo>
                  <a:lnTo>
                    <a:pt x="941082" y="9893"/>
                  </a:lnTo>
                  <a:lnTo>
                    <a:pt x="930338" y="2654"/>
                  </a:lnTo>
                  <a:lnTo>
                    <a:pt x="917194" y="0"/>
                  </a:lnTo>
                  <a:lnTo>
                    <a:pt x="33782" y="0"/>
                  </a:lnTo>
                  <a:lnTo>
                    <a:pt x="20624" y="2654"/>
                  </a:lnTo>
                  <a:lnTo>
                    <a:pt x="9880" y="9893"/>
                  </a:lnTo>
                  <a:lnTo>
                    <a:pt x="2641" y="20637"/>
                  </a:lnTo>
                  <a:lnTo>
                    <a:pt x="0" y="33782"/>
                  </a:lnTo>
                  <a:lnTo>
                    <a:pt x="0" y="575818"/>
                  </a:lnTo>
                  <a:lnTo>
                    <a:pt x="2641" y="588975"/>
                  </a:lnTo>
                  <a:lnTo>
                    <a:pt x="9880" y="599719"/>
                  </a:lnTo>
                  <a:lnTo>
                    <a:pt x="20624" y="606958"/>
                  </a:lnTo>
                  <a:lnTo>
                    <a:pt x="33782" y="609600"/>
                  </a:lnTo>
                  <a:lnTo>
                    <a:pt x="345948" y="609600"/>
                  </a:lnTo>
                  <a:lnTo>
                    <a:pt x="606552" y="609600"/>
                  </a:lnTo>
                  <a:lnTo>
                    <a:pt x="917194" y="609600"/>
                  </a:lnTo>
                  <a:lnTo>
                    <a:pt x="930338" y="606958"/>
                  </a:lnTo>
                  <a:lnTo>
                    <a:pt x="941082" y="599719"/>
                  </a:lnTo>
                  <a:lnTo>
                    <a:pt x="948321" y="588975"/>
                  </a:lnTo>
                  <a:lnTo>
                    <a:pt x="950976" y="575818"/>
                  </a:lnTo>
                  <a:lnTo>
                    <a:pt x="950976" y="33782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416046" y="2818638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39" h="398144">
                  <a:moveTo>
                    <a:pt x="922401" y="0"/>
                  </a:moveTo>
                  <a:lnTo>
                    <a:pt x="16255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7763"/>
                  </a:lnTo>
                  <a:lnTo>
                    <a:pt x="929639" y="397763"/>
                  </a:lnTo>
                  <a:lnTo>
                    <a:pt x="929639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416046" y="2818638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39" h="398144">
                  <a:moveTo>
                    <a:pt x="16255" y="0"/>
                  </a:moveTo>
                  <a:lnTo>
                    <a:pt x="913383" y="0"/>
                  </a:lnTo>
                  <a:lnTo>
                    <a:pt x="922401" y="0"/>
                  </a:lnTo>
                  <a:lnTo>
                    <a:pt x="929639" y="7238"/>
                  </a:lnTo>
                  <a:lnTo>
                    <a:pt x="929639" y="16256"/>
                  </a:lnTo>
                  <a:lnTo>
                    <a:pt x="929639" y="397763"/>
                  </a:lnTo>
                  <a:lnTo>
                    <a:pt x="0" y="397763"/>
                  </a:lnTo>
                  <a:lnTo>
                    <a:pt x="0" y="16256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255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6322" y="3285490"/>
              <a:ext cx="69087" cy="69087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3430524" y="2827020"/>
              <a:ext cx="906780" cy="381000"/>
            </a:xfrm>
            <a:custGeom>
              <a:avLst/>
              <a:gdLst/>
              <a:ahLst/>
              <a:cxnLst/>
              <a:rect l="l" t="t" r="r" b="b"/>
              <a:pathLst>
                <a:path w="906779" h="381000">
                  <a:moveTo>
                    <a:pt x="901700" y="0"/>
                  </a:moveTo>
                  <a:lnTo>
                    <a:pt x="11429" y="0"/>
                  </a:lnTo>
                  <a:lnTo>
                    <a:pt x="5079" y="0"/>
                  </a:lnTo>
                  <a:lnTo>
                    <a:pt x="0" y="5079"/>
                  </a:lnTo>
                  <a:lnTo>
                    <a:pt x="0" y="381000"/>
                  </a:lnTo>
                  <a:lnTo>
                    <a:pt x="906779" y="381000"/>
                  </a:lnTo>
                  <a:lnTo>
                    <a:pt x="906779" y="5079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3697604" y="2869819"/>
            <a:ext cx="373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1BB21"/>
                </a:solidFill>
                <a:latin typeface="Microsoft Sans Serif"/>
                <a:cs typeface="Microsoft Sans Serif"/>
              </a:rPr>
              <a:t>&lt;/&gt;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3435732" y="2325623"/>
            <a:ext cx="7891145" cy="1363980"/>
            <a:chOff x="3435732" y="2325623"/>
            <a:chExt cx="7891145" cy="1363980"/>
          </a:xfrm>
        </p:grpSpPr>
        <p:sp>
          <p:nvSpPr>
            <p:cNvPr id="70" name="object 70" descr=""/>
            <p:cNvSpPr/>
            <p:nvPr/>
          </p:nvSpPr>
          <p:spPr>
            <a:xfrm>
              <a:off x="3454908" y="2852927"/>
              <a:ext cx="858519" cy="48895"/>
            </a:xfrm>
            <a:custGeom>
              <a:avLst/>
              <a:gdLst/>
              <a:ahLst/>
              <a:cxnLst/>
              <a:rect l="l" t="t" r="r" b="b"/>
              <a:pathLst>
                <a:path w="858520" h="48894">
                  <a:moveTo>
                    <a:pt x="35052" y="15494"/>
                  </a:moveTo>
                  <a:lnTo>
                    <a:pt x="27178" y="7620"/>
                  </a:lnTo>
                  <a:lnTo>
                    <a:pt x="7874" y="7620"/>
                  </a:lnTo>
                  <a:lnTo>
                    <a:pt x="0" y="15494"/>
                  </a:lnTo>
                  <a:lnTo>
                    <a:pt x="0" y="25146"/>
                  </a:lnTo>
                  <a:lnTo>
                    <a:pt x="0" y="34798"/>
                  </a:lnTo>
                  <a:lnTo>
                    <a:pt x="7874" y="42672"/>
                  </a:lnTo>
                  <a:lnTo>
                    <a:pt x="27178" y="42672"/>
                  </a:lnTo>
                  <a:lnTo>
                    <a:pt x="35052" y="34798"/>
                  </a:lnTo>
                  <a:lnTo>
                    <a:pt x="35052" y="15494"/>
                  </a:lnTo>
                  <a:close/>
                </a:path>
                <a:path w="858520" h="48894">
                  <a:moveTo>
                    <a:pt x="88392" y="15494"/>
                  </a:moveTo>
                  <a:lnTo>
                    <a:pt x="80518" y="7620"/>
                  </a:lnTo>
                  <a:lnTo>
                    <a:pt x="61214" y="7620"/>
                  </a:lnTo>
                  <a:lnTo>
                    <a:pt x="53340" y="15494"/>
                  </a:lnTo>
                  <a:lnTo>
                    <a:pt x="53340" y="25146"/>
                  </a:lnTo>
                  <a:lnTo>
                    <a:pt x="53340" y="34798"/>
                  </a:lnTo>
                  <a:lnTo>
                    <a:pt x="61214" y="42672"/>
                  </a:lnTo>
                  <a:lnTo>
                    <a:pt x="80518" y="42672"/>
                  </a:lnTo>
                  <a:lnTo>
                    <a:pt x="88392" y="34798"/>
                  </a:lnTo>
                  <a:lnTo>
                    <a:pt x="88392" y="15494"/>
                  </a:lnTo>
                  <a:close/>
                </a:path>
                <a:path w="858520" h="48894">
                  <a:moveTo>
                    <a:pt x="141732" y="15494"/>
                  </a:moveTo>
                  <a:lnTo>
                    <a:pt x="133858" y="7620"/>
                  </a:lnTo>
                  <a:lnTo>
                    <a:pt x="114554" y="7620"/>
                  </a:lnTo>
                  <a:lnTo>
                    <a:pt x="106680" y="15494"/>
                  </a:lnTo>
                  <a:lnTo>
                    <a:pt x="106680" y="25146"/>
                  </a:lnTo>
                  <a:lnTo>
                    <a:pt x="106680" y="34798"/>
                  </a:lnTo>
                  <a:lnTo>
                    <a:pt x="114554" y="42672"/>
                  </a:lnTo>
                  <a:lnTo>
                    <a:pt x="133858" y="42672"/>
                  </a:lnTo>
                  <a:lnTo>
                    <a:pt x="141732" y="34798"/>
                  </a:lnTo>
                  <a:lnTo>
                    <a:pt x="141732" y="15494"/>
                  </a:lnTo>
                  <a:close/>
                </a:path>
                <a:path w="858520" h="48894">
                  <a:moveTo>
                    <a:pt x="858012" y="3683"/>
                  </a:moveTo>
                  <a:lnTo>
                    <a:pt x="854329" y="0"/>
                  </a:lnTo>
                  <a:lnTo>
                    <a:pt x="163703" y="0"/>
                  </a:lnTo>
                  <a:lnTo>
                    <a:pt x="160020" y="3683"/>
                  </a:lnTo>
                  <a:lnTo>
                    <a:pt x="160020" y="8128"/>
                  </a:lnTo>
                  <a:lnTo>
                    <a:pt x="160020" y="45085"/>
                  </a:lnTo>
                  <a:lnTo>
                    <a:pt x="163703" y="48768"/>
                  </a:lnTo>
                  <a:lnTo>
                    <a:pt x="854329" y="48768"/>
                  </a:lnTo>
                  <a:lnTo>
                    <a:pt x="858012" y="45085"/>
                  </a:lnTo>
                  <a:lnTo>
                    <a:pt x="858012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448558" y="2833623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10" h="375919">
                  <a:moveTo>
                    <a:pt x="868973" y="0"/>
                  </a:moveTo>
                  <a:lnTo>
                    <a:pt x="854963" y="0"/>
                  </a:lnTo>
                  <a:lnTo>
                    <a:pt x="126" y="358393"/>
                  </a:lnTo>
                  <a:lnTo>
                    <a:pt x="0" y="375412"/>
                  </a:lnTo>
                  <a:lnTo>
                    <a:pt x="12778" y="375412"/>
                  </a:lnTo>
                  <a:lnTo>
                    <a:pt x="878586" y="12446"/>
                  </a:lnTo>
                  <a:lnTo>
                    <a:pt x="875283" y="4190"/>
                  </a:lnTo>
                  <a:lnTo>
                    <a:pt x="872489" y="1524"/>
                  </a:lnTo>
                  <a:lnTo>
                    <a:pt x="868973" y="0"/>
                  </a:lnTo>
                  <a:close/>
                </a:path>
                <a:path w="880110" h="375919">
                  <a:moveTo>
                    <a:pt x="878586" y="12446"/>
                  </a:moveTo>
                  <a:lnTo>
                    <a:pt x="12778" y="375412"/>
                  </a:lnTo>
                  <a:lnTo>
                    <a:pt x="930" y="375412"/>
                  </a:lnTo>
                  <a:lnTo>
                    <a:pt x="875791" y="366267"/>
                  </a:lnTo>
                  <a:lnTo>
                    <a:pt x="879601" y="14731"/>
                  </a:lnTo>
                  <a:lnTo>
                    <a:pt x="878586" y="12446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435731" y="2832099"/>
              <a:ext cx="850265" cy="361950"/>
            </a:xfrm>
            <a:custGeom>
              <a:avLst/>
              <a:gdLst/>
              <a:ahLst/>
              <a:cxnLst/>
              <a:rect l="l" t="t" r="r" b="b"/>
              <a:pathLst>
                <a:path w="850264" h="361950">
                  <a:moveTo>
                    <a:pt x="849706" y="3810"/>
                  </a:moveTo>
                  <a:lnTo>
                    <a:pt x="470128" y="3810"/>
                  </a:lnTo>
                  <a:lnTo>
                    <a:pt x="470128" y="0"/>
                  </a:lnTo>
                  <a:lnTo>
                    <a:pt x="4572" y="0"/>
                  </a:lnTo>
                  <a:lnTo>
                    <a:pt x="4572" y="3810"/>
                  </a:lnTo>
                  <a:lnTo>
                    <a:pt x="762" y="3810"/>
                  </a:lnTo>
                  <a:lnTo>
                    <a:pt x="762" y="7620"/>
                  </a:lnTo>
                  <a:lnTo>
                    <a:pt x="0" y="7620"/>
                  </a:lnTo>
                  <a:lnTo>
                    <a:pt x="0" y="361950"/>
                  </a:lnTo>
                  <a:lnTo>
                    <a:pt x="422592" y="361950"/>
                  </a:lnTo>
                  <a:lnTo>
                    <a:pt x="422592" y="7620"/>
                  </a:lnTo>
                  <a:lnTo>
                    <a:pt x="849706" y="7620"/>
                  </a:lnTo>
                  <a:lnTo>
                    <a:pt x="849706" y="381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589264" y="2325623"/>
              <a:ext cx="2737485" cy="1363980"/>
            </a:xfrm>
            <a:custGeom>
              <a:avLst/>
              <a:gdLst/>
              <a:ahLst/>
              <a:cxnLst/>
              <a:rect l="l" t="t" r="r" b="b"/>
              <a:pathLst>
                <a:path w="2737484" h="1363979">
                  <a:moveTo>
                    <a:pt x="2681224" y="0"/>
                  </a:moveTo>
                  <a:lnTo>
                    <a:pt x="55879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1308100"/>
                  </a:lnTo>
                  <a:lnTo>
                    <a:pt x="4391" y="1329850"/>
                  </a:lnTo>
                  <a:lnTo>
                    <a:pt x="16367" y="1347612"/>
                  </a:lnTo>
                  <a:lnTo>
                    <a:pt x="34129" y="1359588"/>
                  </a:lnTo>
                  <a:lnTo>
                    <a:pt x="55879" y="1363980"/>
                  </a:lnTo>
                  <a:lnTo>
                    <a:pt x="2681224" y="1363980"/>
                  </a:lnTo>
                  <a:lnTo>
                    <a:pt x="2702974" y="1359588"/>
                  </a:lnTo>
                  <a:lnTo>
                    <a:pt x="2720736" y="1347612"/>
                  </a:lnTo>
                  <a:lnTo>
                    <a:pt x="2732712" y="1329850"/>
                  </a:lnTo>
                  <a:lnTo>
                    <a:pt x="2737104" y="1308100"/>
                  </a:lnTo>
                  <a:lnTo>
                    <a:pt x="2737104" y="55879"/>
                  </a:lnTo>
                  <a:lnTo>
                    <a:pt x="2732712" y="34129"/>
                  </a:lnTo>
                  <a:lnTo>
                    <a:pt x="2720736" y="16367"/>
                  </a:lnTo>
                  <a:lnTo>
                    <a:pt x="2702974" y="4391"/>
                  </a:lnTo>
                  <a:lnTo>
                    <a:pt x="26812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62744" y="3026600"/>
              <a:ext cx="361188" cy="320103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9470136" y="2584703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5">
                  <a:moveTo>
                    <a:pt x="950976" y="33909"/>
                  </a:moveTo>
                  <a:lnTo>
                    <a:pt x="948309" y="20688"/>
                  </a:lnTo>
                  <a:lnTo>
                    <a:pt x="941070" y="9906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893" y="9906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893" y="601218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5948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481566" y="2597657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40" h="398144">
                  <a:moveTo>
                    <a:pt x="922401" y="0"/>
                  </a:moveTo>
                  <a:lnTo>
                    <a:pt x="16255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397763"/>
                  </a:lnTo>
                  <a:lnTo>
                    <a:pt x="929639" y="397763"/>
                  </a:lnTo>
                  <a:lnTo>
                    <a:pt x="929639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481566" y="2597657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40" h="398144">
                  <a:moveTo>
                    <a:pt x="16255" y="0"/>
                  </a:moveTo>
                  <a:lnTo>
                    <a:pt x="913383" y="0"/>
                  </a:lnTo>
                  <a:lnTo>
                    <a:pt x="922401" y="0"/>
                  </a:lnTo>
                  <a:lnTo>
                    <a:pt x="929639" y="7238"/>
                  </a:lnTo>
                  <a:lnTo>
                    <a:pt x="929639" y="16255"/>
                  </a:lnTo>
                  <a:lnTo>
                    <a:pt x="929639" y="397763"/>
                  </a:lnTo>
                  <a:lnTo>
                    <a:pt x="0" y="397763"/>
                  </a:lnTo>
                  <a:lnTo>
                    <a:pt x="0" y="16255"/>
                  </a:lnTo>
                  <a:lnTo>
                    <a:pt x="0" y="7238"/>
                  </a:lnTo>
                  <a:lnTo>
                    <a:pt x="7238" y="0"/>
                  </a:lnTo>
                  <a:lnTo>
                    <a:pt x="16255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743694" y="3304793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5" h="0">
                  <a:moveTo>
                    <a:pt x="0" y="0"/>
                  </a:moveTo>
                  <a:lnTo>
                    <a:pt x="405510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1842" y="3064509"/>
              <a:ext cx="69087" cy="69087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1112" y="3261296"/>
              <a:ext cx="362686" cy="320103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10130028" y="2819399"/>
              <a:ext cx="951230" cy="611505"/>
            </a:xfrm>
            <a:custGeom>
              <a:avLst/>
              <a:gdLst/>
              <a:ahLst/>
              <a:cxnLst/>
              <a:rect l="l" t="t" r="r" b="b"/>
              <a:pathLst>
                <a:path w="951229" h="611504">
                  <a:moveTo>
                    <a:pt x="950976" y="33909"/>
                  </a:moveTo>
                  <a:lnTo>
                    <a:pt x="948309" y="20688"/>
                  </a:lnTo>
                  <a:lnTo>
                    <a:pt x="941070" y="9918"/>
                  </a:lnTo>
                  <a:lnTo>
                    <a:pt x="930287" y="2667"/>
                  </a:lnTo>
                  <a:lnTo>
                    <a:pt x="917067" y="0"/>
                  </a:lnTo>
                  <a:lnTo>
                    <a:pt x="33909" y="0"/>
                  </a:lnTo>
                  <a:lnTo>
                    <a:pt x="20675" y="2667"/>
                  </a:lnTo>
                  <a:lnTo>
                    <a:pt x="9906" y="9918"/>
                  </a:lnTo>
                  <a:lnTo>
                    <a:pt x="2654" y="20688"/>
                  </a:lnTo>
                  <a:lnTo>
                    <a:pt x="0" y="33909"/>
                  </a:lnTo>
                  <a:lnTo>
                    <a:pt x="0" y="577215"/>
                  </a:lnTo>
                  <a:lnTo>
                    <a:pt x="2654" y="590448"/>
                  </a:lnTo>
                  <a:lnTo>
                    <a:pt x="9906" y="601218"/>
                  </a:lnTo>
                  <a:lnTo>
                    <a:pt x="20675" y="608469"/>
                  </a:lnTo>
                  <a:lnTo>
                    <a:pt x="33909" y="611124"/>
                  </a:lnTo>
                  <a:lnTo>
                    <a:pt x="344424" y="611124"/>
                  </a:lnTo>
                  <a:lnTo>
                    <a:pt x="605028" y="611124"/>
                  </a:lnTo>
                  <a:lnTo>
                    <a:pt x="917067" y="611124"/>
                  </a:lnTo>
                  <a:lnTo>
                    <a:pt x="930287" y="608469"/>
                  </a:lnTo>
                  <a:lnTo>
                    <a:pt x="941070" y="601218"/>
                  </a:lnTo>
                  <a:lnTo>
                    <a:pt x="948309" y="590448"/>
                  </a:lnTo>
                  <a:lnTo>
                    <a:pt x="950976" y="577215"/>
                  </a:lnTo>
                  <a:lnTo>
                    <a:pt x="950976" y="339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9660128" y="2636596"/>
            <a:ext cx="6051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{code}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8828531" y="2609850"/>
            <a:ext cx="2261870" cy="958215"/>
            <a:chOff x="8828531" y="2609850"/>
            <a:chExt cx="2261870" cy="958215"/>
          </a:xfrm>
        </p:grpSpPr>
        <p:sp>
          <p:nvSpPr>
            <p:cNvPr id="84" name="object 84" descr=""/>
            <p:cNvSpPr/>
            <p:nvPr/>
          </p:nvSpPr>
          <p:spPr>
            <a:xfrm>
              <a:off x="10141457" y="2832354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40" h="396239">
                  <a:moveTo>
                    <a:pt x="922401" y="0"/>
                  </a:moveTo>
                  <a:lnTo>
                    <a:pt x="16128" y="0"/>
                  </a:lnTo>
                  <a:lnTo>
                    <a:pt x="7239" y="0"/>
                  </a:lnTo>
                  <a:lnTo>
                    <a:pt x="0" y="7238"/>
                  </a:lnTo>
                  <a:lnTo>
                    <a:pt x="0" y="396240"/>
                  </a:lnTo>
                  <a:lnTo>
                    <a:pt x="929640" y="396240"/>
                  </a:lnTo>
                  <a:lnTo>
                    <a:pt x="929640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141457" y="2832354"/>
              <a:ext cx="929640" cy="396240"/>
            </a:xfrm>
            <a:custGeom>
              <a:avLst/>
              <a:gdLst/>
              <a:ahLst/>
              <a:cxnLst/>
              <a:rect l="l" t="t" r="r" b="b"/>
              <a:pathLst>
                <a:path w="929640" h="396239">
                  <a:moveTo>
                    <a:pt x="16128" y="0"/>
                  </a:moveTo>
                  <a:lnTo>
                    <a:pt x="913511" y="0"/>
                  </a:lnTo>
                  <a:lnTo>
                    <a:pt x="922401" y="0"/>
                  </a:lnTo>
                  <a:lnTo>
                    <a:pt x="929640" y="7238"/>
                  </a:lnTo>
                  <a:lnTo>
                    <a:pt x="929640" y="16129"/>
                  </a:lnTo>
                  <a:lnTo>
                    <a:pt x="929640" y="396240"/>
                  </a:lnTo>
                  <a:lnTo>
                    <a:pt x="0" y="396240"/>
                  </a:lnTo>
                  <a:lnTo>
                    <a:pt x="0" y="16129"/>
                  </a:lnTo>
                  <a:lnTo>
                    <a:pt x="0" y="7238"/>
                  </a:lnTo>
                  <a:lnTo>
                    <a:pt x="7239" y="0"/>
                  </a:lnTo>
                  <a:lnTo>
                    <a:pt x="16128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403585" y="3539489"/>
              <a:ext cx="405765" cy="0"/>
            </a:xfrm>
            <a:custGeom>
              <a:avLst/>
              <a:gdLst/>
              <a:ahLst/>
              <a:cxnLst/>
              <a:rect l="l" t="t" r="r" b="b"/>
              <a:pathLst>
                <a:path w="405765" h="0">
                  <a:moveTo>
                    <a:pt x="0" y="0"/>
                  </a:moveTo>
                  <a:lnTo>
                    <a:pt x="405511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70209" y="3297681"/>
              <a:ext cx="69088" cy="70612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10151363" y="2837688"/>
              <a:ext cx="906780" cy="382905"/>
            </a:xfrm>
            <a:custGeom>
              <a:avLst/>
              <a:gdLst/>
              <a:ahLst/>
              <a:cxnLst/>
              <a:rect l="l" t="t" r="r" b="b"/>
              <a:pathLst>
                <a:path w="906779" h="382905">
                  <a:moveTo>
                    <a:pt x="901700" y="0"/>
                  </a:moveTo>
                  <a:lnTo>
                    <a:pt x="11429" y="0"/>
                  </a:lnTo>
                  <a:lnTo>
                    <a:pt x="5079" y="0"/>
                  </a:lnTo>
                  <a:lnTo>
                    <a:pt x="0" y="5079"/>
                  </a:lnTo>
                  <a:lnTo>
                    <a:pt x="0" y="382524"/>
                  </a:lnTo>
                  <a:lnTo>
                    <a:pt x="906779" y="382524"/>
                  </a:lnTo>
                  <a:lnTo>
                    <a:pt x="906779" y="5079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177272" y="2859023"/>
              <a:ext cx="858519" cy="48895"/>
            </a:xfrm>
            <a:custGeom>
              <a:avLst/>
              <a:gdLst/>
              <a:ahLst/>
              <a:cxnLst/>
              <a:rect l="l" t="t" r="r" b="b"/>
              <a:pathLst>
                <a:path w="858520" h="48894">
                  <a:moveTo>
                    <a:pt x="35052" y="13970"/>
                  </a:moveTo>
                  <a:lnTo>
                    <a:pt x="27178" y="6096"/>
                  </a:lnTo>
                  <a:lnTo>
                    <a:pt x="7874" y="6096"/>
                  </a:lnTo>
                  <a:lnTo>
                    <a:pt x="0" y="13970"/>
                  </a:lnTo>
                  <a:lnTo>
                    <a:pt x="0" y="23622"/>
                  </a:lnTo>
                  <a:lnTo>
                    <a:pt x="0" y="33274"/>
                  </a:lnTo>
                  <a:lnTo>
                    <a:pt x="7874" y="41148"/>
                  </a:lnTo>
                  <a:lnTo>
                    <a:pt x="27178" y="41148"/>
                  </a:lnTo>
                  <a:lnTo>
                    <a:pt x="35052" y="33274"/>
                  </a:lnTo>
                  <a:lnTo>
                    <a:pt x="35052" y="13970"/>
                  </a:lnTo>
                  <a:close/>
                </a:path>
                <a:path w="858520" h="48894">
                  <a:moveTo>
                    <a:pt x="89916" y="13970"/>
                  </a:moveTo>
                  <a:lnTo>
                    <a:pt x="81788" y="6096"/>
                  </a:lnTo>
                  <a:lnTo>
                    <a:pt x="61468" y="6096"/>
                  </a:lnTo>
                  <a:lnTo>
                    <a:pt x="53340" y="13970"/>
                  </a:lnTo>
                  <a:lnTo>
                    <a:pt x="53340" y="23622"/>
                  </a:lnTo>
                  <a:lnTo>
                    <a:pt x="53340" y="33274"/>
                  </a:lnTo>
                  <a:lnTo>
                    <a:pt x="61468" y="41148"/>
                  </a:lnTo>
                  <a:lnTo>
                    <a:pt x="81788" y="41148"/>
                  </a:lnTo>
                  <a:lnTo>
                    <a:pt x="89916" y="33274"/>
                  </a:lnTo>
                  <a:lnTo>
                    <a:pt x="89916" y="13970"/>
                  </a:lnTo>
                  <a:close/>
                </a:path>
                <a:path w="858520" h="48894">
                  <a:moveTo>
                    <a:pt x="143256" y="13970"/>
                  </a:moveTo>
                  <a:lnTo>
                    <a:pt x="135382" y="6096"/>
                  </a:lnTo>
                  <a:lnTo>
                    <a:pt x="116078" y="6096"/>
                  </a:lnTo>
                  <a:lnTo>
                    <a:pt x="108204" y="13970"/>
                  </a:lnTo>
                  <a:lnTo>
                    <a:pt x="108204" y="23622"/>
                  </a:lnTo>
                  <a:lnTo>
                    <a:pt x="108204" y="33274"/>
                  </a:lnTo>
                  <a:lnTo>
                    <a:pt x="116078" y="41148"/>
                  </a:lnTo>
                  <a:lnTo>
                    <a:pt x="135382" y="41148"/>
                  </a:lnTo>
                  <a:lnTo>
                    <a:pt x="143256" y="33274"/>
                  </a:lnTo>
                  <a:lnTo>
                    <a:pt x="143256" y="13970"/>
                  </a:lnTo>
                  <a:close/>
                </a:path>
                <a:path w="858520" h="48894">
                  <a:moveTo>
                    <a:pt x="858012" y="3683"/>
                  </a:moveTo>
                  <a:lnTo>
                    <a:pt x="854329" y="0"/>
                  </a:lnTo>
                  <a:lnTo>
                    <a:pt x="165227" y="0"/>
                  </a:lnTo>
                  <a:lnTo>
                    <a:pt x="161544" y="3683"/>
                  </a:lnTo>
                  <a:lnTo>
                    <a:pt x="161544" y="8128"/>
                  </a:lnTo>
                  <a:lnTo>
                    <a:pt x="161544" y="45085"/>
                  </a:lnTo>
                  <a:lnTo>
                    <a:pt x="165227" y="48768"/>
                  </a:lnTo>
                  <a:lnTo>
                    <a:pt x="854329" y="48768"/>
                  </a:lnTo>
                  <a:lnTo>
                    <a:pt x="858012" y="45085"/>
                  </a:lnTo>
                  <a:lnTo>
                    <a:pt x="858012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0178033" y="2974086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5" h="0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0418825" y="2974086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0178033" y="3012186"/>
              <a:ext cx="631825" cy="0"/>
            </a:xfrm>
            <a:custGeom>
              <a:avLst/>
              <a:gdLst/>
              <a:ahLst/>
              <a:cxnLst/>
              <a:rect l="l" t="t" r="r" b="b"/>
              <a:pathLst>
                <a:path w="631825" h="0">
                  <a:moveTo>
                    <a:pt x="0" y="0"/>
                  </a:moveTo>
                  <a:lnTo>
                    <a:pt x="142494" y="0"/>
                  </a:lnTo>
                </a:path>
                <a:path w="631825" h="0">
                  <a:moveTo>
                    <a:pt x="160020" y="0"/>
                  </a:moveTo>
                  <a:lnTo>
                    <a:pt x="631317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0836401" y="3012186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 h="0">
                  <a:moveTo>
                    <a:pt x="0" y="0"/>
                  </a:moveTo>
                  <a:lnTo>
                    <a:pt x="199390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0178033" y="3129533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5" h="0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0178033" y="3051809"/>
              <a:ext cx="858519" cy="78105"/>
            </a:xfrm>
            <a:custGeom>
              <a:avLst/>
              <a:gdLst/>
              <a:ahLst/>
              <a:cxnLst/>
              <a:rect l="l" t="t" r="r" b="b"/>
              <a:pathLst>
                <a:path w="858520" h="78105">
                  <a:moveTo>
                    <a:pt x="240792" y="77724"/>
                  </a:moveTo>
                  <a:lnTo>
                    <a:pt x="858139" y="77724"/>
                  </a:lnTo>
                </a:path>
                <a:path w="858520" h="78105">
                  <a:moveTo>
                    <a:pt x="0" y="0"/>
                  </a:moveTo>
                  <a:lnTo>
                    <a:pt x="226441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418825" y="3051809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 h="0">
                  <a:moveTo>
                    <a:pt x="0" y="0"/>
                  </a:moveTo>
                  <a:lnTo>
                    <a:pt x="61734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0178033" y="3169158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4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0338053" y="3169158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0836401" y="3169158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 h="0">
                  <a:moveTo>
                    <a:pt x="0" y="0"/>
                  </a:moveTo>
                  <a:lnTo>
                    <a:pt x="199390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0178033" y="3091433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0" y="0"/>
                  </a:moveTo>
                  <a:lnTo>
                    <a:pt x="142494" y="0"/>
                  </a:lnTo>
                </a:path>
              </a:pathLst>
            </a:custGeom>
            <a:ln w="1905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0338053" y="3091433"/>
              <a:ext cx="471805" cy="0"/>
            </a:xfrm>
            <a:custGeom>
              <a:avLst/>
              <a:gdLst/>
              <a:ahLst/>
              <a:cxnLst/>
              <a:rect l="l" t="t" r="r" b="b"/>
              <a:pathLst>
                <a:path w="471804" h="0">
                  <a:moveTo>
                    <a:pt x="0" y="0"/>
                  </a:moveTo>
                  <a:lnTo>
                    <a:pt x="471297" y="0"/>
                  </a:lnTo>
                </a:path>
              </a:pathLst>
            </a:custGeom>
            <a:ln w="190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836401" y="3091433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 h="0">
                  <a:moveTo>
                    <a:pt x="0" y="0"/>
                  </a:moveTo>
                  <a:lnTo>
                    <a:pt x="199390" y="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0173588" y="2843529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09" h="375919">
                  <a:moveTo>
                    <a:pt x="869266" y="0"/>
                  </a:moveTo>
                  <a:lnTo>
                    <a:pt x="854836" y="0"/>
                  </a:lnTo>
                  <a:lnTo>
                    <a:pt x="126" y="358394"/>
                  </a:lnTo>
                  <a:lnTo>
                    <a:pt x="0" y="375412"/>
                  </a:lnTo>
                  <a:lnTo>
                    <a:pt x="13080" y="375158"/>
                  </a:lnTo>
                  <a:lnTo>
                    <a:pt x="878585" y="12319"/>
                  </a:lnTo>
                  <a:lnTo>
                    <a:pt x="875156" y="4064"/>
                  </a:lnTo>
                  <a:lnTo>
                    <a:pt x="872489" y="1397"/>
                  </a:lnTo>
                  <a:lnTo>
                    <a:pt x="869266" y="0"/>
                  </a:lnTo>
                  <a:close/>
                </a:path>
                <a:path w="880109" h="375919">
                  <a:moveTo>
                    <a:pt x="878585" y="12319"/>
                  </a:moveTo>
                  <a:lnTo>
                    <a:pt x="13080" y="375158"/>
                  </a:lnTo>
                  <a:lnTo>
                    <a:pt x="875791" y="366141"/>
                  </a:lnTo>
                  <a:lnTo>
                    <a:pt x="879601" y="14605"/>
                  </a:lnTo>
                  <a:lnTo>
                    <a:pt x="878585" y="12319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0160762" y="2842259"/>
              <a:ext cx="852169" cy="361950"/>
            </a:xfrm>
            <a:custGeom>
              <a:avLst/>
              <a:gdLst/>
              <a:ahLst/>
              <a:cxnLst/>
              <a:rect l="l" t="t" r="r" b="b"/>
              <a:pathLst>
                <a:path w="852170" h="361950">
                  <a:moveTo>
                    <a:pt x="851827" y="2540"/>
                  </a:moveTo>
                  <a:lnTo>
                    <a:pt x="380263" y="2540"/>
                  </a:lnTo>
                  <a:lnTo>
                    <a:pt x="380263" y="0"/>
                  </a:lnTo>
                  <a:lnTo>
                    <a:pt x="4851" y="0"/>
                  </a:lnTo>
                  <a:lnTo>
                    <a:pt x="4851" y="2540"/>
                  </a:lnTo>
                  <a:lnTo>
                    <a:pt x="1727" y="2540"/>
                  </a:lnTo>
                  <a:lnTo>
                    <a:pt x="1727" y="6350"/>
                  </a:lnTo>
                  <a:lnTo>
                    <a:pt x="0" y="6350"/>
                  </a:lnTo>
                  <a:lnTo>
                    <a:pt x="0" y="361950"/>
                  </a:lnTo>
                  <a:lnTo>
                    <a:pt x="423354" y="361950"/>
                  </a:lnTo>
                  <a:lnTo>
                    <a:pt x="423354" y="6350"/>
                  </a:lnTo>
                  <a:lnTo>
                    <a:pt x="851827" y="6350"/>
                  </a:lnTo>
                  <a:lnTo>
                    <a:pt x="851827" y="254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8876017" y="2839719"/>
              <a:ext cx="850900" cy="360680"/>
            </a:xfrm>
            <a:custGeom>
              <a:avLst/>
              <a:gdLst/>
              <a:ahLst/>
              <a:cxnLst/>
              <a:rect l="l" t="t" r="r" b="b"/>
              <a:pathLst>
                <a:path w="850900" h="360680">
                  <a:moveTo>
                    <a:pt x="850811" y="2540"/>
                  </a:moveTo>
                  <a:lnTo>
                    <a:pt x="505040" y="2540"/>
                  </a:lnTo>
                  <a:lnTo>
                    <a:pt x="505040" y="0"/>
                  </a:lnTo>
                  <a:lnTo>
                    <a:pt x="4457" y="0"/>
                  </a:lnTo>
                  <a:lnTo>
                    <a:pt x="4457" y="2540"/>
                  </a:lnTo>
                  <a:lnTo>
                    <a:pt x="1282" y="2540"/>
                  </a:lnTo>
                  <a:lnTo>
                    <a:pt x="1282" y="6350"/>
                  </a:lnTo>
                  <a:lnTo>
                    <a:pt x="0" y="6350"/>
                  </a:lnTo>
                  <a:lnTo>
                    <a:pt x="0" y="360680"/>
                  </a:lnTo>
                  <a:lnTo>
                    <a:pt x="423760" y="360680"/>
                  </a:lnTo>
                  <a:lnTo>
                    <a:pt x="423760" y="6350"/>
                  </a:lnTo>
                  <a:lnTo>
                    <a:pt x="850811" y="6350"/>
                  </a:lnTo>
                  <a:lnTo>
                    <a:pt x="850811" y="2540"/>
                  </a:lnTo>
                  <a:close/>
                </a:path>
              </a:pathLst>
            </a:custGeom>
            <a:solidFill>
              <a:srgbClr val="92D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9502774" y="2613406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09" h="375919">
                  <a:moveTo>
                    <a:pt x="869393" y="0"/>
                  </a:moveTo>
                  <a:lnTo>
                    <a:pt x="854964" y="0"/>
                  </a:lnTo>
                  <a:lnTo>
                    <a:pt x="253" y="358394"/>
                  </a:lnTo>
                  <a:lnTo>
                    <a:pt x="3" y="375158"/>
                  </a:lnTo>
                  <a:lnTo>
                    <a:pt x="0" y="375412"/>
                  </a:lnTo>
                  <a:lnTo>
                    <a:pt x="13207" y="375158"/>
                  </a:lnTo>
                  <a:lnTo>
                    <a:pt x="878713" y="12319"/>
                  </a:lnTo>
                  <a:lnTo>
                    <a:pt x="875283" y="4064"/>
                  </a:lnTo>
                  <a:lnTo>
                    <a:pt x="872617" y="1397"/>
                  </a:lnTo>
                  <a:lnTo>
                    <a:pt x="869393" y="0"/>
                  </a:lnTo>
                  <a:close/>
                </a:path>
                <a:path w="880109" h="375919">
                  <a:moveTo>
                    <a:pt x="878713" y="12319"/>
                  </a:moveTo>
                  <a:lnTo>
                    <a:pt x="13207" y="375158"/>
                  </a:lnTo>
                  <a:lnTo>
                    <a:pt x="875919" y="366141"/>
                  </a:lnTo>
                  <a:lnTo>
                    <a:pt x="879601" y="14605"/>
                  </a:lnTo>
                  <a:lnTo>
                    <a:pt x="878713" y="12319"/>
                  </a:lnTo>
                  <a:close/>
                </a:path>
              </a:pathLst>
            </a:custGeom>
            <a:solidFill>
              <a:srgbClr val="9DF4EA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9496298" y="2612389"/>
              <a:ext cx="852169" cy="359410"/>
            </a:xfrm>
            <a:custGeom>
              <a:avLst/>
              <a:gdLst/>
              <a:ahLst/>
              <a:cxnLst/>
              <a:rect l="l" t="t" r="r" b="b"/>
              <a:pathLst>
                <a:path w="852170" h="359410">
                  <a:moveTo>
                    <a:pt x="851827" y="0"/>
                  </a:moveTo>
                  <a:lnTo>
                    <a:pt x="1651" y="0"/>
                  </a:lnTo>
                  <a:lnTo>
                    <a:pt x="1651" y="3810"/>
                  </a:lnTo>
                  <a:lnTo>
                    <a:pt x="0" y="3810"/>
                  </a:lnTo>
                  <a:lnTo>
                    <a:pt x="0" y="359410"/>
                  </a:lnTo>
                  <a:lnTo>
                    <a:pt x="423202" y="359410"/>
                  </a:lnTo>
                  <a:lnTo>
                    <a:pt x="423202" y="3810"/>
                  </a:lnTo>
                  <a:lnTo>
                    <a:pt x="851827" y="3810"/>
                  </a:lnTo>
                  <a:lnTo>
                    <a:pt x="851827" y="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28759" y="3249206"/>
              <a:ext cx="361188" cy="318477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9501123" y="2609850"/>
              <a:ext cx="395605" cy="2540"/>
            </a:xfrm>
            <a:custGeom>
              <a:avLst/>
              <a:gdLst/>
              <a:ahLst/>
              <a:cxnLst/>
              <a:rect l="l" t="t" r="r" b="b"/>
              <a:pathLst>
                <a:path w="395604" h="2539">
                  <a:moveTo>
                    <a:pt x="0" y="2539"/>
                  </a:moveTo>
                  <a:lnTo>
                    <a:pt x="395245" y="2539"/>
                  </a:lnTo>
                  <a:lnTo>
                    <a:pt x="395245" y="0"/>
                  </a:lnTo>
                  <a:lnTo>
                    <a:pt x="0" y="0"/>
                  </a:lnTo>
                  <a:lnTo>
                    <a:pt x="0" y="2539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836152" y="2807207"/>
              <a:ext cx="951230" cy="609600"/>
            </a:xfrm>
            <a:custGeom>
              <a:avLst/>
              <a:gdLst/>
              <a:ahLst/>
              <a:cxnLst/>
              <a:rect l="l" t="t" r="r" b="b"/>
              <a:pathLst>
                <a:path w="951229" h="609600">
                  <a:moveTo>
                    <a:pt x="950976" y="33782"/>
                  </a:moveTo>
                  <a:lnTo>
                    <a:pt x="948321" y="20637"/>
                  </a:lnTo>
                  <a:lnTo>
                    <a:pt x="941082" y="9893"/>
                  </a:lnTo>
                  <a:lnTo>
                    <a:pt x="930338" y="2654"/>
                  </a:lnTo>
                  <a:lnTo>
                    <a:pt x="917194" y="0"/>
                  </a:lnTo>
                  <a:lnTo>
                    <a:pt x="33782" y="0"/>
                  </a:lnTo>
                  <a:lnTo>
                    <a:pt x="20624" y="2654"/>
                  </a:lnTo>
                  <a:lnTo>
                    <a:pt x="9880" y="9893"/>
                  </a:lnTo>
                  <a:lnTo>
                    <a:pt x="2641" y="20637"/>
                  </a:lnTo>
                  <a:lnTo>
                    <a:pt x="0" y="33782"/>
                  </a:lnTo>
                  <a:lnTo>
                    <a:pt x="0" y="575818"/>
                  </a:lnTo>
                  <a:lnTo>
                    <a:pt x="2641" y="588975"/>
                  </a:lnTo>
                  <a:lnTo>
                    <a:pt x="9880" y="599719"/>
                  </a:lnTo>
                  <a:lnTo>
                    <a:pt x="20624" y="606958"/>
                  </a:lnTo>
                  <a:lnTo>
                    <a:pt x="33782" y="609600"/>
                  </a:lnTo>
                  <a:lnTo>
                    <a:pt x="345948" y="609600"/>
                  </a:lnTo>
                  <a:lnTo>
                    <a:pt x="605028" y="609600"/>
                  </a:lnTo>
                  <a:lnTo>
                    <a:pt x="917194" y="609600"/>
                  </a:lnTo>
                  <a:lnTo>
                    <a:pt x="930338" y="606958"/>
                  </a:lnTo>
                  <a:lnTo>
                    <a:pt x="941082" y="599719"/>
                  </a:lnTo>
                  <a:lnTo>
                    <a:pt x="948321" y="588975"/>
                  </a:lnTo>
                  <a:lnTo>
                    <a:pt x="950976" y="575818"/>
                  </a:lnTo>
                  <a:lnTo>
                    <a:pt x="950976" y="33782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8847581" y="2818638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40" h="398144">
                  <a:moveTo>
                    <a:pt x="922401" y="0"/>
                  </a:moveTo>
                  <a:lnTo>
                    <a:pt x="16256" y="0"/>
                  </a:lnTo>
                  <a:lnTo>
                    <a:pt x="7239" y="0"/>
                  </a:lnTo>
                  <a:lnTo>
                    <a:pt x="0" y="7238"/>
                  </a:lnTo>
                  <a:lnTo>
                    <a:pt x="0" y="397763"/>
                  </a:lnTo>
                  <a:lnTo>
                    <a:pt x="929640" y="397763"/>
                  </a:lnTo>
                  <a:lnTo>
                    <a:pt x="929640" y="7238"/>
                  </a:lnTo>
                  <a:lnTo>
                    <a:pt x="922401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8847581" y="2818638"/>
              <a:ext cx="929640" cy="398145"/>
            </a:xfrm>
            <a:custGeom>
              <a:avLst/>
              <a:gdLst/>
              <a:ahLst/>
              <a:cxnLst/>
              <a:rect l="l" t="t" r="r" b="b"/>
              <a:pathLst>
                <a:path w="929640" h="398144">
                  <a:moveTo>
                    <a:pt x="16256" y="0"/>
                  </a:moveTo>
                  <a:lnTo>
                    <a:pt x="913384" y="0"/>
                  </a:lnTo>
                  <a:lnTo>
                    <a:pt x="922401" y="0"/>
                  </a:lnTo>
                  <a:lnTo>
                    <a:pt x="929640" y="7238"/>
                  </a:lnTo>
                  <a:lnTo>
                    <a:pt x="929640" y="16256"/>
                  </a:lnTo>
                  <a:lnTo>
                    <a:pt x="929640" y="397763"/>
                  </a:lnTo>
                  <a:lnTo>
                    <a:pt x="0" y="397763"/>
                  </a:lnTo>
                  <a:lnTo>
                    <a:pt x="0" y="16256"/>
                  </a:lnTo>
                  <a:lnTo>
                    <a:pt x="0" y="7238"/>
                  </a:lnTo>
                  <a:lnTo>
                    <a:pt x="7239" y="0"/>
                  </a:lnTo>
                  <a:lnTo>
                    <a:pt x="16256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6333" y="3285490"/>
              <a:ext cx="70612" cy="69087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8860535" y="2827020"/>
              <a:ext cx="906780" cy="381000"/>
            </a:xfrm>
            <a:custGeom>
              <a:avLst/>
              <a:gdLst/>
              <a:ahLst/>
              <a:cxnLst/>
              <a:rect l="l" t="t" r="r" b="b"/>
              <a:pathLst>
                <a:path w="906779" h="381000">
                  <a:moveTo>
                    <a:pt x="901700" y="0"/>
                  </a:moveTo>
                  <a:lnTo>
                    <a:pt x="11430" y="0"/>
                  </a:lnTo>
                  <a:lnTo>
                    <a:pt x="5080" y="0"/>
                  </a:lnTo>
                  <a:lnTo>
                    <a:pt x="0" y="5079"/>
                  </a:lnTo>
                  <a:lnTo>
                    <a:pt x="0" y="381000"/>
                  </a:lnTo>
                  <a:lnTo>
                    <a:pt x="906780" y="381000"/>
                  </a:lnTo>
                  <a:lnTo>
                    <a:pt x="906780" y="5079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 descr=""/>
          <p:cNvSpPr txBox="1"/>
          <p:nvPr/>
        </p:nvSpPr>
        <p:spPr>
          <a:xfrm>
            <a:off x="9129521" y="2869819"/>
            <a:ext cx="373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1BB21"/>
                </a:solidFill>
                <a:latin typeface="Microsoft Sans Serif"/>
                <a:cs typeface="Microsoft Sans Serif"/>
              </a:rPr>
              <a:t>&lt;/&gt;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16" name="object 116" descr=""/>
          <p:cNvGrpSpPr/>
          <p:nvPr/>
        </p:nvGrpSpPr>
        <p:grpSpPr>
          <a:xfrm>
            <a:off x="5617464" y="2407920"/>
            <a:ext cx="4142104" cy="801370"/>
            <a:chOff x="5617464" y="2407920"/>
            <a:chExt cx="4142104" cy="801370"/>
          </a:xfrm>
        </p:grpSpPr>
        <p:sp>
          <p:nvSpPr>
            <p:cNvPr id="117" name="object 117" descr=""/>
            <p:cNvSpPr/>
            <p:nvPr/>
          </p:nvSpPr>
          <p:spPr>
            <a:xfrm>
              <a:off x="8884920" y="2852927"/>
              <a:ext cx="858519" cy="48895"/>
            </a:xfrm>
            <a:custGeom>
              <a:avLst/>
              <a:gdLst/>
              <a:ahLst/>
              <a:cxnLst/>
              <a:rect l="l" t="t" r="r" b="b"/>
              <a:pathLst>
                <a:path w="858520" h="48894">
                  <a:moveTo>
                    <a:pt x="36576" y="15494"/>
                  </a:moveTo>
                  <a:lnTo>
                    <a:pt x="28448" y="7620"/>
                  </a:lnTo>
                  <a:lnTo>
                    <a:pt x="8128" y="7620"/>
                  </a:lnTo>
                  <a:lnTo>
                    <a:pt x="0" y="15494"/>
                  </a:lnTo>
                  <a:lnTo>
                    <a:pt x="0" y="25146"/>
                  </a:lnTo>
                  <a:lnTo>
                    <a:pt x="0" y="34798"/>
                  </a:lnTo>
                  <a:lnTo>
                    <a:pt x="8128" y="42672"/>
                  </a:lnTo>
                  <a:lnTo>
                    <a:pt x="28448" y="42672"/>
                  </a:lnTo>
                  <a:lnTo>
                    <a:pt x="36576" y="34798"/>
                  </a:lnTo>
                  <a:lnTo>
                    <a:pt x="36576" y="15494"/>
                  </a:lnTo>
                  <a:close/>
                </a:path>
                <a:path w="858520" h="48894">
                  <a:moveTo>
                    <a:pt x="89916" y="15494"/>
                  </a:moveTo>
                  <a:lnTo>
                    <a:pt x="82042" y="7620"/>
                  </a:lnTo>
                  <a:lnTo>
                    <a:pt x="62738" y="7620"/>
                  </a:lnTo>
                  <a:lnTo>
                    <a:pt x="54864" y="15494"/>
                  </a:lnTo>
                  <a:lnTo>
                    <a:pt x="54864" y="25146"/>
                  </a:lnTo>
                  <a:lnTo>
                    <a:pt x="54864" y="34798"/>
                  </a:lnTo>
                  <a:lnTo>
                    <a:pt x="62738" y="42672"/>
                  </a:lnTo>
                  <a:lnTo>
                    <a:pt x="82042" y="42672"/>
                  </a:lnTo>
                  <a:lnTo>
                    <a:pt x="89916" y="34798"/>
                  </a:lnTo>
                  <a:lnTo>
                    <a:pt x="89916" y="15494"/>
                  </a:lnTo>
                  <a:close/>
                </a:path>
                <a:path w="858520" h="48894">
                  <a:moveTo>
                    <a:pt x="143256" y="15494"/>
                  </a:moveTo>
                  <a:lnTo>
                    <a:pt x="135382" y="7620"/>
                  </a:lnTo>
                  <a:lnTo>
                    <a:pt x="116078" y="7620"/>
                  </a:lnTo>
                  <a:lnTo>
                    <a:pt x="108204" y="15494"/>
                  </a:lnTo>
                  <a:lnTo>
                    <a:pt x="108204" y="25146"/>
                  </a:lnTo>
                  <a:lnTo>
                    <a:pt x="108204" y="34798"/>
                  </a:lnTo>
                  <a:lnTo>
                    <a:pt x="116078" y="42672"/>
                  </a:lnTo>
                  <a:lnTo>
                    <a:pt x="135382" y="42672"/>
                  </a:lnTo>
                  <a:lnTo>
                    <a:pt x="143256" y="34798"/>
                  </a:lnTo>
                  <a:lnTo>
                    <a:pt x="143256" y="15494"/>
                  </a:lnTo>
                  <a:close/>
                </a:path>
                <a:path w="858520" h="48894">
                  <a:moveTo>
                    <a:pt x="858012" y="3683"/>
                  </a:moveTo>
                  <a:lnTo>
                    <a:pt x="854329" y="0"/>
                  </a:lnTo>
                  <a:lnTo>
                    <a:pt x="165227" y="0"/>
                  </a:lnTo>
                  <a:lnTo>
                    <a:pt x="161544" y="3683"/>
                  </a:lnTo>
                  <a:lnTo>
                    <a:pt x="161544" y="8128"/>
                  </a:lnTo>
                  <a:lnTo>
                    <a:pt x="161544" y="45085"/>
                  </a:lnTo>
                  <a:lnTo>
                    <a:pt x="165227" y="48768"/>
                  </a:lnTo>
                  <a:lnTo>
                    <a:pt x="854329" y="48768"/>
                  </a:lnTo>
                  <a:lnTo>
                    <a:pt x="858012" y="45085"/>
                  </a:lnTo>
                  <a:lnTo>
                    <a:pt x="858012" y="3683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8879713" y="2833624"/>
              <a:ext cx="880110" cy="375920"/>
            </a:xfrm>
            <a:custGeom>
              <a:avLst/>
              <a:gdLst/>
              <a:ahLst/>
              <a:cxnLst/>
              <a:rect l="l" t="t" r="r" b="b"/>
              <a:pathLst>
                <a:path w="880109" h="375919">
                  <a:moveTo>
                    <a:pt x="869090" y="0"/>
                  </a:moveTo>
                  <a:lnTo>
                    <a:pt x="854963" y="0"/>
                  </a:lnTo>
                  <a:lnTo>
                    <a:pt x="126" y="358393"/>
                  </a:lnTo>
                  <a:lnTo>
                    <a:pt x="0" y="375412"/>
                  </a:lnTo>
                  <a:lnTo>
                    <a:pt x="12905" y="375412"/>
                  </a:lnTo>
                  <a:lnTo>
                    <a:pt x="878712" y="12446"/>
                  </a:lnTo>
                  <a:lnTo>
                    <a:pt x="875283" y="4190"/>
                  </a:lnTo>
                  <a:lnTo>
                    <a:pt x="872489" y="1524"/>
                  </a:lnTo>
                  <a:lnTo>
                    <a:pt x="869090" y="0"/>
                  </a:lnTo>
                  <a:close/>
                </a:path>
                <a:path w="880109" h="375919">
                  <a:moveTo>
                    <a:pt x="878712" y="12446"/>
                  </a:moveTo>
                  <a:lnTo>
                    <a:pt x="12905" y="375412"/>
                  </a:lnTo>
                  <a:lnTo>
                    <a:pt x="1058" y="375412"/>
                  </a:lnTo>
                  <a:lnTo>
                    <a:pt x="875791" y="366267"/>
                  </a:lnTo>
                  <a:lnTo>
                    <a:pt x="879601" y="14731"/>
                  </a:lnTo>
                  <a:lnTo>
                    <a:pt x="878712" y="12446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8867013" y="2832099"/>
              <a:ext cx="849630" cy="361950"/>
            </a:xfrm>
            <a:custGeom>
              <a:avLst/>
              <a:gdLst/>
              <a:ahLst/>
              <a:cxnLst/>
              <a:rect l="l" t="t" r="r" b="b"/>
              <a:pathLst>
                <a:path w="849629" h="361950">
                  <a:moveTo>
                    <a:pt x="849579" y="3810"/>
                  </a:moveTo>
                  <a:lnTo>
                    <a:pt x="470001" y="3810"/>
                  </a:lnTo>
                  <a:lnTo>
                    <a:pt x="470001" y="0"/>
                  </a:lnTo>
                  <a:lnTo>
                    <a:pt x="4572" y="0"/>
                  </a:lnTo>
                  <a:lnTo>
                    <a:pt x="4572" y="3810"/>
                  </a:lnTo>
                  <a:lnTo>
                    <a:pt x="762" y="3810"/>
                  </a:lnTo>
                  <a:lnTo>
                    <a:pt x="762" y="7620"/>
                  </a:lnTo>
                  <a:lnTo>
                    <a:pt x="0" y="7620"/>
                  </a:lnTo>
                  <a:lnTo>
                    <a:pt x="0" y="361950"/>
                  </a:lnTo>
                  <a:lnTo>
                    <a:pt x="422529" y="361950"/>
                  </a:lnTo>
                  <a:lnTo>
                    <a:pt x="422529" y="7620"/>
                  </a:lnTo>
                  <a:lnTo>
                    <a:pt x="849579" y="7620"/>
                  </a:lnTo>
                  <a:lnTo>
                    <a:pt x="849579" y="381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6668" y="2616708"/>
              <a:ext cx="2483104" cy="76200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5617464" y="2407920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30">
                  <a:moveTo>
                    <a:pt x="246887" y="0"/>
                  </a:moveTo>
                  <a:lnTo>
                    <a:pt x="197118" y="5014"/>
                  </a:lnTo>
                  <a:lnTo>
                    <a:pt x="150768" y="19395"/>
                  </a:lnTo>
                  <a:lnTo>
                    <a:pt x="108830" y="42152"/>
                  </a:lnTo>
                  <a:lnTo>
                    <a:pt x="72294" y="72294"/>
                  </a:lnTo>
                  <a:lnTo>
                    <a:pt x="42152" y="108830"/>
                  </a:lnTo>
                  <a:lnTo>
                    <a:pt x="19395" y="150768"/>
                  </a:lnTo>
                  <a:lnTo>
                    <a:pt x="5014" y="197118"/>
                  </a:lnTo>
                  <a:lnTo>
                    <a:pt x="0" y="246887"/>
                  </a:lnTo>
                  <a:lnTo>
                    <a:pt x="5014" y="296657"/>
                  </a:lnTo>
                  <a:lnTo>
                    <a:pt x="19395" y="343007"/>
                  </a:lnTo>
                  <a:lnTo>
                    <a:pt x="42152" y="384945"/>
                  </a:lnTo>
                  <a:lnTo>
                    <a:pt x="72294" y="421481"/>
                  </a:lnTo>
                  <a:lnTo>
                    <a:pt x="108830" y="451623"/>
                  </a:lnTo>
                  <a:lnTo>
                    <a:pt x="150768" y="474380"/>
                  </a:lnTo>
                  <a:lnTo>
                    <a:pt x="197118" y="488761"/>
                  </a:lnTo>
                  <a:lnTo>
                    <a:pt x="246887" y="493775"/>
                  </a:lnTo>
                  <a:lnTo>
                    <a:pt x="296657" y="488761"/>
                  </a:lnTo>
                  <a:lnTo>
                    <a:pt x="343007" y="474380"/>
                  </a:lnTo>
                  <a:lnTo>
                    <a:pt x="384945" y="451623"/>
                  </a:lnTo>
                  <a:lnTo>
                    <a:pt x="421481" y="421481"/>
                  </a:lnTo>
                  <a:lnTo>
                    <a:pt x="451623" y="384945"/>
                  </a:lnTo>
                  <a:lnTo>
                    <a:pt x="474380" y="343007"/>
                  </a:lnTo>
                  <a:lnTo>
                    <a:pt x="488761" y="296657"/>
                  </a:lnTo>
                  <a:lnTo>
                    <a:pt x="493775" y="246887"/>
                  </a:lnTo>
                  <a:lnTo>
                    <a:pt x="488761" y="197118"/>
                  </a:lnTo>
                  <a:lnTo>
                    <a:pt x="474380" y="150768"/>
                  </a:lnTo>
                  <a:lnTo>
                    <a:pt x="451623" y="108830"/>
                  </a:lnTo>
                  <a:lnTo>
                    <a:pt x="421481" y="72294"/>
                  </a:lnTo>
                  <a:lnTo>
                    <a:pt x="384945" y="42152"/>
                  </a:lnTo>
                  <a:lnTo>
                    <a:pt x="343007" y="19395"/>
                  </a:lnTo>
                  <a:lnTo>
                    <a:pt x="296657" y="5014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 descr=""/>
          <p:cNvSpPr txBox="1"/>
          <p:nvPr/>
        </p:nvSpPr>
        <p:spPr>
          <a:xfrm>
            <a:off x="6615176" y="2923794"/>
            <a:ext cx="12903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5">
                <a:latin typeface="Microsoft Sans Serif"/>
                <a:cs typeface="Microsoft Sans Serif"/>
              </a:rPr>
              <a:t>GET,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70">
                <a:latin typeface="Microsoft Sans Serif"/>
                <a:cs typeface="Microsoft Sans Serif"/>
              </a:rPr>
              <a:t>PUT,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70">
                <a:latin typeface="Microsoft Sans Serif"/>
                <a:cs typeface="Microsoft Sans Serif"/>
              </a:rPr>
              <a:t>POST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5683377" y="2549778"/>
            <a:ext cx="362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{API}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24" name="object 124" descr=""/>
          <p:cNvSpPr/>
          <p:nvPr/>
        </p:nvSpPr>
        <p:spPr>
          <a:xfrm>
            <a:off x="8349995" y="3102864"/>
            <a:ext cx="494030" cy="495300"/>
          </a:xfrm>
          <a:custGeom>
            <a:avLst/>
            <a:gdLst/>
            <a:ahLst/>
            <a:cxnLst/>
            <a:rect l="l" t="t" r="r" b="b"/>
            <a:pathLst>
              <a:path w="494029" h="495300">
                <a:moveTo>
                  <a:pt x="246887" y="0"/>
                </a:moveTo>
                <a:lnTo>
                  <a:pt x="197118" y="5031"/>
                </a:lnTo>
                <a:lnTo>
                  <a:pt x="150768" y="19460"/>
                </a:lnTo>
                <a:lnTo>
                  <a:pt x="108830" y="42293"/>
                </a:lnTo>
                <a:lnTo>
                  <a:pt x="72294" y="72532"/>
                </a:lnTo>
                <a:lnTo>
                  <a:pt x="42152" y="109184"/>
                </a:lnTo>
                <a:lnTo>
                  <a:pt x="19395" y="151251"/>
                </a:lnTo>
                <a:lnTo>
                  <a:pt x="5014" y="197738"/>
                </a:lnTo>
                <a:lnTo>
                  <a:pt x="0" y="247650"/>
                </a:lnTo>
                <a:lnTo>
                  <a:pt x="5014" y="297561"/>
                </a:lnTo>
                <a:lnTo>
                  <a:pt x="19395" y="344048"/>
                </a:lnTo>
                <a:lnTo>
                  <a:pt x="42152" y="386115"/>
                </a:lnTo>
                <a:lnTo>
                  <a:pt x="72294" y="422767"/>
                </a:lnTo>
                <a:lnTo>
                  <a:pt x="108830" y="453006"/>
                </a:lnTo>
                <a:lnTo>
                  <a:pt x="150768" y="475839"/>
                </a:lnTo>
                <a:lnTo>
                  <a:pt x="197118" y="490268"/>
                </a:lnTo>
                <a:lnTo>
                  <a:pt x="246887" y="495300"/>
                </a:lnTo>
                <a:lnTo>
                  <a:pt x="296657" y="490268"/>
                </a:lnTo>
                <a:lnTo>
                  <a:pt x="343007" y="475839"/>
                </a:lnTo>
                <a:lnTo>
                  <a:pt x="384945" y="453006"/>
                </a:lnTo>
                <a:lnTo>
                  <a:pt x="421481" y="422767"/>
                </a:lnTo>
                <a:lnTo>
                  <a:pt x="451623" y="386115"/>
                </a:lnTo>
                <a:lnTo>
                  <a:pt x="474380" y="344048"/>
                </a:lnTo>
                <a:lnTo>
                  <a:pt x="488761" y="297561"/>
                </a:lnTo>
                <a:lnTo>
                  <a:pt x="493775" y="247650"/>
                </a:lnTo>
                <a:lnTo>
                  <a:pt x="488761" y="197738"/>
                </a:lnTo>
                <a:lnTo>
                  <a:pt x="474380" y="151251"/>
                </a:lnTo>
                <a:lnTo>
                  <a:pt x="451623" y="109184"/>
                </a:lnTo>
                <a:lnTo>
                  <a:pt x="421481" y="72532"/>
                </a:lnTo>
                <a:lnTo>
                  <a:pt x="384945" y="42293"/>
                </a:lnTo>
                <a:lnTo>
                  <a:pt x="343007" y="19460"/>
                </a:lnTo>
                <a:lnTo>
                  <a:pt x="296657" y="5031"/>
                </a:lnTo>
                <a:lnTo>
                  <a:pt x="246887" y="0"/>
                </a:lnTo>
                <a:close/>
              </a:path>
            </a:pathLst>
          </a:custGeom>
          <a:solidFill>
            <a:srgbClr val="DF4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 txBox="1"/>
          <p:nvPr/>
        </p:nvSpPr>
        <p:spPr>
          <a:xfrm>
            <a:off x="8416290" y="3245611"/>
            <a:ext cx="362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{API}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126" name="object 1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44540" y="3348228"/>
            <a:ext cx="2489200" cy="76200"/>
          </a:xfrm>
          <a:prstGeom prst="rect">
            <a:avLst/>
          </a:prstGeom>
        </p:spPr>
      </p:pic>
      <p:sp>
        <p:nvSpPr>
          <p:cNvPr id="127" name="object 1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0126" y="3104388"/>
            <a:ext cx="3583940" cy="626745"/>
          </a:xfrm>
          <a:prstGeom prst="rect"/>
          <a:solidFill>
            <a:srgbClr val="F4C748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4930"/>
              </a:lnSpc>
            </a:pPr>
            <a:r>
              <a:rPr dirty="0" sz="4400" spc="50"/>
              <a:t>Apigee</a:t>
            </a:r>
            <a:r>
              <a:rPr dirty="0" sz="4400" spc="-170"/>
              <a:t> </a:t>
            </a:r>
            <a:r>
              <a:rPr dirty="0" sz="4400" spc="85"/>
              <a:t>in</a:t>
            </a:r>
            <a:r>
              <a:rPr dirty="0" sz="4400" spc="-140"/>
              <a:t> </a:t>
            </a:r>
            <a:r>
              <a:rPr dirty="0" sz="4400" spc="-440"/>
              <a:t>GCP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888236" y="2503931"/>
              <a:ext cx="6265545" cy="887094"/>
            </a:xfrm>
            <a:custGeom>
              <a:avLst/>
              <a:gdLst/>
              <a:ahLst/>
              <a:cxnLst/>
              <a:rect l="l" t="t" r="r" b="b"/>
              <a:pathLst>
                <a:path w="6265545" h="887095">
                  <a:moveTo>
                    <a:pt x="6117336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739139"/>
                  </a:lnTo>
                  <a:lnTo>
                    <a:pt x="7534" y="785871"/>
                  </a:lnTo>
                  <a:lnTo>
                    <a:pt x="28517" y="826453"/>
                  </a:lnTo>
                  <a:lnTo>
                    <a:pt x="60514" y="858450"/>
                  </a:lnTo>
                  <a:lnTo>
                    <a:pt x="101096" y="879433"/>
                  </a:lnTo>
                  <a:lnTo>
                    <a:pt x="147827" y="886967"/>
                  </a:lnTo>
                  <a:lnTo>
                    <a:pt x="6117336" y="886967"/>
                  </a:lnTo>
                  <a:lnTo>
                    <a:pt x="6164067" y="879433"/>
                  </a:lnTo>
                  <a:lnTo>
                    <a:pt x="6204649" y="858450"/>
                  </a:lnTo>
                  <a:lnTo>
                    <a:pt x="6236646" y="826453"/>
                  </a:lnTo>
                  <a:lnTo>
                    <a:pt x="6257629" y="785871"/>
                  </a:lnTo>
                  <a:lnTo>
                    <a:pt x="6265164" y="739139"/>
                  </a:lnTo>
                  <a:lnTo>
                    <a:pt x="6265164" y="147827"/>
                  </a:lnTo>
                  <a:lnTo>
                    <a:pt x="6257629" y="101096"/>
                  </a:lnTo>
                  <a:lnTo>
                    <a:pt x="6236646" y="60514"/>
                  </a:lnTo>
                  <a:lnTo>
                    <a:pt x="6204649" y="28517"/>
                  </a:lnTo>
                  <a:lnTo>
                    <a:pt x="6164067" y="7534"/>
                  </a:lnTo>
                  <a:lnTo>
                    <a:pt x="6117336" y="0"/>
                  </a:lnTo>
                  <a:close/>
                </a:path>
              </a:pathLst>
            </a:custGeom>
            <a:solidFill>
              <a:srgbClr val="BEBEBE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965197" y="4856226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2"/>
                  </a:lnTo>
                  <a:lnTo>
                    <a:pt x="0" y="621030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2"/>
                  </a:lnTo>
                  <a:lnTo>
                    <a:pt x="621029" y="728472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1" y="621030"/>
                  </a:lnTo>
                  <a:lnTo>
                    <a:pt x="728471" y="107442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965197" y="4856226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0" y="107442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1" y="107442"/>
                  </a:lnTo>
                  <a:lnTo>
                    <a:pt x="728471" y="621030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2"/>
                  </a:lnTo>
                  <a:lnTo>
                    <a:pt x="107441" y="728472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30"/>
                  </a:lnTo>
                  <a:lnTo>
                    <a:pt x="0" y="107442"/>
                  </a:lnTo>
                  <a:close/>
                </a:path>
              </a:pathLst>
            </a:custGeom>
            <a:ln w="381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62782" y="177164"/>
            <a:ext cx="626681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/>
              <a:t>Key</a:t>
            </a:r>
            <a:r>
              <a:rPr dirty="0" sz="2000" spc="10"/>
              <a:t> </a:t>
            </a:r>
            <a:r>
              <a:rPr dirty="0" sz="2000" spc="50"/>
              <a:t>requirements</a:t>
            </a:r>
            <a:r>
              <a:rPr dirty="0" sz="2000" spc="-25"/>
              <a:t> </a:t>
            </a:r>
            <a:r>
              <a:rPr dirty="0" sz="2000" spc="130"/>
              <a:t>for</a:t>
            </a:r>
            <a:r>
              <a:rPr dirty="0" sz="2000" spc="15"/>
              <a:t> </a:t>
            </a:r>
            <a:r>
              <a:rPr dirty="0" sz="2000"/>
              <a:t>an</a:t>
            </a:r>
            <a:r>
              <a:rPr dirty="0" sz="2000" spc="10"/>
              <a:t> </a:t>
            </a:r>
            <a:r>
              <a:rPr dirty="0" sz="2000"/>
              <a:t>organization</a:t>
            </a:r>
            <a:r>
              <a:rPr dirty="0" sz="2000" spc="-40"/>
              <a:t> </a:t>
            </a:r>
            <a:r>
              <a:rPr dirty="0" sz="2000" spc="155"/>
              <a:t>to</a:t>
            </a:r>
            <a:r>
              <a:rPr dirty="0" sz="2000" spc="-5"/>
              <a:t> </a:t>
            </a:r>
            <a:r>
              <a:rPr dirty="0" sz="2000"/>
              <a:t>keep </a:t>
            </a:r>
            <a:r>
              <a:rPr dirty="0" sz="2000" spc="55"/>
              <a:t>growing</a:t>
            </a:r>
            <a:endParaRPr sz="2000"/>
          </a:p>
        </p:txBody>
      </p:sp>
      <p:sp>
        <p:nvSpPr>
          <p:cNvPr id="10" name="object 10" descr=""/>
          <p:cNvSpPr txBox="1"/>
          <p:nvPr/>
        </p:nvSpPr>
        <p:spPr>
          <a:xfrm>
            <a:off x="3160267" y="5056758"/>
            <a:ext cx="1637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1BB21"/>
                </a:solidFill>
                <a:latin typeface="Microsoft Sans Serif"/>
                <a:cs typeface="Microsoft Sans Serif"/>
              </a:rPr>
              <a:t>Innovate</a:t>
            </a:r>
            <a:r>
              <a:rPr dirty="0" sz="1800" spc="185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1BB21"/>
                </a:solidFill>
                <a:latin typeface="Microsoft Sans Serif"/>
                <a:cs typeface="Microsoft Sans Serif"/>
              </a:rPr>
              <a:t>within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946148" y="1421891"/>
            <a:ext cx="767080" cy="3959860"/>
            <a:chOff x="1946148" y="1421891"/>
            <a:chExt cx="767080" cy="395986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0245" y="5048273"/>
              <a:ext cx="340249" cy="33335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965198" y="1440941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80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2"/>
                  </a:lnTo>
                  <a:lnTo>
                    <a:pt x="0" y="621030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2"/>
                  </a:lnTo>
                  <a:lnTo>
                    <a:pt x="621029" y="728472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1" y="621030"/>
                  </a:lnTo>
                  <a:lnTo>
                    <a:pt x="728471" y="107442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965198" y="1440941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80">
                  <a:moveTo>
                    <a:pt x="0" y="107442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1" y="107442"/>
                  </a:lnTo>
                  <a:lnTo>
                    <a:pt x="728471" y="621030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2"/>
                  </a:lnTo>
                  <a:lnTo>
                    <a:pt x="107441" y="728472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30"/>
                  </a:lnTo>
                  <a:lnTo>
                    <a:pt x="0" y="107442"/>
                  </a:lnTo>
                  <a:close/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95055" y="1639493"/>
              <a:ext cx="258445" cy="333375"/>
            </a:xfrm>
            <a:custGeom>
              <a:avLst/>
              <a:gdLst/>
              <a:ahLst/>
              <a:cxnLst/>
              <a:rect l="l" t="t" r="r" b="b"/>
              <a:pathLst>
                <a:path w="258444" h="333375">
                  <a:moveTo>
                    <a:pt x="89433" y="251790"/>
                  </a:moveTo>
                  <a:lnTo>
                    <a:pt x="60312" y="251790"/>
                  </a:lnTo>
                  <a:lnTo>
                    <a:pt x="60312" y="280924"/>
                  </a:lnTo>
                  <a:lnTo>
                    <a:pt x="89433" y="280924"/>
                  </a:lnTo>
                  <a:lnTo>
                    <a:pt x="89433" y="251790"/>
                  </a:lnTo>
                  <a:close/>
                </a:path>
                <a:path w="258444" h="333375">
                  <a:moveTo>
                    <a:pt x="89433" y="201841"/>
                  </a:moveTo>
                  <a:lnTo>
                    <a:pt x="60312" y="201841"/>
                  </a:lnTo>
                  <a:lnTo>
                    <a:pt x="60312" y="230974"/>
                  </a:lnTo>
                  <a:lnTo>
                    <a:pt x="89433" y="230974"/>
                  </a:lnTo>
                  <a:lnTo>
                    <a:pt x="89433" y="201841"/>
                  </a:lnTo>
                  <a:close/>
                </a:path>
                <a:path w="258444" h="333375">
                  <a:moveTo>
                    <a:pt x="108534" y="148996"/>
                  </a:moveTo>
                  <a:lnTo>
                    <a:pt x="99822" y="140284"/>
                  </a:lnTo>
                  <a:lnTo>
                    <a:pt x="72377" y="167754"/>
                  </a:lnTo>
                  <a:lnTo>
                    <a:pt x="61556" y="156933"/>
                  </a:lnTo>
                  <a:lnTo>
                    <a:pt x="52857" y="165646"/>
                  </a:lnTo>
                  <a:lnTo>
                    <a:pt x="72377" y="185178"/>
                  </a:lnTo>
                  <a:lnTo>
                    <a:pt x="108534" y="148996"/>
                  </a:lnTo>
                  <a:close/>
                </a:path>
                <a:path w="258444" h="333375">
                  <a:moveTo>
                    <a:pt x="108534" y="99060"/>
                  </a:moveTo>
                  <a:lnTo>
                    <a:pt x="99822" y="90347"/>
                  </a:lnTo>
                  <a:lnTo>
                    <a:pt x="72377" y="117805"/>
                  </a:lnTo>
                  <a:lnTo>
                    <a:pt x="61556" y="106984"/>
                  </a:lnTo>
                  <a:lnTo>
                    <a:pt x="52857" y="115697"/>
                  </a:lnTo>
                  <a:lnTo>
                    <a:pt x="72377" y="135229"/>
                  </a:lnTo>
                  <a:lnTo>
                    <a:pt x="108534" y="99060"/>
                  </a:lnTo>
                  <a:close/>
                </a:path>
                <a:path w="258444" h="333375">
                  <a:moveTo>
                    <a:pt x="207975" y="258025"/>
                  </a:moveTo>
                  <a:lnTo>
                    <a:pt x="137261" y="258025"/>
                  </a:lnTo>
                  <a:lnTo>
                    <a:pt x="137261" y="274675"/>
                  </a:lnTo>
                  <a:lnTo>
                    <a:pt x="207975" y="274675"/>
                  </a:lnTo>
                  <a:lnTo>
                    <a:pt x="207975" y="258025"/>
                  </a:lnTo>
                  <a:close/>
                </a:path>
                <a:path w="258444" h="333375">
                  <a:moveTo>
                    <a:pt x="207975" y="208089"/>
                  </a:moveTo>
                  <a:lnTo>
                    <a:pt x="137261" y="208089"/>
                  </a:lnTo>
                  <a:lnTo>
                    <a:pt x="137261" y="224739"/>
                  </a:lnTo>
                  <a:lnTo>
                    <a:pt x="207975" y="224739"/>
                  </a:lnTo>
                  <a:lnTo>
                    <a:pt x="207975" y="208089"/>
                  </a:lnTo>
                  <a:close/>
                </a:path>
                <a:path w="258444" h="333375">
                  <a:moveTo>
                    <a:pt x="207975" y="158153"/>
                  </a:moveTo>
                  <a:lnTo>
                    <a:pt x="137261" y="158153"/>
                  </a:lnTo>
                  <a:lnTo>
                    <a:pt x="137261" y="174802"/>
                  </a:lnTo>
                  <a:lnTo>
                    <a:pt x="207975" y="174802"/>
                  </a:lnTo>
                  <a:lnTo>
                    <a:pt x="207975" y="158153"/>
                  </a:lnTo>
                  <a:close/>
                </a:path>
                <a:path w="258444" h="333375">
                  <a:moveTo>
                    <a:pt x="207975" y="108204"/>
                  </a:moveTo>
                  <a:lnTo>
                    <a:pt x="137261" y="108204"/>
                  </a:lnTo>
                  <a:lnTo>
                    <a:pt x="137261" y="124853"/>
                  </a:lnTo>
                  <a:lnTo>
                    <a:pt x="207975" y="124853"/>
                  </a:lnTo>
                  <a:lnTo>
                    <a:pt x="207975" y="108204"/>
                  </a:lnTo>
                  <a:close/>
                </a:path>
                <a:path w="258444" h="333375">
                  <a:moveTo>
                    <a:pt x="257886" y="32423"/>
                  </a:moveTo>
                  <a:lnTo>
                    <a:pt x="250431" y="24980"/>
                  </a:lnTo>
                  <a:lnTo>
                    <a:pt x="232930" y="24980"/>
                  </a:lnTo>
                  <a:lnTo>
                    <a:pt x="232930" y="49949"/>
                  </a:lnTo>
                  <a:lnTo>
                    <a:pt x="232930" y="307975"/>
                  </a:lnTo>
                  <a:lnTo>
                    <a:pt x="24955" y="307975"/>
                  </a:lnTo>
                  <a:lnTo>
                    <a:pt x="24955" y="49949"/>
                  </a:lnTo>
                  <a:lnTo>
                    <a:pt x="70713" y="49949"/>
                  </a:lnTo>
                  <a:lnTo>
                    <a:pt x="70713" y="74917"/>
                  </a:lnTo>
                  <a:lnTo>
                    <a:pt x="187172" y="74917"/>
                  </a:lnTo>
                  <a:lnTo>
                    <a:pt x="187172" y="49949"/>
                  </a:lnTo>
                  <a:lnTo>
                    <a:pt x="232930" y="49949"/>
                  </a:lnTo>
                  <a:lnTo>
                    <a:pt x="232930" y="24980"/>
                  </a:lnTo>
                  <a:lnTo>
                    <a:pt x="170535" y="24980"/>
                  </a:lnTo>
                  <a:lnTo>
                    <a:pt x="170535" y="16751"/>
                  </a:lnTo>
                  <a:lnTo>
                    <a:pt x="170535" y="7467"/>
                  </a:lnTo>
                  <a:lnTo>
                    <a:pt x="163093" y="0"/>
                  </a:lnTo>
                  <a:lnTo>
                    <a:pt x="141427" y="0"/>
                  </a:lnTo>
                  <a:lnTo>
                    <a:pt x="141427" y="22352"/>
                  </a:lnTo>
                  <a:lnTo>
                    <a:pt x="141427" y="36029"/>
                  </a:lnTo>
                  <a:lnTo>
                    <a:pt x="135839" y="41617"/>
                  </a:lnTo>
                  <a:lnTo>
                    <a:pt x="122047" y="41617"/>
                  </a:lnTo>
                  <a:lnTo>
                    <a:pt x="116459" y="36029"/>
                  </a:lnTo>
                  <a:lnTo>
                    <a:pt x="116344" y="22352"/>
                  </a:lnTo>
                  <a:lnTo>
                    <a:pt x="121754" y="16751"/>
                  </a:lnTo>
                  <a:lnTo>
                    <a:pt x="135940" y="16751"/>
                  </a:lnTo>
                  <a:lnTo>
                    <a:pt x="141427" y="22352"/>
                  </a:lnTo>
                  <a:lnTo>
                    <a:pt x="141427" y="0"/>
                  </a:lnTo>
                  <a:lnTo>
                    <a:pt x="94792" y="0"/>
                  </a:lnTo>
                  <a:lnTo>
                    <a:pt x="87350" y="7467"/>
                  </a:lnTo>
                  <a:lnTo>
                    <a:pt x="87350" y="24980"/>
                  </a:lnTo>
                  <a:lnTo>
                    <a:pt x="7454" y="24980"/>
                  </a:lnTo>
                  <a:lnTo>
                    <a:pt x="0" y="32423"/>
                  </a:lnTo>
                  <a:lnTo>
                    <a:pt x="0" y="325488"/>
                  </a:lnTo>
                  <a:lnTo>
                    <a:pt x="7454" y="332943"/>
                  </a:lnTo>
                  <a:lnTo>
                    <a:pt x="250431" y="332943"/>
                  </a:lnTo>
                  <a:lnTo>
                    <a:pt x="257886" y="325488"/>
                  </a:lnTo>
                  <a:lnTo>
                    <a:pt x="257886" y="307975"/>
                  </a:lnTo>
                  <a:lnTo>
                    <a:pt x="257886" y="49949"/>
                  </a:lnTo>
                  <a:lnTo>
                    <a:pt x="257886" y="41617"/>
                  </a:lnTo>
                  <a:lnTo>
                    <a:pt x="257886" y="32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965198" y="2579369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1"/>
                  </a:lnTo>
                  <a:lnTo>
                    <a:pt x="0" y="621029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1"/>
                  </a:lnTo>
                  <a:lnTo>
                    <a:pt x="621029" y="728471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1" y="621029"/>
                  </a:lnTo>
                  <a:lnTo>
                    <a:pt x="728471" y="107441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965198" y="2579369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0" y="107441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1" y="107441"/>
                  </a:lnTo>
                  <a:lnTo>
                    <a:pt x="728471" y="621029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1"/>
                  </a:lnTo>
                  <a:lnTo>
                    <a:pt x="107441" y="728471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29"/>
                  </a:lnTo>
                  <a:lnTo>
                    <a:pt x="0" y="107441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46554" y="276682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0" y="180593"/>
                  </a:moveTo>
                  <a:lnTo>
                    <a:pt x="6454" y="132600"/>
                  </a:lnTo>
                  <a:lnTo>
                    <a:pt x="24666" y="89464"/>
                  </a:lnTo>
                  <a:lnTo>
                    <a:pt x="52911" y="52911"/>
                  </a:lnTo>
                  <a:lnTo>
                    <a:pt x="89464" y="24666"/>
                  </a:lnTo>
                  <a:lnTo>
                    <a:pt x="132600" y="6454"/>
                  </a:lnTo>
                  <a:lnTo>
                    <a:pt x="180594" y="0"/>
                  </a:lnTo>
                  <a:lnTo>
                    <a:pt x="228587" y="6454"/>
                  </a:lnTo>
                  <a:lnTo>
                    <a:pt x="271723" y="24666"/>
                  </a:lnTo>
                  <a:lnTo>
                    <a:pt x="308276" y="52911"/>
                  </a:lnTo>
                  <a:lnTo>
                    <a:pt x="336521" y="89464"/>
                  </a:lnTo>
                  <a:lnTo>
                    <a:pt x="354733" y="132600"/>
                  </a:lnTo>
                  <a:lnTo>
                    <a:pt x="361188" y="180593"/>
                  </a:lnTo>
                  <a:lnTo>
                    <a:pt x="354733" y="228587"/>
                  </a:lnTo>
                  <a:lnTo>
                    <a:pt x="336521" y="271723"/>
                  </a:lnTo>
                  <a:lnTo>
                    <a:pt x="308276" y="308276"/>
                  </a:lnTo>
                  <a:lnTo>
                    <a:pt x="271723" y="336521"/>
                  </a:lnTo>
                  <a:lnTo>
                    <a:pt x="228587" y="354733"/>
                  </a:lnTo>
                  <a:lnTo>
                    <a:pt x="180594" y="361188"/>
                  </a:lnTo>
                  <a:lnTo>
                    <a:pt x="132600" y="354733"/>
                  </a:lnTo>
                  <a:lnTo>
                    <a:pt x="89464" y="336521"/>
                  </a:lnTo>
                  <a:lnTo>
                    <a:pt x="52911" y="308276"/>
                  </a:lnTo>
                  <a:lnTo>
                    <a:pt x="24666" y="271723"/>
                  </a:lnTo>
                  <a:lnTo>
                    <a:pt x="6454" y="228587"/>
                  </a:lnTo>
                  <a:lnTo>
                    <a:pt x="0" y="18059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097659" y="2714243"/>
              <a:ext cx="459740" cy="294640"/>
            </a:xfrm>
            <a:custGeom>
              <a:avLst/>
              <a:gdLst/>
              <a:ahLst/>
              <a:cxnLst/>
              <a:rect l="l" t="t" r="r" b="b"/>
              <a:pathLst>
                <a:path w="459739" h="294639">
                  <a:moveTo>
                    <a:pt x="93853" y="244602"/>
                  </a:moveTo>
                  <a:lnTo>
                    <a:pt x="90258" y="227076"/>
                  </a:lnTo>
                  <a:lnTo>
                    <a:pt x="80467" y="212788"/>
                  </a:lnTo>
                  <a:lnTo>
                    <a:pt x="65938" y="203174"/>
                  </a:lnTo>
                  <a:lnTo>
                    <a:pt x="48133" y="199644"/>
                  </a:lnTo>
                  <a:lnTo>
                    <a:pt x="30314" y="203174"/>
                  </a:lnTo>
                  <a:lnTo>
                    <a:pt x="15786" y="212788"/>
                  </a:lnTo>
                  <a:lnTo>
                    <a:pt x="5994" y="227076"/>
                  </a:lnTo>
                  <a:lnTo>
                    <a:pt x="2413" y="244602"/>
                  </a:lnTo>
                  <a:lnTo>
                    <a:pt x="5994" y="262128"/>
                  </a:lnTo>
                  <a:lnTo>
                    <a:pt x="15786" y="276415"/>
                  </a:lnTo>
                  <a:lnTo>
                    <a:pt x="30314" y="286042"/>
                  </a:lnTo>
                  <a:lnTo>
                    <a:pt x="48133" y="289560"/>
                  </a:lnTo>
                  <a:lnTo>
                    <a:pt x="65938" y="286042"/>
                  </a:lnTo>
                  <a:lnTo>
                    <a:pt x="80467" y="276415"/>
                  </a:lnTo>
                  <a:lnTo>
                    <a:pt x="90258" y="262128"/>
                  </a:lnTo>
                  <a:lnTo>
                    <a:pt x="93853" y="244602"/>
                  </a:lnTo>
                  <a:close/>
                </a:path>
                <a:path w="459739" h="294639">
                  <a:moveTo>
                    <a:pt x="128905" y="191516"/>
                  </a:moveTo>
                  <a:lnTo>
                    <a:pt x="98044" y="93472"/>
                  </a:lnTo>
                  <a:lnTo>
                    <a:pt x="0" y="124206"/>
                  </a:lnTo>
                  <a:lnTo>
                    <a:pt x="17653" y="133477"/>
                  </a:lnTo>
                  <a:lnTo>
                    <a:pt x="88900" y="111125"/>
                  </a:lnTo>
                  <a:lnTo>
                    <a:pt x="111252" y="182372"/>
                  </a:lnTo>
                  <a:lnTo>
                    <a:pt x="128905" y="191516"/>
                  </a:lnTo>
                  <a:close/>
                </a:path>
                <a:path w="459739" h="294639">
                  <a:moveTo>
                    <a:pt x="273685" y="6858"/>
                  </a:moveTo>
                  <a:lnTo>
                    <a:pt x="266827" y="0"/>
                  </a:lnTo>
                  <a:lnTo>
                    <a:pt x="189103" y="0"/>
                  </a:lnTo>
                  <a:lnTo>
                    <a:pt x="182245" y="6858"/>
                  </a:lnTo>
                  <a:lnTo>
                    <a:pt x="182245" y="15240"/>
                  </a:lnTo>
                  <a:lnTo>
                    <a:pt x="182245" y="84582"/>
                  </a:lnTo>
                  <a:lnTo>
                    <a:pt x="189103" y="91440"/>
                  </a:lnTo>
                  <a:lnTo>
                    <a:pt x="266827" y="91440"/>
                  </a:lnTo>
                  <a:lnTo>
                    <a:pt x="273685" y="84582"/>
                  </a:lnTo>
                  <a:lnTo>
                    <a:pt x="273685" y="6858"/>
                  </a:lnTo>
                  <a:close/>
                </a:path>
                <a:path w="459739" h="294639">
                  <a:moveTo>
                    <a:pt x="392557" y="35052"/>
                  </a:moveTo>
                  <a:lnTo>
                    <a:pt x="378333" y="49276"/>
                  </a:lnTo>
                  <a:lnTo>
                    <a:pt x="378333" y="124460"/>
                  </a:lnTo>
                  <a:lnTo>
                    <a:pt x="303149" y="124460"/>
                  </a:lnTo>
                  <a:lnTo>
                    <a:pt x="288925" y="138684"/>
                  </a:lnTo>
                  <a:lnTo>
                    <a:pt x="392557" y="138684"/>
                  </a:lnTo>
                  <a:lnTo>
                    <a:pt x="392557" y="35052"/>
                  </a:lnTo>
                  <a:close/>
                </a:path>
                <a:path w="459739" h="294639">
                  <a:moveTo>
                    <a:pt x="459613" y="294132"/>
                  </a:moveTo>
                  <a:lnTo>
                    <a:pt x="404749" y="199644"/>
                  </a:lnTo>
                  <a:lnTo>
                    <a:pt x="349885" y="294132"/>
                  </a:lnTo>
                  <a:lnTo>
                    <a:pt x="459613" y="294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9589" y="3048762"/>
              <a:ext cx="84455" cy="14300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965198" y="3717797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1"/>
                  </a:lnTo>
                  <a:lnTo>
                    <a:pt x="0" y="621029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1"/>
                  </a:lnTo>
                  <a:lnTo>
                    <a:pt x="621029" y="728471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1" y="621029"/>
                  </a:lnTo>
                  <a:lnTo>
                    <a:pt x="728471" y="107441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965198" y="3717797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0" y="107441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1" y="107441"/>
                  </a:lnTo>
                  <a:lnTo>
                    <a:pt x="728471" y="621029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1"/>
                  </a:lnTo>
                  <a:lnTo>
                    <a:pt x="107441" y="728471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29"/>
                  </a:lnTo>
                  <a:lnTo>
                    <a:pt x="0" y="107441"/>
                  </a:lnTo>
                  <a:close/>
                </a:path>
              </a:pathLst>
            </a:custGeom>
            <a:ln w="3810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284406" y="3945171"/>
              <a:ext cx="114935" cy="262890"/>
            </a:xfrm>
            <a:custGeom>
              <a:avLst/>
              <a:gdLst/>
              <a:ahLst/>
              <a:cxnLst/>
              <a:rect l="l" t="t" r="r" b="b"/>
              <a:pathLst>
                <a:path w="114935" h="262889">
                  <a:moveTo>
                    <a:pt x="114706" y="14240"/>
                  </a:moveTo>
                  <a:lnTo>
                    <a:pt x="14292" y="0"/>
                  </a:lnTo>
                  <a:lnTo>
                    <a:pt x="0" y="100406"/>
                  </a:lnTo>
                  <a:lnTo>
                    <a:pt x="6537" y="101333"/>
                  </a:lnTo>
                  <a:lnTo>
                    <a:pt x="19233" y="12171"/>
                  </a:lnTo>
                  <a:lnTo>
                    <a:pt x="52740" y="56685"/>
                  </a:lnTo>
                  <a:lnTo>
                    <a:pt x="78531" y="104296"/>
                  </a:lnTo>
                  <a:lnTo>
                    <a:pt x="88896" y="156288"/>
                  </a:lnTo>
                  <a:lnTo>
                    <a:pt x="83657" y="209052"/>
                  </a:lnTo>
                  <a:lnTo>
                    <a:pt x="62637" y="258977"/>
                  </a:lnTo>
                  <a:lnTo>
                    <a:pt x="68279" y="262398"/>
                  </a:lnTo>
                  <a:lnTo>
                    <a:pt x="87026" y="221356"/>
                  </a:lnTo>
                  <a:lnTo>
                    <a:pt x="95281" y="177951"/>
                  </a:lnTo>
                  <a:lnTo>
                    <a:pt x="93136" y="134099"/>
                  </a:lnTo>
                  <a:lnTo>
                    <a:pt x="80686" y="91715"/>
                  </a:lnTo>
                  <a:lnTo>
                    <a:pt x="58024" y="52715"/>
                  </a:lnTo>
                  <a:lnTo>
                    <a:pt x="24576" y="8188"/>
                  </a:lnTo>
                  <a:lnTo>
                    <a:pt x="113775" y="20778"/>
                  </a:lnTo>
                  <a:lnTo>
                    <a:pt x="114706" y="14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284406" y="3945171"/>
              <a:ext cx="114935" cy="262890"/>
            </a:xfrm>
            <a:custGeom>
              <a:avLst/>
              <a:gdLst/>
              <a:ahLst/>
              <a:cxnLst/>
              <a:rect l="l" t="t" r="r" b="b"/>
              <a:pathLst>
                <a:path w="114935" h="262889">
                  <a:moveTo>
                    <a:pt x="58024" y="52715"/>
                  </a:moveTo>
                  <a:lnTo>
                    <a:pt x="24576" y="8188"/>
                  </a:lnTo>
                  <a:lnTo>
                    <a:pt x="113775" y="20778"/>
                  </a:lnTo>
                  <a:lnTo>
                    <a:pt x="114706" y="14240"/>
                  </a:lnTo>
                  <a:lnTo>
                    <a:pt x="14292" y="0"/>
                  </a:lnTo>
                  <a:lnTo>
                    <a:pt x="0" y="100406"/>
                  </a:lnTo>
                  <a:lnTo>
                    <a:pt x="6537" y="101333"/>
                  </a:lnTo>
                  <a:lnTo>
                    <a:pt x="19233" y="12171"/>
                  </a:lnTo>
                  <a:lnTo>
                    <a:pt x="52740" y="56685"/>
                  </a:lnTo>
                  <a:lnTo>
                    <a:pt x="78531" y="104296"/>
                  </a:lnTo>
                  <a:lnTo>
                    <a:pt x="88896" y="156288"/>
                  </a:lnTo>
                  <a:lnTo>
                    <a:pt x="83657" y="209052"/>
                  </a:lnTo>
                  <a:lnTo>
                    <a:pt x="62637" y="258977"/>
                  </a:lnTo>
                  <a:lnTo>
                    <a:pt x="68279" y="262398"/>
                  </a:lnTo>
                  <a:lnTo>
                    <a:pt x="87026" y="221356"/>
                  </a:lnTo>
                  <a:lnTo>
                    <a:pt x="95281" y="177951"/>
                  </a:lnTo>
                  <a:lnTo>
                    <a:pt x="93136" y="134099"/>
                  </a:lnTo>
                  <a:lnTo>
                    <a:pt x="80686" y="91715"/>
                  </a:lnTo>
                  <a:lnTo>
                    <a:pt x="58024" y="52715"/>
                  </a:lnTo>
                </a:path>
              </a:pathLst>
            </a:custGeom>
            <a:ln w="198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8106" y="3875277"/>
              <a:ext cx="122427" cy="12090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8106" y="4017009"/>
              <a:ext cx="122427" cy="12090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8106" y="4158741"/>
              <a:ext cx="122427" cy="120903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3160267" y="1642109"/>
            <a:ext cx="4400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1DABFD"/>
                </a:solidFill>
                <a:latin typeface="Microsoft Sans Serif"/>
                <a:cs typeface="Microsoft Sans Serif"/>
              </a:rPr>
              <a:t>Self evaluate</a:t>
            </a:r>
            <a:r>
              <a:rPr dirty="0" sz="1800" spc="1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1DABFD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1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0">
                <a:solidFill>
                  <a:srgbClr val="1DABFD"/>
                </a:solidFill>
                <a:latin typeface="Microsoft Sans Serif"/>
                <a:cs typeface="Microsoft Sans Serif"/>
              </a:rPr>
              <a:t>products/service</a:t>
            </a:r>
            <a:r>
              <a:rPr dirty="0" sz="1800" spc="4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0">
                <a:solidFill>
                  <a:srgbClr val="1DABFD"/>
                </a:solidFill>
                <a:latin typeface="Microsoft Sans Serif"/>
                <a:cs typeface="Microsoft Sans Serif"/>
              </a:rPr>
              <a:t>offered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29" name="object 29" descr=""/>
          <p:cNvSpPr txBox="1"/>
          <p:nvPr/>
        </p:nvSpPr>
        <p:spPr>
          <a:xfrm>
            <a:off x="3160267" y="2780157"/>
            <a:ext cx="2644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7D5BE"/>
                </a:solidFill>
                <a:latin typeface="Microsoft Sans Serif"/>
                <a:cs typeface="Microsoft Sans Serif"/>
              </a:rPr>
              <a:t>Adapt</a:t>
            </a:r>
            <a:r>
              <a:rPr dirty="0" sz="1800" spc="6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40">
                <a:solidFill>
                  <a:srgbClr val="17D5BE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4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7D5BE"/>
                </a:solidFill>
                <a:latin typeface="Microsoft Sans Serif"/>
                <a:cs typeface="Microsoft Sans Serif"/>
              </a:rPr>
              <a:t>new</a:t>
            </a:r>
            <a:r>
              <a:rPr dirty="0" sz="1800" spc="5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17D5BE"/>
                </a:solidFill>
                <a:latin typeface="Microsoft Sans Serif"/>
                <a:cs typeface="Microsoft Sans Serif"/>
              </a:rPr>
              <a:t>technology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160267" y="3918330"/>
            <a:ext cx="2465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DF4E58"/>
                </a:solidFill>
                <a:latin typeface="Microsoft Sans Serif"/>
                <a:cs typeface="Microsoft Sans Serif"/>
              </a:rPr>
              <a:t>Reorganize</a:t>
            </a:r>
            <a:r>
              <a:rPr dirty="0" sz="1800" spc="-5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14">
                <a:solidFill>
                  <a:srgbClr val="DF4E58"/>
                </a:solidFill>
                <a:latin typeface="Microsoft Sans Serif"/>
                <a:cs typeface="Microsoft Sans Serif"/>
              </a:rPr>
              <a:t>if</a:t>
            </a:r>
            <a:r>
              <a:rPr dirty="0" sz="1800" spc="-6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DF4E58"/>
                </a:solidFill>
                <a:latin typeface="Microsoft Sans Serif"/>
                <a:cs typeface="Microsoft Sans Serif"/>
              </a:rPr>
              <a:t>necessary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57300" y="1716023"/>
              <a:ext cx="1018540" cy="1018540"/>
            </a:xfrm>
            <a:custGeom>
              <a:avLst/>
              <a:gdLst/>
              <a:ahLst/>
              <a:cxnLst/>
              <a:rect l="l" t="t" r="r" b="b"/>
              <a:pathLst>
                <a:path w="1018539" h="1018539">
                  <a:moveTo>
                    <a:pt x="509016" y="0"/>
                  </a:moveTo>
                  <a:lnTo>
                    <a:pt x="459985" y="2329"/>
                  </a:lnTo>
                  <a:lnTo>
                    <a:pt x="412275" y="9176"/>
                  </a:lnTo>
                  <a:lnTo>
                    <a:pt x="366099" y="20326"/>
                  </a:lnTo>
                  <a:lnTo>
                    <a:pt x="321669" y="35568"/>
                  </a:lnTo>
                  <a:lnTo>
                    <a:pt x="279200" y="54687"/>
                  </a:lnTo>
                  <a:lnTo>
                    <a:pt x="238903" y="77471"/>
                  </a:lnTo>
                  <a:lnTo>
                    <a:pt x="200992" y="103707"/>
                  </a:lnTo>
                  <a:lnTo>
                    <a:pt x="165680" y="133181"/>
                  </a:lnTo>
                  <a:lnTo>
                    <a:pt x="133181" y="165680"/>
                  </a:lnTo>
                  <a:lnTo>
                    <a:pt x="103707" y="200992"/>
                  </a:lnTo>
                  <a:lnTo>
                    <a:pt x="77471" y="238903"/>
                  </a:lnTo>
                  <a:lnTo>
                    <a:pt x="54687" y="279200"/>
                  </a:lnTo>
                  <a:lnTo>
                    <a:pt x="35568" y="321669"/>
                  </a:lnTo>
                  <a:lnTo>
                    <a:pt x="20326" y="366099"/>
                  </a:lnTo>
                  <a:lnTo>
                    <a:pt x="9176" y="412275"/>
                  </a:lnTo>
                  <a:lnTo>
                    <a:pt x="2329" y="459985"/>
                  </a:lnTo>
                  <a:lnTo>
                    <a:pt x="0" y="509015"/>
                  </a:lnTo>
                  <a:lnTo>
                    <a:pt x="2329" y="558046"/>
                  </a:lnTo>
                  <a:lnTo>
                    <a:pt x="9176" y="605756"/>
                  </a:lnTo>
                  <a:lnTo>
                    <a:pt x="20326" y="651932"/>
                  </a:lnTo>
                  <a:lnTo>
                    <a:pt x="35568" y="696362"/>
                  </a:lnTo>
                  <a:lnTo>
                    <a:pt x="54687" y="738831"/>
                  </a:lnTo>
                  <a:lnTo>
                    <a:pt x="77471" y="779128"/>
                  </a:lnTo>
                  <a:lnTo>
                    <a:pt x="103707" y="817039"/>
                  </a:lnTo>
                  <a:lnTo>
                    <a:pt x="133181" y="852351"/>
                  </a:lnTo>
                  <a:lnTo>
                    <a:pt x="165680" y="884850"/>
                  </a:lnTo>
                  <a:lnTo>
                    <a:pt x="200992" y="914324"/>
                  </a:lnTo>
                  <a:lnTo>
                    <a:pt x="238903" y="940560"/>
                  </a:lnTo>
                  <a:lnTo>
                    <a:pt x="279200" y="963344"/>
                  </a:lnTo>
                  <a:lnTo>
                    <a:pt x="321669" y="982463"/>
                  </a:lnTo>
                  <a:lnTo>
                    <a:pt x="366099" y="997705"/>
                  </a:lnTo>
                  <a:lnTo>
                    <a:pt x="412275" y="1008855"/>
                  </a:lnTo>
                  <a:lnTo>
                    <a:pt x="459985" y="1015702"/>
                  </a:lnTo>
                  <a:lnTo>
                    <a:pt x="509016" y="1018031"/>
                  </a:lnTo>
                  <a:lnTo>
                    <a:pt x="558046" y="1015702"/>
                  </a:lnTo>
                  <a:lnTo>
                    <a:pt x="605756" y="1008855"/>
                  </a:lnTo>
                  <a:lnTo>
                    <a:pt x="651932" y="997705"/>
                  </a:lnTo>
                  <a:lnTo>
                    <a:pt x="696362" y="982463"/>
                  </a:lnTo>
                  <a:lnTo>
                    <a:pt x="738831" y="963344"/>
                  </a:lnTo>
                  <a:lnTo>
                    <a:pt x="779128" y="940560"/>
                  </a:lnTo>
                  <a:lnTo>
                    <a:pt x="817039" y="914324"/>
                  </a:lnTo>
                  <a:lnTo>
                    <a:pt x="852351" y="884850"/>
                  </a:lnTo>
                  <a:lnTo>
                    <a:pt x="884850" y="852351"/>
                  </a:lnTo>
                  <a:lnTo>
                    <a:pt x="914324" y="817039"/>
                  </a:lnTo>
                  <a:lnTo>
                    <a:pt x="940560" y="779128"/>
                  </a:lnTo>
                  <a:lnTo>
                    <a:pt x="963344" y="738831"/>
                  </a:lnTo>
                  <a:lnTo>
                    <a:pt x="982463" y="696362"/>
                  </a:lnTo>
                  <a:lnTo>
                    <a:pt x="997705" y="651932"/>
                  </a:lnTo>
                  <a:lnTo>
                    <a:pt x="1008855" y="605756"/>
                  </a:lnTo>
                  <a:lnTo>
                    <a:pt x="1015702" y="558046"/>
                  </a:lnTo>
                  <a:lnTo>
                    <a:pt x="1018032" y="509015"/>
                  </a:lnTo>
                  <a:lnTo>
                    <a:pt x="1015702" y="459985"/>
                  </a:lnTo>
                  <a:lnTo>
                    <a:pt x="1008855" y="412275"/>
                  </a:lnTo>
                  <a:lnTo>
                    <a:pt x="997705" y="366099"/>
                  </a:lnTo>
                  <a:lnTo>
                    <a:pt x="982463" y="321669"/>
                  </a:lnTo>
                  <a:lnTo>
                    <a:pt x="963344" y="279200"/>
                  </a:lnTo>
                  <a:lnTo>
                    <a:pt x="940560" y="238903"/>
                  </a:lnTo>
                  <a:lnTo>
                    <a:pt x="914324" y="200992"/>
                  </a:lnTo>
                  <a:lnTo>
                    <a:pt x="884850" y="165680"/>
                  </a:lnTo>
                  <a:lnTo>
                    <a:pt x="852351" y="133181"/>
                  </a:lnTo>
                  <a:lnTo>
                    <a:pt x="817039" y="103707"/>
                  </a:lnTo>
                  <a:lnTo>
                    <a:pt x="779128" y="77471"/>
                  </a:lnTo>
                  <a:lnTo>
                    <a:pt x="738831" y="54687"/>
                  </a:lnTo>
                  <a:lnTo>
                    <a:pt x="696362" y="35568"/>
                  </a:lnTo>
                  <a:lnTo>
                    <a:pt x="651932" y="20326"/>
                  </a:lnTo>
                  <a:lnTo>
                    <a:pt x="605756" y="9176"/>
                  </a:lnTo>
                  <a:lnTo>
                    <a:pt x="558046" y="2329"/>
                  </a:lnTo>
                  <a:lnTo>
                    <a:pt x="50901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536683" y="307086"/>
            <a:ext cx="2049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Apigee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API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management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service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GCP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16177" y="2027046"/>
            <a:ext cx="69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solidFill>
                  <a:srgbClr val="FFFFFF"/>
                </a:solidFill>
              </a:rPr>
              <a:t>{API}</a:t>
            </a:r>
            <a:endParaRPr sz="2400"/>
          </a:p>
        </p:txBody>
      </p:sp>
      <p:sp>
        <p:nvSpPr>
          <p:cNvPr id="9" name="object 9" descr=""/>
          <p:cNvSpPr/>
          <p:nvPr/>
        </p:nvSpPr>
        <p:spPr>
          <a:xfrm>
            <a:off x="2474976" y="2919983"/>
            <a:ext cx="1018540" cy="1018540"/>
          </a:xfrm>
          <a:custGeom>
            <a:avLst/>
            <a:gdLst/>
            <a:ahLst/>
            <a:cxnLst/>
            <a:rect l="l" t="t" r="r" b="b"/>
            <a:pathLst>
              <a:path w="1018539" h="1018539">
                <a:moveTo>
                  <a:pt x="509016" y="0"/>
                </a:moveTo>
                <a:lnTo>
                  <a:pt x="459985" y="2329"/>
                </a:lnTo>
                <a:lnTo>
                  <a:pt x="412275" y="9176"/>
                </a:lnTo>
                <a:lnTo>
                  <a:pt x="366099" y="20326"/>
                </a:lnTo>
                <a:lnTo>
                  <a:pt x="321669" y="35568"/>
                </a:lnTo>
                <a:lnTo>
                  <a:pt x="279200" y="54687"/>
                </a:lnTo>
                <a:lnTo>
                  <a:pt x="238903" y="77471"/>
                </a:lnTo>
                <a:lnTo>
                  <a:pt x="200992" y="103707"/>
                </a:lnTo>
                <a:lnTo>
                  <a:pt x="165680" y="133181"/>
                </a:lnTo>
                <a:lnTo>
                  <a:pt x="133181" y="165680"/>
                </a:lnTo>
                <a:lnTo>
                  <a:pt x="103707" y="200992"/>
                </a:lnTo>
                <a:lnTo>
                  <a:pt x="77471" y="238903"/>
                </a:lnTo>
                <a:lnTo>
                  <a:pt x="54687" y="279200"/>
                </a:lnTo>
                <a:lnTo>
                  <a:pt x="35568" y="321669"/>
                </a:lnTo>
                <a:lnTo>
                  <a:pt x="20326" y="366099"/>
                </a:lnTo>
                <a:lnTo>
                  <a:pt x="9176" y="412275"/>
                </a:lnTo>
                <a:lnTo>
                  <a:pt x="2329" y="459985"/>
                </a:lnTo>
                <a:lnTo>
                  <a:pt x="0" y="509015"/>
                </a:lnTo>
                <a:lnTo>
                  <a:pt x="2329" y="558046"/>
                </a:lnTo>
                <a:lnTo>
                  <a:pt x="9176" y="605756"/>
                </a:lnTo>
                <a:lnTo>
                  <a:pt x="20326" y="651932"/>
                </a:lnTo>
                <a:lnTo>
                  <a:pt x="35568" y="696362"/>
                </a:lnTo>
                <a:lnTo>
                  <a:pt x="54687" y="738831"/>
                </a:lnTo>
                <a:lnTo>
                  <a:pt x="77471" y="779128"/>
                </a:lnTo>
                <a:lnTo>
                  <a:pt x="103707" y="817039"/>
                </a:lnTo>
                <a:lnTo>
                  <a:pt x="133181" y="852351"/>
                </a:lnTo>
                <a:lnTo>
                  <a:pt x="165680" y="884850"/>
                </a:lnTo>
                <a:lnTo>
                  <a:pt x="200992" y="914324"/>
                </a:lnTo>
                <a:lnTo>
                  <a:pt x="238903" y="940560"/>
                </a:lnTo>
                <a:lnTo>
                  <a:pt x="279200" y="963344"/>
                </a:lnTo>
                <a:lnTo>
                  <a:pt x="321669" y="982463"/>
                </a:lnTo>
                <a:lnTo>
                  <a:pt x="366099" y="997705"/>
                </a:lnTo>
                <a:lnTo>
                  <a:pt x="412275" y="1008855"/>
                </a:lnTo>
                <a:lnTo>
                  <a:pt x="459985" y="1015702"/>
                </a:lnTo>
                <a:lnTo>
                  <a:pt x="509016" y="1018032"/>
                </a:lnTo>
                <a:lnTo>
                  <a:pt x="558046" y="1015702"/>
                </a:lnTo>
                <a:lnTo>
                  <a:pt x="605756" y="1008855"/>
                </a:lnTo>
                <a:lnTo>
                  <a:pt x="651932" y="997705"/>
                </a:lnTo>
                <a:lnTo>
                  <a:pt x="696362" y="982463"/>
                </a:lnTo>
                <a:lnTo>
                  <a:pt x="738831" y="963344"/>
                </a:lnTo>
                <a:lnTo>
                  <a:pt x="779128" y="940560"/>
                </a:lnTo>
                <a:lnTo>
                  <a:pt x="817039" y="914324"/>
                </a:lnTo>
                <a:lnTo>
                  <a:pt x="852351" y="884850"/>
                </a:lnTo>
                <a:lnTo>
                  <a:pt x="884850" y="852351"/>
                </a:lnTo>
                <a:lnTo>
                  <a:pt x="914324" y="817039"/>
                </a:lnTo>
                <a:lnTo>
                  <a:pt x="940560" y="779128"/>
                </a:lnTo>
                <a:lnTo>
                  <a:pt x="963344" y="738831"/>
                </a:lnTo>
                <a:lnTo>
                  <a:pt x="982463" y="696362"/>
                </a:lnTo>
                <a:lnTo>
                  <a:pt x="997705" y="651932"/>
                </a:lnTo>
                <a:lnTo>
                  <a:pt x="1008855" y="605756"/>
                </a:lnTo>
                <a:lnTo>
                  <a:pt x="1015702" y="558046"/>
                </a:lnTo>
                <a:lnTo>
                  <a:pt x="1018032" y="509015"/>
                </a:lnTo>
                <a:lnTo>
                  <a:pt x="1015702" y="459985"/>
                </a:lnTo>
                <a:lnTo>
                  <a:pt x="1008855" y="412275"/>
                </a:lnTo>
                <a:lnTo>
                  <a:pt x="997705" y="366099"/>
                </a:lnTo>
                <a:lnTo>
                  <a:pt x="982463" y="321669"/>
                </a:lnTo>
                <a:lnTo>
                  <a:pt x="963344" y="279200"/>
                </a:lnTo>
                <a:lnTo>
                  <a:pt x="940560" y="238903"/>
                </a:lnTo>
                <a:lnTo>
                  <a:pt x="914324" y="200992"/>
                </a:lnTo>
                <a:lnTo>
                  <a:pt x="884850" y="165680"/>
                </a:lnTo>
                <a:lnTo>
                  <a:pt x="852351" y="133181"/>
                </a:lnTo>
                <a:lnTo>
                  <a:pt x="817039" y="103707"/>
                </a:lnTo>
                <a:lnTo>
                  <a:pt x="779128" y="77471"/>
                </a:lnTo>
                <a:lnTo>
                  <a:pt x="738831" y="54687"/>
                </a:lnTo>
                <a:lnTo>
                  <a:pt x="696362" y="35568"/>
                </a:lnTo>
                <a:lnTo>
                  <a:pt x="651932" y="20326"/>
                </a:lnTo>
                <a:lnTo>
                  <a:pt x="605756" y="9176"/>
                </a:lnTo>
                <a:lnTo>
                  <a:pt x="558046" y="2329"/>
                </a:lnTo>
                <a:lnTo>
                  <a:pt x="509016" y="0"/>
                </a:lnTo>
                <a:close/>
              </a:path>
            </a:pathLst>
          </a:custGeom>
          <a:solidFill>
            <a:srgbClr val="17D5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633217" y="3231896"/>
            <a:ext cx="699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{API}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257300" y="4123944"/>
            <a:ext cx="1018540" cy="1018540"/>
          </a:xfrm>
          <a:custGeom>
            <a:avLst/>
            <a:gdLst/>
            <a:ahLst/>
            <a:cxnLst/>
            <a:rect l="l" t="t" r="r" b="b"/>
            <a:pathLst>
              <a:path w="1018539" h="1018539">
                <a:moveTo>
                  <a:pt x="509016" y="0"/>
                </a:moveTo>
                <a:lnTo>
                  <a:pt x="459985" y="2329"/>
                </a:lnTo>
                <a:lnTo>
                  <a:pt x="412275" y="9176"/>
                </a:lnTo>
                <a:lnTo>
                  <a:pt x="366099" y="20326"/>
                </a:lnTo>
                <a:lnTo>
                  <a:pt x="321669" y="35568"/>
                </a:lnTo>
                <a:lnTo>
                  <a:pt x="279200" y="54687"/>
                </a:lnTo>
                <a:lnTo>
                  <a:pt x="238903" y="77471"/>
                </a:lnTo>
                <a:lnTo>
                  <a:pt x="200992" y="103707"/>
                </a:lnTo>
                <a:lnTo>
                  <a:pt x="165680" y="133181"/>
                </a:lnTo>
                <a:lnTo>
                  <a:pt x="133181" y="165680"/>
                </a:lnTo>
                <a:lnTo>
                  <a:pt x="103707" y="200992"/>
                </a:lnTo>
                <a:lnTo>
                  <a:pt x="77471" y="238903"/>
                </a:lnTo>
                <a:lnTo>
                  <a:pt x="54687" y="279200"/>
                </a:lnTo>
                <a:lnTo>
                  <a:pt x="35568" y="321669"/>
                </a:lnTo>
                <a:lnTo>
                  <a:pt x="20326" y="366099"/>
                </a:lnTo>
                <a:lnTo>
                  <a:pt x="9176" y="412275"/>
                </a:lnTo>
                <a:lnTo>
                  <a:pt x="2329" y="459985"/>
                </a:lnTo>
                <a:lnTo>
                  <a:pt x="0" y="509015"/>
                </a:lnTo>
                <a:lnTo>
                  <a:pt x="2329" y="558046"/>
                </a:lnTo>
                <a:lnTo>
                  <a:pt x="9176" y="605756"/>
                </a:lnTo>
                <a:lnTo>
                  <a:pt x="20326" y="651932"/>
                </a:lnTo>
                <a:lnTo>
                  <a:pt x="35568" y="696362"/>
                </a:lnTo>
                <a:lnTo>
                  <a:pt x="54687" y="738831"/>
                </a:lnTo>
                <a:lnTo>
                  <a:pt x="77471" y="779128"/>
                </a:lnTo>
                <a:lnTo>
                  <a:pt x="103707" y="817039"/>
                </a:lnTo>
                <a:lnTo>
                  <a:pt x="133181" y="852351"/>
                </a:lnTo>
                <a:lnTo>
                  <a:pt x="165680" y="884850"/>
                </a:lnTo>
                <a:lnTo>
                  <a:pt x="200992" y="914324"/>
                </a:lnTo>
                <a:lnTo>
                  <a:pt x="238903" y="940560"/>
                </a:lnTo>
                <a:lnTo>
                  <a:pt x="279200" y="963344"/>
                </a:lnTo>
                <a:lnTo>
                  <a:pt x="321669" y="982463"/>
                </a:lnTo>
                <a:lnTo>
                  <a:pt x="366099" y="997705"/>
                </a:lnTo>
                <a:lnTo>
                  <a:pt x="412275" y="1008855"/>
                </a:lnTo>
                <a:lnTo>
                  <a:pt x="459985" y="1015702"/>
                </a:lnTo>
                <a:lnTo>
                  <a:pt x="509016" y="1018031"/>
                </a:lnTo>
                <a:lnTo>
                  <a:pt x="558046" y="1015702"/>
                </a:lnTo>
                <a:lnTo>
                  <a:pt x="605756" y="1008855"/>
                </a:lnTo>
                <a:lnTo>
                  <a:pt x="651932" y="997705"/>
                </a:lnTo>
                <a:lnTo>
                  <a:pt x="696362" y="982463"/>
                </a:lnTo>
                <a:lnTo>
                  <a:pt x="738831" y="963344"/>
                </a:lnTo>
                <a:lnTo>
                  <a:pt x="779128" y="940560"/>
                </a:lnTo>
                <a:lnTo>
                  <a:pt x="817039" y="914324"/>
                </a:lnTo>
                <a:lnTo>
                  <a:pt x="852351" y="884850"/>
                </a:lnTo>
                <a:lnTo>
                  <a:pt x="884850" y="852351"/>
                </a:lnTo>
                <a:lnTo>
                  <a:pt x="914324" y="817039"/>
                </a:lnTo>
                <a:lnTo>
                  <a:pt x="940560" y="779128"/>
                </a:lnTo>
                <a:lnTo>
                  <a:pt x="963344" y="738831"/>
                </a:lnTo>
                <a:lnTo>
                  <a:pt x="982463" y="696362"/>
                </a:lnTo>
                <a:lnTo>
                  <a:pt x="997705" y="651932"/>
                </a:lnTo>
                <a:lnTo>
                  <a:pt x="1008855" y="605756"/>
                </a:lnTo>
                <a:lnTo>
                  <a:pt x="1015702" y="558046"/>
                </a:lnTo>
                <a:lnTo>
                  <a:pt x="1018032" y="509015"/>
                </a:lnTo>
                <a:lnTo>
                  <a:pt x="1015702" y="459985"/>
                </a:lnTo>
                <a:lnTo>
                  <a:pt x="1008855" y="412275"/>
                </a:lnTo>
                <a:lnTo>
                  <a:pt x="997705" y="366099"/>
                </a:lnTo>
                <a:lnTo>
                  <a:pt x="982463" y="321669"/>
                </a:lnTo>
                <a:lnTo>
                  <a:pt x="963344" y="279200"/>
                </a:lnTo>
                <a:lnTo>
                  <a:pt x="940560" y="238903"/>
                </a:lnTo>
                <a:lnTo>
                  <a:pt x="914324" y="200992"/>
                </a:lnTo>
                <a:lnTo>
                  <a:pt x="884850" y="165680"/>
                </a:lnTo>
                <a:lnTo>
                  <a:pt x="852351" y="133181"/>
                </a:lnTo>
                <a:lnTo>
                  <a:pt x="817039" y="103707"/>
                </a:lnTo>
                <a:lnTo>
                  <a:pt x="779128" y="77471"/>
                </a:lnTo>
                <a:lnTo>
                  <a:pt x="738831" y="54687"/>
                </a:lnTo>
                <a:lnTo>
                  <a:pt x="696362" y="35568"/>
                </a:lnTo>
                <a:lnTo>
                  <a:pt x="651932" y="20326"/>
                </a:lnTo>
                <a:lnTo>
                  <a:pt x="605756" y="9176"/>
                </a:lnTo>
                <a:lnTo>
                  <a:pt x="558046" y="2329"/>
                </a:lnTo>
                <a:lnTo>
                  <a:pt x="509016" y="0"/>
                </a:lnTo>
                <a:close/>
              </a:path>
            </a:pathLst>
          </a:custGeom>
          <a:solidFill>
            <a:srgbClr val="DF4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416177" y="4436745"/>
            <a:ext cx="699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{API}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728216" y="1524000"/>
            <a:ext cx="10464165" cy="3147695"/>
            <a:chOff x="1728216" y="1524000"/>
            <a:chExt cx="10464165" cy="3147695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887" y="2220468"/>
              <a:ext cx="750411" cy="73821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7263" y="3933444"/>
              <a:ext cx="750411" cy="73821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8216" y="2695955"/>
              <a:ext cx="76200" cy="142925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4232" y="1524000"/>
              <a:ext cx="7287767" cy="220484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731763" y="2225040"/>
              <a:ext cx="5933440" cy="603885"/>
            </a:xfrm>
            <a:custGeom>
              <a:avLst/>
              <a:gdLst/>
              <a:ahLst/>
              <a:cxnLst/>
              <a:rect l="l" t="t" r="r" b="b"/>
              <a:pathLst>
                <a:path w="5933440" h="603885">
                  <a:moveTo>
                    <a:pt x="5870575" y="0"/>
                  </a:moveTo>
                  <a:lnTo>
                    <a:pt x="0" y="0"/>
                  </a:lnTo>
                  <a:lnTo>
                    <a:pt x="0" y="603504"/>
                  </a:lnTo>
                  <a:lnTo>
                    <a:pt x="5870575" y="603504"/>
                  </a:lnTo>
                  <a:lnTo>
                    <a:pt x="5894837" y="598600"/>
                  </a:lnTo>
                  <a:lnTo>
                    <a:pt x="5914659" y="585231"/>
                  </a:lnTo>
                  <a:lnTo>
                    <a:pt x="5928028" y="565409"/>
                  </a:lnTo>
                  <a:lnTo>
                    <a:pt x="5932932" y="541147"/>
                  </a:lnTo>
                  <a:lnTo>
                    <a:pt x="5932932" y="62357"/>
                  </a:lnTo>
                  <a:lnTo>
                    <a:pt x="5928028" y="38094"/>
                  </a:lnTo>
                  <a:lnTo>
                    <a:pt x="5914659" y="18272"/>
                  </a:lnTo>
                  <a:lnTo>
                    <a:pt x="5894837" y="4903"/>
                  </a:lnTo>
                  <a:lnTo>
                    <a:pt x="5870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5979033" y="2271141"/>
            <a:ext cx="52857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dirty="0" sz="1600" spc="55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Apigee</a:t>
            </a:r>
            <a:r>
              <a:rPr dirty="0" sz="16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hybrid,</a:t>
            </a:r>
            <a:r>
              <a:rPr dirty="0" sz="16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dirty="0" sz="16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dirty="0" sz="16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power</a:t>
            </a:r>
            <a:r>
              <a:rPr dirty="0" sz="16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4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choose</a:t>
            </a:r>
            <a:r>
              <a:rPr dirty="0" sz="16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where </a:t>
            </a:r>
            <a:r>
              <a:rPr dirty="0" sz="1600" spc="114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dirty="0" sz="16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dirty="0" sz="16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0">
                <a:solidFill>
                  <a:srgbClr val="3E3E3E"/>
                </a:solidFill>
                <a:latin typeface="Microsoft Sans Serif"/>
                <a:cs typeface="Microsoft Sans Serif"/>
              </a:rPr>
              <a:t>APIs—</a:t>
            </a: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on-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premises,</a:t>
            </a:r>
            <a:r>
              <a:rPr dirty="0" sz="16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Google</a:t>
            </a:r>
            <a:r>
              <a:rPr dirty="0" sz="16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Cloud,</a:t>
            </a:r>
            <a:r>
              <a:rPr dirty="0" sz="16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 hybrid.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904232" y="2221992"/>
            <a:ext cx="7287895" cy="2206625"/>
            <a:chOff x="4904232" y="2221992"/>
            <a:chExt cx="7287895" cy="2206625"/>
          </a:xfrm>
        </p:grpSpPr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4232" y="2221992"/>
              <a:ext cx="7287767" cy="220624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731764" y="2923032"/>
              <a:ext cx="5933440" cy="605155"/>
            </a:xfrm>
            <a:custGeom>
              <a:avLst/>
              <a:gdLst/>
              <a:ahLst/>
              <a:cxnLst/>
              <a:rect l="l" t="t" r="r" b="b"/>
              <a:pathLst>
                <a:path w="5933440" h="605154">
                  <a:moveTo>
                    <a:pt x="5870447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5870447" y="605027"/>
                  </a:lnTo>
                  <a:lnTo>
                    <a:pt x="5894784" y="600122"/>
                  </a:lnTo>
                  <a:lnTo>
                    <a:pt x="5914644" y="586739"/>
                  </a:lnTo>
                  <a:lnTo>
                    <a:pt x="5928026" y="566880"/>
                  </a:lnTo>
                  <a:lnTo>
                    <a:pt x="5932932" y="542543"/>
                  </a:lnTo>
                  <a:lnTo>
                    <a:pt x="5932932" y="62483"/>
                  </a:lnTo>
                  <a:lnTo>
                    <a:pt x="5928026" y="38147"/>
                  </a:lnTo>
                  <a:lnTo>
                    <a:pt x="5914644" y="18287"/>
                  </a:lnTo>
                  <a:lnTo>
                    <a:pt x="5894784" y="4905"/>
                  </a:lnTo>
                  <a:lnTo>
                    <a:pt x="5870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5979033" y="3079242"/>
            <a:ext cx="2529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>
                <a:solidFill>
                  <a:srgbClr val="3E3E3E"/>
                </a:solidFill>
                <a:latin typeface="Microsoft Sans Serif"/>
                <a:cs typeface="Microsoft Sans Serif"/>
              </a:rPr>
              <a:t>AI-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powered</a:t>
            </a:r>
            <a:r>
              <a:rPr dirty="0" sz="1600" spc="1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0">
                <a:solidFill>
                  <a:srgbClr val="3E3E3E"/>
                </a:solidFill>
                <a:latin typeface="Microsoft Sans Serif"/>
                <a:cs typeface="Microsoft Sans Serif"/>
              </a:rPr>
              <a:t>API</a:t>
            </a:r>
            <a:r>
              <a:rPr dirty="0" sz="1600" spc="9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Microsoft Sans Serif"/>
                <a:cs typeface="Microsoft Sans Serif"/>
              </a:rPr>
              <a:t>monitoring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4905755" y="2919983"/>
            <a:ext cx="7286625" cy="2206625"/>
            <a:chOff x="4905755" y="2919983"/>
            <a:chExt cx="7286625" cy="2206625"/>
          </a:xfrm>
        </p:grpSpPr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5755" y="2919983"/>
              <a:ext cx="7286244" cy="220624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733288" y="3621023"/>
              <a:ext cx="5931535" cy="605155"/>
            </a:xfrm>
            <a:custGeom>
              <a:avLst/>
              <a:gdLst/>
              <a:ahLst/>
              <a:cxnLst/>
              <a:rect l="l" t="t" r="r" b="b"/>
              <a:pathLst>
                <a:path w="5931534" h="605154">
                  <a:moveTo>
                    <a:pt x="5868923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5868923" y="605027"/>
                  </a:lnTo>
                  <a:lnTo>
                    <a:pt x="5893260" y="600122"/>
                  </a:lnTo>
                  <a:lnTo>
                    <a:pt x="5913120" y="586739"/>
                  </a:lnTo>
                  <a:lnTo>
                    <a:pt x="5926502" y="566880"/>
                  </a:lnTo>
                  <a:lnTo>
                    <a:pt x="5931408" y="542544"/>
                  </a:lnTo>
                  <a:lnTo>
                    <a:pt x="5931408" y="62483"/>
                  </a:lnTo>
                  <a:lnTo>
                    <a:pt x="5926502" y="38147"/>
                  </a:lnTo>
                  <a:lnTo>
                    <a:pt x="5913120" y="18287"/>
                  </a:lnTo>
                  <a:lnTo>
                    <a:pt x="5893260" y="4905"/>
                  </a:lnTo>
                  <a:lnTo>
                    <a:pt x="58689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980303" y="3777183"/>
            <a:ext cx="4329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Expand</a:t>
            </a:r>
            <a:r>
              <a:rPr dirty="0" sz="16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move</a:t>
            </a:r>
            <a:r>
              <a:rPr dirty="0" sz="16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4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micro</a:t>
            </a:r>
            <a:r>
              <a:rPr dirty="0" sz="16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service </a:t>
            </a: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architecture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905755" y="3618014"/>
            <a:ext cx="7286625" cy="2206625"/>
            <a:chOff x="4905755" y="3618014"/>
            <a:chExt cx="7286625" cy="2206625"/>
          </a:xfrm>
        </p:grpSpPr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5755" y="3618014"/>
              <a:ext cx="7286244" cy="2206244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733288" y="4319015"/>
              <a:ext cx="5931535" cy="605155"/>
            </a:xfrm>
            <a:custGeom>
              <a:avLst/>
              <a:gdLst/>
              <a:ahLst/>
              <a:cxnLst/>
              <a:rect l="l" t="t" r="r" b="b"/>
              <a:pathLst>
                <a:path w="5931534" h="605154">
                  <a:moveTo>
                    <a:pt x="5868923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5868923" y="605027"/>
                  </a:lnTo>
                  <a:lnTo>
                    <a:pt x="5893260" y="600122"/>
                  </a:lnTo>
                  <a:lnTo>
                    <a:pt x="5913120" y="586739"/>
                  </a:lnTo>
                  <a:lnTo>
                    <a:pt x="5926502" y="566880"/>
                  </a:lnTo>
                  <a:lnTo>
                    <a:pt x="5931408" y="542543"/>
                  </a:lnTo>
                  <a:lnTo>
                    <a:pt x="5931408" y="62483"/>
                  </a:lnTo>
                  <a:lnTo>
                    <a:pt x="5926502" y="38147"/>
                  </a:lnTo>
                  <a:lnTo>
                    <a:pt x="5913120" y="18287"/>
                  </a:lnTo>
                  <a:lnTo>
                    <a:pt x="5893260" y="4905"/>
                  </a:lnTo>
                  <a:lnTo>
                    <a:pt x="58689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5980303" y="4476115"/>
            <a:ext cx="4547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Developer-</a:t>
            </a:r>
            <a:r>
              <a:rPr dirty="0" sz="1600" spc="45">
                <a:solidFill>
                  <a:srgbClr val="3E3E3E"/>
                </a:solidFill>
                <a:latin typeface="Microsoft Sans Serif"/>
                <a:cs typeface="Microsoft Sans Serif"/>
              </a:rPr>
              <a:t>friendly</a:t>
            </a:r>
            <a:r>
              <a:rPr dirty="0" sz="1600" spc="1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dirty="0" sz="1600" spc="1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4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8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build</a:t>
            </a:r>
            <a:r>
              <a:rPr dirty="0" sz="1600" spc="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deploy</a:t>
            </a:r>
            <a:r>
              <a:rPr dirty="0" sz="1600" spc="1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3E3E3E"/>
                </a:solidFill>
                <a:latin typeface="Microsoft Sans Serif"/>
                <a:cs typeface="Microsoft Sans Serif"/>
              </a:rPr>
              <a:t>APIs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5093208" y="2225039"/>
            <a:ext cx="623570" cy="2699385"/>
            <a:chOff x="5093208" y="2225039"/>
            <a:chExt cx="623570" cy="2699385"/>
          </a:xfrm>
        </p:grpSpPr>
        <p:sp>
          <p:nvSpPr>
            <p:cNvPr id="33" name="object 33" descr=""/>
            <p:cNvSpPr/>
            <p:nvPr/>
          </p:nvSpPr>
          <p:spPr>
            <a:xfrm>
              <a:off x="5094732" y="4319016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3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227860" y="4457158"/>
              <a:ext cx="355600" cy="356235"/>
            </a:xfrm>
            <a:custGeom>
              <a:avLst/>
              <a:gdLst/>
              <a:ahLst/>
              <a:cxnLst/>
              <a:rect l="l" t="t" r="r" b="b"/>
              <a:pathLst>
                <a:path w="355600" h="356235">
                  <a:moveTo>
                    <a:pt x="299523" y="0"/>
                  </a:moveTo>
                  <a:lnTo>
                    <a:pt x="253674" y="15624"/>
                  </a:lnTo>
                  <a:lnTo>
                    <a:pt x="233873" y="59811"/>
                  </a:lnTo>
                  <a:lnTo>
                    <a:pt x="235906" y="76512"/>
                  </a:lnTo>
                  <a:lnTo>
                    <a:pt x="9369" y="303174"/>
                  </a:lnTo>
                  <a:lnTo>
                    <a:pt x="4303" y="309514"/>
                  </a:lnTo>
                  <a:lnTo>
                    <a:pt x="1144" y="316951"/>
                  </a:lnTo>
                  <a:lnTo>
                    <a:pt x="0" y="324861"/>
                  </a:lnTo>
                  <a:lnTo>
                    <a:pt x="827" y="332062"/>
                  </a:lnTo>
                  <a:lnTo>
                    <a:pt x="930" y="332951"/>
                  </a:lnTo>
                  <a:lnTo>
                    <a:pt x="30718" y="355659"/>
                  </a:lnTo>
                  <a:lnTo>
                    <a:pt x="38575" y="354506"/>
                  </a:lnTo>
                  <a:lnTo>
                    <a:pt x="45932" y="351353"/>
                  </a:lnTo>
                  <a:lnTo>
                    <a:pt x="52456" y="346284"/>
                  </a:lnTo>
                  <a:lnTo>
                    <a:pt x="62672" y="336062"/>
                  </a:lnTo>
                  <a:lnTo>
                    <a:pt x="30690" y="336062"/>
                  </a:lnTo>
                  <a:lnTo>
                    <a:pt x="22695" y="332506"/>
                  </a:lnTo>
                  <a:lnTo>
                    <a:pt x="20474" y="328951"/>
                  </a:lnTo>
                  <a:lnTo>
                    <a:pt x="20474" y="320951"/>
                  </a:lnTo>
                  <a:lnTo>
                    <a:pt x="23139" y="316951"/>
                  </a:lnTo>
                  <a:lnTo>
                    <a:pt x="26693" y="315618"/>
                  </a:lnTo>
                  <a:lnTo>
                    <a:pt x="30690" y="313840"/>
                  </a:lnTo>
                  <a:lnTo>
                    <a:pt x="84882" y="313840"/>
                  </a:lnTo>
                  <a:lnTo>
                    <a:pt x="278993" y="119622"/>
                  </a:lnTo>
                  <a:lnTo>
                    <a:pt x="309314" y="119622"/>
                  </a:lnTo>
                  <a:lnTo>
                    <a:pt x="349210" y="87928"/>
                  </a:lnTo>
                  <a:lnTo>
                    <a:pt x="353452" y="75178"/>
                  </a:lnTo>
                  <a:lnTo>
                    <a:pt x="315416" y="75178"/>
                  </a:lnTo>
                  <a:lnTo>
                    <a:pt x="286988" y="67623"/>
                  </a:lnTo>
                  <a:lnTo>
                    <a:pt x="279881" y="39624"/>
                  </a:lnTo>
                  <a:lnTo>
                    <a:pt x="315861" y="3624"/>
                  </a:lnTo>
                  <a:lnTo>
                    <a:pt x="299523" y="0"/>
                  </a:lnTo>
                  <a:close/>
                </a:path>
                <a:path w="355600" h="356235">
                  <a:moveTo>
                    <a:pt x="84882" y="313840"/>
                  </a:moveTo>
                  <a:lnTo>
                    <a:pt x="30690" y="313840"/>
                  </a:lnTo>
                  <a:lnTo>
                    <a:pt x="34688" y="314729"/>
                  </a:lnTo>
                  <a:lnTo>
                    <a:pt x="37797" y="317840"/>
                  </a:lnTo>
                  <a:lnTo>
                    <a:pt x="41795" y="321396"/>
                  </a:lnTo>
                  <a:lnTo>
                    <a:pt x="41795" y="328062"/>
                  </a:lnTo>
                  <a:lnTo>
                    <a:pt x="34688" y="335173"/>
                  </a:lnTo>
                  <a:lnTo>
                    <a:pt x="30690" y="336062"/>
                  </a:lnTo>
                  <a:lnTo>
                    <a:pt x="62672" y="336062"/>
                  </a:lnTo>
                  <a:lnTo>
                    <a:pt x="84882" y="313840"/>
                  </a:lnTo>
                  <a:close/>
                </a:path>
                <a:path w="355600" h="356235">
                  <a:moveTo>
                    <a:pt x="309314" y="119622"/>
                  </a:moveTo>
                  <a:lnTo>
                    <a:pt x="278993" y="119622"/>
                  </a:lnTo>
                  <a:lnTo>
                    <a:pt x="295685" y="121657"/>
                  </a:lnTo>
                  <a:lnTo>
                    <a:pt x="309314" y="119622"/>
                  </a:lnTo>
                  <a:close/>
                </a:path>
                <a:path w="355600" h="356235">
                  <a:moveTo>
                    <a:pt x="351396" y="39179"/>
                  </a:moveTo>
                  <a:lnTo>
                    <a:pt x="315416" y="75178"/>
                  </a:lnTo>
                  <a:lnTo>
                    <a:pt x="353452" y="75178"/>
                  </a:lnTo>
                  <a:lnTo>
                    <a:pt x="354450" y="72179"/>
                  </a:lnTo>
                  <a:lnTo>
                    <a:pt x="355276" y="55596"/>
                  </a:lnTo>
                  <a:lnTo>
                    <a:pt x="351501" y="39624"/>
                  </a:lnTo>
                  <a:lnTo>
                    <a:pt x="351396" y="39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6682" y="4645668"/>
              <a:ext cx="166516" cy="16677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7901" y="4456783"/>
              <a:ext cx="149692" cy="14977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094732" y="3621023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1204" y="3799931"/>
              <a:ext cx="268735" cy="248883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5093208" y="2923031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3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2412" y="3127505"/>
              <a:ext cx="199574" cy="15163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5227931" y="3078475"/>
              <a:ext cx="355600" cy="303530"/>
            </a:xfrm>
            <a:custGeom>
              <a:avLst/>
              <a:gdLst/>
              <a:ahLst/>
              <a:cxnLst/>
              <a:rect l="l" t="t" r="r" b="b"/>
              <a:pathLst>
                <a:path w="355600" h="303529">
                  <a:moveTo>
                    <a:pt x="257601" y="276489"/>
                  </a:moveTo>
                  <a:lnTo>
                    <a:pt x="97692" y="276489"/>
                  </a:lnTo>
                  <a:lnTo>
                    <a:pt x="97692" y="303249"/>
                  </a:lnTo>
                  <a:lnTo>
                    <a:pt x="257601" y="303249"/>
                  </a:lnTo>
                  <a:lnTo>
                    <a:pt x="257601" y="276489"/>
                  </a:lnTo>
                  <a:close/>
                </a:path>
                <a:path w="355600" h="303529">
                  <a:moveTo>
                    <a:pt x="213182" y="249729"/>
                  </a:moveTo>
                  <a:lnTo>
                    <a:pt x="142111" y="249729"/>
                  </a:lnTo>
                  <a:lnTo>
                    <a:pt x="142111" y="276489"/>
                  </a:lnTo>
                  <a:lnTo>
                    <a:pt x="213182" y="276489"/>
                  </a:lnTo>
                  <a:lnTo>
                    <a:pt x="213182" y="249729"/>
                  </a:lnTo>
                  <a:close/>
                </a:path>
                <a:path w="355600" h="303529">
                  <a:moveTo>
                    <a:pt x="347364" y="0"/>
                  </a:moveTo>
                  <a:lnTo>
                    <a:pt x="7936" y="0"/>
                  </a:lnTo>
                  <a:lnTo>
                    <a:pt x="0" y="7968"/>
                  </a:lnTo>
                  <a:lnTo>
                    <a:pt x="0" y="241731"/>
                  </a:lnTo>
                  <a:lnTo>
                    <a:pt x="7966" y="249729"/>
                  </a:lnTo>
                  <a:lnTo>
                    <a:pt x="347335" y="249729"/>
                  </a:lnTo>
                  <a:lnTo>
                    <a:pt x="355286" y="241731"/>
                  </a:lnTo>
                  <a:lnTo>
                    <a:pt x="355286" y="222969"/>
                  </a:lnTo>
                  <a:lnTo>
                    <a:pt x="26622" y="222969"/>
                  </a:lnTo>
                  <a:lnTo>
                    <a:pt x="26621" y="26730"/>
                  </a:lnTo>
                  <a:lnTo>
                    <a:pt x="355286" y="26730"/>
                  </a:lnTo>
                  <a:lnTo>
                    <a:pt x="355285" y="7968"/>
                  </a:lnTo>
                  <a:lnTo>
                    <a:pt x="347364" y="0"/>
                  </a:lnTo>
                  <a:close/>
                </a:path>
                <a:path w="355600" h="303529">
                  <a:moveTo>
                    <a:pt x="355286" y="26730"/>
                  </a:moveTo>
                  <a:lnTo>
                    <a:pt x="328671" y="26730"/>
                  </a:lnTo>
                  <a:lnTo>
                    <a:pt x="328671" y="222969"/>
                  </a:lnTo>
                  <a:lnTo>
                    <a:pt x="355286" y="222969"/>
                  </a:lnTo>
                  <a:lnTo>
                    <a:pt x="355286" y="26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093208" y="2225039"/>
              <a:ext cx="623570" cy="603885"/>
            </a:xfrm>
            <a:custGeom>
              <a:avLst/>
              <a:gdLst/>
              <a:ahLst/>
              <a:cxnLst/>
              <a:rect l="l" t="t" r="r" b="b"/>
              <a:pathLst>
                <a:path w="623570" h="603885">
                  <a:moveTo>
                    <a:pt x="566038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4"/>
                  </a:lnTo>
                  <a:lnTo>
                    <a:pt x="566038" y="603504"/>
                  </a:lnTo>
                  <a:lnTo>
                    <a:pt x="588329" y="599001"/>
                  </a:lnTo>
                  <a:lnTo>
                    <a:pt x="606536" y="586724"/>
                  </a:lnTo>
                  <a:lnTo>
                    <a:pt x="618813" y="568517"/>
                  </a:lnTo>
                  <a:lnTo>
                    <a:pt x="623315" y="546226"/>
                  </a:lnTo>
                  <a:lnTo>
                    <a:pt x="623315" y="57276"/>
                  </a:lnTo>
                  <a:lnTo>
                    <a:pt x="618813" y="34986"/>
                  </a:lnTo>
                  <a:lnTo>
                    <a:pt x="606536" y="16779"/>
                  </a:lnTo>
                  <a:lnTo>
                    <a:pt x="588329" y="4502"/>
                  </a:lnTo>
                  <a:lnTo>
                    <a:pt x="56603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218573" y="2421088"/>
              <a:ext cx="374015" cy="213995"/>
            </a:xfrm>
            <a:custGeom>
              <a:avLst/>
              <a:gdLst/>
              <a:ahLst/>
              <a:cxnLst/>
              <a:rect l="l" t="t" r="r" b="b"/>
              <a:pathLst>
                <a:path w="374014" h="213994">
                  <a:moveTo>
                    <a:pt x="58667" y="79819"/>
                  </a:moveTo>
                  <a:lnTo>
                    <a:pt x="12881" y="106098"/>
                  </a:lnTo>
                  <a:lnTo>
                    <a:pt x="92" y="139214"/>
                  </a:lnTo>
                  <a:lnTo>
                    <a:pt x="0" y="139604"/>
                  </a:lnTo>
                  <a:lnTo>
                    <a:pt x="15789" y="189995"/>
                  </a:lnTo>
                  <a:lnTo>
                    <a:pt x="63075" y="213138"/>
                  </a:lnTo>
                  <a:lnTo>
                    <a:pt x="63075" y="213584"/>
                  </a:lnTo>
                  <a:lnTo>
                    <a:pt x="320705" y="213585"/>
                  </a:lnTo>
                  <a:lnTo>
                    <a:pt x="358350" y="197863"/>
                  </a:lnTo>
                  <a:lnTo>
                    <a:pt x="374008" y="160065"/>
                  </a:lnTo>
                  <a:lnTo>
                    <a:pt x="369949" y="139604"/>
                  </a:lnTo>
                  <a:lnTo>
                    <a:pt x="369872" y="139214"/>
                  </a:lnTo>
                  <a:lnTo>
                    <a:pt x="358650" y="122162"/>
                  </a:lnTo>
                  <a:lnTo>
                    <a:pt x="341777" y="110391"/>
                  </a:lnTo>
                  <a:lnTo>
                    <a:pt x="321149" y="106099"/>
                  </a:lnTo>
                  <a:lnTo>
                    <a:pt x="316707" y="106099"/>
                  </a:lnTo>
                  <a:lnTo>
                    <a:pt x="314771" y="90133"/>
                  </a:lnTo>
                  <a:lnTo>
                    <a:pt x="311039" y="80231"/>
                  </a:lnTo>
                  <a:lnTo>
                    <a:pt x="76844" y="80231"/>
                  </a:lnTo>
                  <a:lnTo>
                    <a:pt x="58667" y="79819"/>
                  </a:lnTo>
                  <a:close/>
                </a:path>
                <a:path w="374014" h="213994">
                  <a:moveTo>
                    <a:pt x="164780" y="0"/>
                  </a:moveTo>
                  <a:lnTo>
                    <a:pt x="113573" y="12230"/>
                  </a:lnTo>
                  <a:lnTo>
                    <a:pt x="81425" y="52788"/>
                  </a:lnTo>
                  <a:lnTo>
                    <a:pt x="76844" y="79339"/>
                  </a:lnTo>
                  <a:lnTo>
                    <a:pt x="76844" y="80231"/>
                  </a:lnTo>
                  <a:lnTo>
                    <a:pt x="311039" y="80231"/>
                  </a:lnTo>
                  <a:lnTo>
                    <a:pt x="309212" y="75380"/>
                  </a:lnTo>
                  <a:lnTo>
                    <a:pt x="274593" y="44091"/>
                  </a:lnTo>
                  <a:lnTo>
                    <a:pt x="227869" y="43213"/>
                  </a:lnTo>
                  <a:lnTo>
                    <a:pt x="211726" y="21617"/>
                  </a:lnTo>
                  <a:lnTo>
                    <a:pt x="190002" y="6919"/>
                  </a:lnTo>
                  <a:lnTo>
                    <a:pt x="164780" y="0"/>
                  </a:lnTo>
                  <a:close/>
                </a:path>
                <a:path w="374014" h="213994">
                  <a:moveTo>
                    <a:pt x="243499" y="39770"/>
                  </a:moveTo>
                  <a:lnTo>
                    <a:pt x="227869" y="43213"/>
                  </a:lnTo>
                  <a:lnTo>
                    <a:pt x="271235" y="43213"/>
                  </a:lnTo>
                  <a:lnTo>
                    <a:pt x="259296" y="40091"/>
                  </a:lnTo>
                  <a:lnTo>
                    <a:pt x="243499" y="39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1432" y="2484119"/>
              <a:ext cx="86867" cy="85343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2997707"/>
              <a:ext cx="958596" cy="95707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4746" y="215341"/>
            <a:ext cx="331914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3E3E3E"/>
                </a:solidFill>
              </a:rPr>
              <a:t>Apigee</a:t>
            </a:r>
            <a:r>
              <a:rPr dirty="0" sz="2000" spc="125">
                <a:solidFill>
                  <a:srgbClr val="3E3E3E"/>
                </a:solidFill>
              </a:rPr>
              <a:t> </a:t>
            </a:r>
            <a:r>
              <a:rPr dirty="0" sz="2000">
                <a:solidFill>
                  <a:srgbClr val="3E3E3E"/>
                </a:solidFill>
              </a:rPr>
              <a:t>Management</a:t>
            </a:r>
            <a:r>
              <a:rPr dirty="0" sz="2000" spc="135">
                <a:solidFill>
                  <a:srgbClr val="3E3E3E"/>
                </a:solidFill>
              </a:rPr>
              <a:t> </a:t>
            </a:r>
            <a:r>
              <a:rPr dirty="0" sz="2000" spc="-10">
                <a:solidFill>
                  <a:srgbClr val="3E3E3E"/>
                </a:solidFill>
              </a:rPr>
              <a:t>System</a:t>
            </a:r>
            <a:endParaRPr sz="2000"/>
          </a:p>
        </p:txBody>
      </p:sp>
      <p:sp>
        <p:nvSpPr>
          <p:cNvPr id="8" name="object 8" descr=""/>
          <p:cNvSpPr txBox="1"/>
          <p:nvPr/>
        </p:nvSpPr>
        <p:spPr>
          <a:xfrm>
            <a:off x="5427090" y="3957320"/>
            <a:ext cx="749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3E3E3E"/>
                </a:solidFill>
                <a:latin typeface="Microsoft Sans Serif"/>
                <a:cs typeface="Microsoft Sans Serif"/>
              </a:rPr>
              <a:t>Apigee</a:t>
            </a:r>
            <a:r>
              <a:rPr dirty="0" sz="10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20">
                <a:solidFill>
                  <a:srgbClr val="3E3E3E"/>
                </a:solidFill>
                <a:latin typeface="Microsoft Sans Serif"/>
                <a:cs typeface="Microsoft Sans Serif"/>
              </a:rPr>
              <a:t>Edge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259073" y="1160525"/>
            <a:ext cx="10782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Client</a:t>
            </a:r>
            <a:r>
              <a:rPr dirty="0" sz="1600" spc="100">
                <a:latin typeface="Microsoft Sans Serif"/>
                <a:cs typeface="Microsoft Sans Serif"/>
              </a:rPr>
              <a:t> </a:t>
            </a:r>
            <a:r>
              <a:rPr dirty="0" sz="1600" spc="-20">
                <a:latin typeface="Microsoft Sans Serif"/>
                <a:cs typeface="Microsoft Sans Serif"/>
              </a:rPr>
              <a:t>Apps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444240" y="1571244"/>
            <a:ext cx="721360" cy="3918585"/>
            <a:chOff x="3444240" y="1571244"/>
            <a:chExt cx="721360" cy="3918585"/>
          </a:xfrm>
        </p:grpSpPr>
        <p:sp>
          <p:nvSpPr>
            <p:cNvPr id="11" name="object 11" descr=""/>
            <p:cNvSpPr/>
            <p:nvPr/>
          </p:nvSpPr>
          <p:spPr>
            <a:xfrm>
              <a:off x="3444240" y="3703320"/>
              <a:ext cx="721360" cy="719455"/>
            </a:xfrm>
            <a:custGeom>
              <a:avLst/>
              <a:gdLst/>
              <a:ahLst/>
              <a:cxnLst/>
              <a:rect l="l" t="t" r="r" b="b"/>
              <a:pathLst>
                <a:path w="721360" h="719454">
                  <a:moveTo>
                    <a:pt x="360425" y="0"/>
                  </a:moveTo>
                  <a:lnTo>
                    <a:pt x="311528" y="3283"/>
                  </a:lnTo>
                  <a:lnTo>
                    <a:pt x="264627" y="12848"/>
                  </a:lnTo>
                  <a:lnTo>
                    <a:pt x="220152" y="28265"/>
                  </a:lnTo>
                  <a:lnTo>
                    <a:pt x="178533" y="49106"/>
                  </a:lnTo>
                  <a:lnTo>
                    <a:pt x="140201" y="74943"/>
                  </a:lnTo>
                  <a:lnTo>
                    <a:pt x="105584" y="105346"/>
                  </a:lnTo>
                  <a:lnTo>
                    <a:pt x="75114" y="139887"/>
                  </a:lnTo>
                  <a:lnTo>
                    <a:pt x="49219" y="178138"/>
                  </a:lnTo>
                  <a:lnTo>
                    <a:pt x="28330" y="219670"/>
                  </a:lnTo>
                  <a:lnTo>
                    <a:pt x="12878" y="264054"/>
                  </a:lnTo>
                  <a:lnTo>
                    <a:pt x="3291" y="310861"/>
                  </a:lnTo>
                  <a:lnTo>
                    <a:pt x="0" y="359663"/>
                  </a:lnTo>
                  <a:lnTo>
                    <a:pt x="3291" y="408466"/>
                  </a:lnTo>
                  <a:lnTo>
                    <a:pt x="12878" y="455273"/>
                  </a:lnTo>
                  <a:lnTo>
                    <a:pt x="28330" y="499657"/>
                  </a:lnTo>
                  <a:lnTo>
                    <a:pt x="49219" y="541189"/>
                  </a:lnTo>
                  <a:lnTo>
                    <a:pt x="75114" y="579440"/>
                  </a:lnTo>
                  <a:lnTo>
                    <a:pt x="105584" y="613981"/>
                  </a:lnTo>
                  <a:lnTo>
                    <a:pt x="140201" y="644384"/>
                  </a:lnTo>
                  <a:lnTo>
                    <a:pt x="178533" y="670221"/>
                  </a:lnTo>
                  <a:lnTo>
                    <a:pt x="220152" y="691062"/>
                  </a:lnTo>
                  <a:lnTo>
                    <a:pt x="264627" y="706479"/>
                  </a:lnTo>
                  <a:lnTo>
                    <a:pt x="311528" y="716044"/>
                  </a:lnTo>
                  <a:lnTo>
                    <a:pt x="360425" y="719327"/>
                  </a:lnTo>
                  <a:lnTo>
                    <a:pt x="409323" y="716044"/>
                  </a:lnTo>
                  <a:lnTo>
                    <a:pt x="456224" y="706479"/>
                  </a:lnTo>
                  <a:lnTo>
                    <a:pt x="500699" y="691062"/>
                  </a:lnTo>
                  <a:lnTo>
                    <a:pt x="542318" y="670221"/>
                  </a:lnTo>
                  <a:lnTo>
                    <a:pt x="580650" y="644384"/>
                  </a:lnTo>
                  <a:lnTo>
                    <a:pt x="615267" y="613981"/>
                  </a:lnTo>
                  <a:lnTo>
                    <a:pt x="645737" y="579440"/>
                  </a:lnTo>
                  <a:lnTo>
                    <a:pt x="671632" y="541189"/>
                  </a:lnTo>
                  <a:lnTo>
                    <a:pt x="692521" y="499657"/>
                  </a:lnTo>
                  <a:lnTo>
                    <a:pt x="707973" y="455273"/>
                  </a:lnTo>
                  <a:lnTo>
                    <a:pt x="717560" y="408466"/>
                  </a:lnTo>
                  <a:lnTo>
                    <a:pt x="720851" y="359663"/>
                  </a:lnTo>
                  <a:lnTo>
                    <a:pt x="717560" y="310861"/>
                  </a:lnTo>
                  <a:lnTo>
                    <a:pt x="707973" y="264054"/>
                  </a:lnTo>
                  <a:lnTo>
                    <a:pt x="692521" y="219670"/>
                  </a:lnTo>
                  <a:lnTo>
                    <a:pt x="671632" y="178138"/>
                  </a:lnTo>
                  <a:lnTo>
                    <a:pt x="645737" y="139887"/>
                  </a:lnTo>
                  <a:lnTo>
                    <a:pt x="615267" y="105346"/>
                  </a:lnTo>
                  <a:lnTo>
                    <a:pt x="580650" y="74943"/>
                  </a:lnTo>
                  <a:lnTo>
                    <a:pt x="542318" y="49106"/>
                  </a:lnTo>
                  <a:lnTo>
                    <a:pt x="500699" y="28265"/>
                  </a:lnTo>
                  <a:lnTo>
                    <a:pt x="456224" y="12848"/>
                  </a:lnTo>
                  <a:lnTo>
                    <a:pt x="409323" y="3283"/>
                  </a:lnTo>
                  <a:lnTo>
                    <a:pt x="36042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0260" y="4126771"/>
              <a:ext cx="160090" cy="1201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3650" y="3966176"/>
              <a:ext cx="112792" cy="13397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631992" y="4016210"/>
              <a:ext cx="298450" cy="240029"/>
            </a:xfrm>
            <a:custGeom>
              <a:avLst/>
              <a:gdLst/>
              <a:ahLst/>
              <a:cxnLst/>
              <a:rect l="l" t="t" r="r" b="b"/>
              <a:pathLst>
                <a:path w="298450" h="240029">
                  <a:moveTo>
                    <a:pt x="266283" y="171227"/>
                  </a:moveTo>
                  <a:lnTo>
                    <a:pt x="182245" y="171227"/>
                  </a:lnTo>
                  <a:lnTo>
                    <a:pt x="187246" y="172895"/>
                  </a:lnTo>
                  <a:lnTo>
                    <a:pt x="191135" y="176786"/>
                  </a:lnTo>
                  <a:lnTo>
                    <a:pt x="195580" y="180678"/>
                  </a:lnTo>
                  <a:lnTo>
                    <a:pt x="198358" y="186237"/>
                  </a:lnTo>
                  <a:lnTo>
                    <a:pt x="198803" y="190684"/>
                  </a:lnTo>
                  <a:lnTo>
                    <a:pt x="199470" y="197912"/>
                  </a:lnTo>
                  <a:lnTo>
                    <a:pt x="197247" y="203471"/>
                  </a:lnTo>
                  <a:lnTo>
                    <a:pt x="174466" y="229600"/>
                  </a:lnTo>
                  <a:lnTo>
                    <a:pt x="182245" y="235715"/>
                  </a:lnTo>
                  <a:lnTo>
                    <a:pt x="186135" y="237939"/>
                  </a:lnTo>
                  <a:lnTo>
                    <a:pt x="190580" y="239607"/>
                  </a:lnTo>
                  <a:lnTo>
                    <a:pt x="195580" y="239051"/>
                  </a:lnTo>
                  <a:lnTo>
                    <a:pt x="204019" y="236566"/>
                  </a:lnTo>
                  <a:lnTo>
                    <a:pt x="210582" y="231268"/>
                  </a:lnTo>
                  <a:lnTo>
                    <a:pt x="214645" y="223884"/>
                  </a:lnTo>
                  <a:lnTo>
                    <a:pt x="215583" y="215145"/>
                  </a:lnTo>
                  <a:lnTo>
                    <a:pt x="215583" y="214590"/>
                  </a:lnTo>
                  <a:lnTo>
                    <a:pt x="223027" y="214590"/>
                  </a:lnTo>
                  <a:lnTo>
                    <a:pt x="241142" y="190684"/>
                  </a:lnTo>
                  <a:lnTo>
                    <a:pt x="248586" y="190684"/>
                  </a:lnTo>
                  <a:lnTo>
                    <a:pt x="255137" y="188756"/>
                  </a:lnTo>
                  <a:lnTo>
                    <a:pt x="261700" y="183457"/>
                  </a:lnTo>
                  <a:lnTo>
                    <a:pt x="265763" y="176074"/>
                  </a:lnTo>
                  <a:lnTo>
                    <a:pt x="266104" y="172895"/>
                  </a:lnTo>
                  <a:lnTo>
                    <a:pt x="266223" y="171783"/>
                  </a:lnTo>
                  <a:lnTo>
                    <a:pt x="266283" y="171227"/>
                  </a:lnTo>
                  <a:close/>
                </a:path>
                <a:path w="298450" h="240029">
                  <a:moveTo>
                    <a:pt x="223027" y="214590"/>
                  </a:moveTo>
                  <a:lnTo>
                    <a:pt x="215583" y="214590"/>
                  </a:lnTo>
                  <a:lnTo>
                    <a:pt x="217250" y="215145"/>
                  </a:lnTo>
                  <a:lnTo>
                    <a:pt x="221139" y="215145"/>
                  </a:lnTo>
                  <a:lnTo>
                    <a:pt x="223027" y="214590"/>
                  </a:lnTo>
                  <a:close/>
                </a:path>
                <a:path w="298450" h="240029">
                  <a:moveTo>
                    <a:pt x="248586" y="190684"/>
                  </a:moveTo>
                  <a:lnTo>
                    <a:pt x="241142" y="190684"/>
                  </a:lnTo>
                  <a:lnTo>
                    <a:pt x="242809" y="191240"/>
                  </a:lnTo>
                  <a:lnTo>
                    <a:pt x="246698" y="191240"/>
                  </a:lnTo>
                  <a:lnTo>
                    <a:pt x="248586" y="190684"/>
                  </a:lnTo>
                  <a:close/>
                </a:path>
                <a:path w="298450" h="240029">
                  <a:moveTo>
                    <a:pt x="297100" y="148990"/>
                  </a:moveTo>
                  <a:lnTo>
                    <a:pt x="151686" y="148989"/>
                  </a:lnTo>
                  <a:lnTo>
                    <a:pt x="157242" y="151213"/>
                  </a:lnTo>
                  <a:lnTo>
                    <a:pt x="162243" y="155105"/>
                  </a:lnTo>
                  <a:lnTo>
                    <a:pt x="167243" y="159552"/>
                  </a:lnTo>
                  <a:lnTo>
                    <a:pt x="170021" y="165667"/>
                  </a:lnTo>
                  <a:lnTo>
                    <a:pt x="170484" y="171227"/>
                  </a:lnTo>
                  <a:lnTo>
                    <a:pt x="170577" y="172339"/>
                  </a:lnTo>
                  <a:lnTo>
                    <a:pt x="172244" y="171783"/>
                  </a:lnTo>
                  <a:lnTo>
                    <a:pt x="174466" y="171227"/>
                  </a:lnTo>
                  <a:lnTo>
                    <a:pt x="266283" y="171227"/>
                  </a:lnTo>
                  <a:lnTo>
                    <a:pt x="266700" y="167335"/>
                  </a:lnTo>
                  <a:lnTo>
                    <a:pt x="266700" y="166223"/>
                  </a:lnTo>
                  <a:lnTo>
                    <a:pt x="266145" y="165112"/>
                  </a:lnTo>
                  <a:lnTo>
                    <a:pt x="266145" y="164000"/>
                  </a:lnTo>
                  <a:lnTo>
                    <a:pt x="285366" y="164000"/>
                  </a:lnTo>
                  <a:lnTo>
                    <a:pt x="286252" y="163739"/>
                  </a:lnTo>
                  <a:lnTo>
                    <a:pt x="292815" y="158440"/>
                  </a:lnTo>
                  <a:lnTo>
                    <a:pt x="296792" y="151213"/>
                  </a:lnTo>
                  <a:lnTo>
                    <a:pt x="296878" y="151057"/>
                  </a:lnTo>
                  <a:lnTo>
                    <a:pt x="296980" y="150101"/>
                  </a:lnTo>
                  <a:lnTo>
                    <a:pt x="297100" y="148990"/>
                  </a:lnTo>
                  <a:close/>
                </a:path>
                <a:path w="298450" h="240029">
                  <a:moveTo>
                    <a:pt x="285366" y="164000"/>
                  </a:moveTo>
                  <a:lnTo>
                    <a:pt x="266145" y="164000"/>
                  </a:lnTo>
                  <a:lnTo>
                    <a:pt x="269479" y="165667"/>
                  </a:lnTo>
                  <a:lnTo>
                    <a:pt x="273368" y="166779"/>
                  </a:lnTo>
                  <a:lnTo>
                    <a:pt x="277813" y="166223"/>
                  </a:lnTo>
                  <a:lnTo>
                    <a:pt x="285366" y="164000"/>
                  </a:lnTo>
                  <a:close/>
                </a:path>
                <a:path w="298450" h="240029">
                  <a:moveTo>
                    <a:pt x="286518" y="122861"/>
                  </a:moveTo>
                  <a:lnTo>
                    <a:pt x="117237" y="122861"/>
                  </a:lnTo>
                  <a:lnTo>
                    <a:pt x="123904" y="125084"/>
                  </a:lnTo>
                  <a:lnTo>
                    <a:pt x="128905" y="129532"/>
                  </a:lnTo>
                  <a:lnTo>
                    <a:pt x="135017" y="135091"/>
                  </a:lnTo>
                  <a:lnTo>
                    <a:pt x="138351" y="142318"/>
                  </a:lnTo>
                  <a:lnTo>
                    <a:pt x="138351" y="150101"/>
                  </a:lnTo>
                  <a:lnTo>
                    <a:pt x="140573" y="149545"/>
                  </a:lnTo>
                  <a:lnTo>
                    <a:pt x="143351" y="148989"/>
                  </a:lnTo>
                  <a:lnTo>
                    <a:pt x="297100" y="148990"/>
                  </a:lnTo>
                  <a:lnTo>
                    <a:pt x="297816" y="142318"/>
                  </a:lnTo>
                  <a:lnTo>
                    <a:pt x="298371" y="136203"/>
                  </a:lnTo>
                  <a:lnTo>
                    <a:pt x="295593" y="131200"/>
                  </a:lnTo>
                  <a:lnTo>
                    <a:pt x="291704" y="127308"/>
                  </a:lnTo>
                  <a:lnTo>
                    <a:pt x="286518" y="122861"/>
                  </a:lnTo>
                  <a:close/>
                </a:path>
                <a:path w="298450" h="240029">
                  <a:moveTo>
                    <a:pt x="118237" y="97844"/>
                  </a:moveTo>
                  <a:lnTo>
                    <a:pt x="80010" y="97844"/>
                  </a:lnTo>
                  <a:lnTo>
                    <a:pt x="86677" y="100067"/>
                  </a:lnTo>
                  <a:lnTo>
                    <a:pt x="91678" y="104515"/>
                  </a:lnTo>
                  <a:lnTo>
                    <a:pt x="97790" y="109518"/>
                  </a:lnTo>
                  <a:lnTo>
                    <a:pt x="100568" y="116745"/>
                  </a:lnTo>
                  <a:lnTo>
                    <a:pt x="101005" y="122861"/>
                  </a:lnTo>
                  <a:lnTo>
                    <a:pt x="101124" y="124528"/>
                  </a:lnTo>
                  <a:lnTo>
                    <a:pt x="103902" y="123417"/>
                  </a:lnTo>
                  <a:lnTo>
                    <a:pt x="107236" y="122861"/>
                  </a:lnTo>
                  <a:lnTo>
                    <a:pt x="286518" y="122861"/>
                  </a:lnTo>
                  <a:lnTo>
                    <a:pt x="259940" y="100067"/>
                  </a:lnTo>
                  <a:lnTo>
                    <a:pt x="124460" y="100067"/>
                  </a:lnTo>
                  <a:lnTo>
                    <a:pt x="118237" y="97844"/>
                  </a:lnTo>
                  <a:close/>
                </a:path>
                <a:path w="298450" h="240029">
                  <a:moveTo>
                    <a:pt x="48339" y="0"/>
                  </a:moveTo>
                  <a:lnTo>
                    <a:pt x="0" y="80054"/>
                  </a:lnTo>
                  <a:lnTo>
                    <a:pt x="37782" y="123972"/>
                  </a:lnTo>
                  <a:lnTo>
                    <a:pt x="52228" y="107294"/>
                  </a:lnTo>
                  <a:lnTo>
                    <a:pt x="57229" y="101179"/>
                  </a:lnTo>
                  <a:lnTo>
                    <a:pt x="65008" y="97844"/>
                  </a:lnTo>
                  <a:lnTo>
                    <a:pt x="118237" y="97844"/>
                  </a:lnTo>
                  <a:lnTo>
                    <a:pt x="116681" y="97288"/>
                  </a:lnTo>
                  <a:lnTo>
                    <a:pt x="111125" y="91728"/>
                  </a:lnTo>
                  <a:lnTo>
                    <a:pt x="103103" y="81140"/>
                  </a:lnTo>
                  <a:lnTo>
                    <a:pt x="99873" y="68727"/>
                  </a:lnTo>
                  <a:lnTo>
                    <a:pt x="101436" y="56001"/>
                  </a:lnTo>
                  <a:lnTo>
                    <a:pt x="107791" y="44474"/>
                  </a:lnTo>
                  <a:lnTo>
                    <a:pt x="139127" y="8339"/>
                  </a:lnTo>
                  <a:lnTo>
                    <a:pt x="97581" y="8339"/>
                  </a:lnTo>
                  <a:lnTo>
                    <a:pt x="73455" y="7609"/>
                  </a:lnTo>
                  <a:lnTo>
                    <a:pt x="48339" y="0"/>
                  </a:lnTo>
                  <a:close/>
                </a:path>
                <a:path w="298450" h="240029">
                  <a:moveTo>
                    <a:pt x="196136" y="45030"/>
                  </a:moveTo>
                  <a:lnTo>
                    <a:pt x="157798" y="88949"/>
                  </a:lnTo>
                  <a:lnTo>
                    <a:pt x="152241" y="95620"/>
                  </a:lnTo>
                  <a:lnTo>
                    <a:pt x="144463" y="99511"/>
                  </a:lnTo>
                  <a:lnTo>
                    <a:pt x="135572" y="100067"/>
                  </a:lnTo>
                  <a:lnTo>
                    <a:pt x="259940" y="100067"/>
                  </a:lnTo>
                  <a:lnTo>
                    <a:pt x="202248" y="50589"/>
                  </a:lnTo>
                  <a:lnTo>
                    <a:pt x="196136" y="45030"/>
                  </a:lnTo>
                  <a:close/>
                </a:path>
                <a:path w="298450" h="240029">
                  <a:moveTo>
                    <a:pt x="140573" y="6671"/>
                  </a:moveTo>
                  <a:lnTo>
                    <a:pt x="118818" y="6671"/>
                  </a:lnTo>
                  <a:lnTo>
                    <a:pt x="97581" y="8339"/>
                  </a:lnTo>
                  <a:lnTo>
                    <a:pt x="139127" y="8339"/>
                  </a:lnTo>
                  <a:lnTo>
                    <a:pt x="140573" y="6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2006" y="3966176"/>
              <a:ext cx="303927" cy="17567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444240" y="1571244"/>
              <a:ext cx="721360" cy="719455"/>
            </a:xfrm>
            <a:custGeom>
              <a:avLst/>
              <a:gdLst/>
              <a:ahLst/>
              <a:cxnLst/>
              <a:rect l="l" t="t" r="r" b="b"/>
              <a:pathLst>
                <a:path w="721360" h="719455">
                  <a:moveTo>
                    <a:pt x="360425" y="0"/>
                  </a:moveTo>
                  <a:lnTo>
                    <a:pt x="311528" y="3283"/>
                  </a:lnTo>
                  <a:lnTo>
                    <a:pt x="264627" y="12848"/>
                  </a:lnTo>
                  <a:lnTo>
                    <a:pt x="220152" y="28265"/>
                  </a:lnTo>
                  <a:lnTo>
                    <a:pt x="178533" y="49106"/>
                  </a:lnTo>
                  <a:lnTo>
                    <a:pt x="140201" y="74943"/>
                  </a:lnTo>
                  <a:lnTo>
                    <a:pt x="105584" y="105346"/>
                  </a:lnTo>
                  <a:lnTo>
                    <a:pt x="75114" y="139887"/>
                  </a:lnTo>
                  <a:lnTo>
                    <a:pt x="49219" y="178138"/>
                  </a:lnTo>
                  <a:lnTo>
                    <a:pt x="28330" y="219670"/>
                  </a:lnTo>
                  <a:lnTo>
                    <a:pt x="12878" y="264054"/>
                  </a:lnTo>
                  <a:lnTo>
                    <a:pt x="3291" y="310861"/>
                  </a:lnTo>
                  <a:lnTo>
                    <a:pt x="0" y="359663"/>
                  </a:lnTo>
                  <a:lnTo>
                    <a:pt x="3291" y="408466"/>
                  </a:lnTo>
                  <a:lnTo>
                    <a:pt x="12878" y="455273"/>
                  </a:lnTo>
                  <a:lnTo>
                    <a:pt x="28330" y="499657"/>
                  </a:lnTo>
                  <a:lnTo>
                    <a:pt x="49219" y="541189"/>
                  </a:lnTo>
                  <a:lnTo>
                    <a:pt x="75114" y="579440"/>
                  </a:lnTo>
                  <a:lnTo>
                    <a:pt x="105584" y="613981"/>
                  </a:lnTo>
                  <a:lnTo>
                    <a:pt x="140201" y="644384"/>
                  </a:lnTo>
                  <a:lnTo>
                    <a:pt x="178533" y="670221"/>
                  </a:lnTo>
                  <a:lnTo>
                    <a:pt x="220152" y="691062"/>
                  </a:lnTo>
                  <a:lnTo>
                    <a:pt x="264627" y="706479"/>
                  </a:lnTo>
                  <a:lnTo>
                    <a:pt x="311528" y="716044"/>
                  </a:lnTo>
                  <a:lnTo>
                    <a:pt x="360425" y="719327"/>
                  </a:lnTo>
                  <a:lnTo>
                    <a:pt x="409323" y="716044"/>
                  </a:lnTo>
                  <a:lnTo>
                    <a:pt x="456224" y="706479"/>
                  </a:lnTo>
                  <a:lnTo>
                    <a:pt x="500699" y="691062"/>
                  </a:lnTo>
                  <a:lnTo>
                    <a:pt x="542318" y="670221"/>
                  </a:lnTo>
                  <a:lnTo>
                    <a:pt x="580650" y="644384"/>
                  </a:lnTo>
                  <a:lnTo>
                    <a:pt x="615267" y="613981"/>
                  </a:lnTo>
                  <a:lnTo>
                    <a:pt x="645737" y="579440"/>
                  </a:lnTo>
                  <a:lnTo>
                    <a:pt x="671632" y="541189"/>
                  </a:lnTo>
                  <a:lnTo>
                    <a:pt x="692521" y="499657"/>
                  </a:lnTo>
                  <a:lnTo>
                    <a:pt x="707973" y="455273"/>
                  </a:lnTo>
                  <a:lnTo>
                    <a:pt x="717560" y="408466"/>
                  </a:lnTo>
                  <a:lnTo>
                    <a:pt x="720851" y="359663"/>
                  </a:lnTo>
                  <a:lnTo>
                    <a:pt x="717560" y="310861"/>
                  </a:lnTo>
                  <a:lnTo>
                    <a:pt x="707973" y="264054"/>
                  </a:lnTo>
                  <a:lnTo>
                    <a:pt x="692521" y="219670"/>
                  </a:lnTo>
                  <a:lnTo>
                    <a:pt x="671632" y="178138"/>
                  </a:lnTo>
                  <a:lnTo>
                    <a:pt x="645737" y="139887"/>
                  </a:lnTo>
                  <a:lnTo>
                    <a:pt x="615267" y="105346"/>
                  </a:lnTo>
                  <a:lnTo>
                    <a:pt x="580650" y="74943"/>
                  </a:lnTo>
                  <a:lnTo>
                    <a:pt x="542318" y="49106"/>
                  </a:lnTo>
                  <a:lnTo>
                    <a:pt x="500699" y="28265"/>
                  </a:lnTo>
                  <a:lnTo>
                    <a:pt x="456224" y="12848"/>
                  </a:lnTo>
                  <a:lnTo>
                    <a:pt x="409323" y="3283"/>
                  </a:lnTo>
                  <a:lnTo>
                    <a:pt x="36042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671441" y="1732533"/>
              <a:ext cx="266700" cy="394335"/>
            </a:xfrm>
            <a:custGeom>
              <a:avLst/>
              <a:gdLst/>
              <a:ahLst/>
              <a:cxnLst/>
              <a:rect l="l" t="t" r="r" b="b"/>
              <a:pathLst>
                <a:path w="266700" h="394335">
                  <a:moveTo>
                    <a:pt x="261700" y="0"/>
                  </a:moveTo>
                  <a:lnTo>
                    <a:pt x="5000" y="0"/>
                  </a:lnTo>
                  <a:lnTo>
                    <a:pt x="0" y="4028"/>
                  </a:lnTo>
                  <a:lnTo>
                    <a:pt x="0" y="389835"/>
                  </a:lnTo>
                  <a:lnTo>
                    <a:pt x="5000" y="393864"/>
                  </a:lnTo>
                  <a:lnTo>
                    <a:pt x="261700" y="393864"/>
                  </a:lnTo>
                  <a:lnTo>
                    <a:pt x="266701" y="389835"/>
                  </a:lnTo>
                  <a:lnTo>
                    <a:pt x="266701" y="340155"/>
                  </a:lnTo>
                  <a:lnTo>
                    <a:pt x="33337" y="340155"/>
                  </a:lnTo>
                  <a:lnTo>
                    <a:pt x="33337" y="53708"/>
                  </a:lnTo>
                  <a:lnTo>
                    <a:pt x="266700" y="53708"/>
                  </a:lnTo>
                  <a:lnTo>
                    <a:pt x="266700" y="35805"/>
                  </a:lnTo>
                  <a:lnTo>
                    <a:pt x="105013" y="35805"/>
                  </a:lnTo>
                  <a:lnTo>
                    <a:pt x="100012" y="31777"/>
                  </a:lnTo>
                  <a:lnTo>
                    <a:pt x="100012" y="21931"/>
                  </a:lnTo>
                  <a:lnTo>
                    <a:pt x="105013" y="17902"/>
                  </a:lnTo>
                  <a:lnTo>
                    <a:pt x="266700" y="17902"/>
                  </a:lnTo>
                  <a:lnTo>
                    <a:pt x="266700" y="4028"/>
                  </a:lnTo>
                  <a:lnTo>
                    <a:pt x="261700" y="0"/>
                  </a:lnTo>
                  <a:close/>
                </a:path>
                <a:path w="266700" h="394335">
                  <a:moveTo>
                    <a:pt x="266700" y="53708"/>
                  </a:moveTo>
                  <a:lnTo>
                    <a:pt x="233363" y="53708"/>
                  </a:lnTo>
                  <a:lnTo>
                    <a:pt x="233363" y="340155"/>
                  </a:lnTo>
                  <a:lnTo>
                    <a:pt x="266701" y="340155"/>
                  </a:lnTo>
                  <a:lnTo>
                    <a:pt x="266700" y="53708"/>
                  </a:lnTo>
                  <a:close/>
                </a:path>
                <a:path w="266700" h="394335">
                  <a:moveTo>
                    <a:pt x="266700" y="17902"/>
                  </a:moveTo>
                  <a:lnTo>
                    <a:pt x="161687" y="17902"/>
                  </a:lnTo>
                  <a:lnTo>
                    <a:pt x="166688" y="21931"/>
                  </a:lnTo>
                  <a:lnTo>
                    <a:pt x="166688" y="31777"/>
                  </a:lnTo>
                  <a:lnTo>
                    <a:pt x="161687" y="35805"/>
                  </a:lnTo>
                  <a:lnTo>
                    <a:pt x="266700" y="35805"/>
                  </a:lnTo>
                  <a:lnTo>
                    <a:pt x="266700" y="179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444240" y="2636519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60" h="721360">
                  <a:moveTo>
                    <a:pt x="360425" y="0"/>
                  </a:moveTo>
                  <a:lnTo>
                    <a:pt x="311528" y="3291"/>
                  </a:lnTo>
                  <a:lnTo>
                    <a:pt x="264627" y="12878"/>
                  </a:lnTo>
                  <a:lnTo>
                    <a:pt x="220152" y="28330"/>
                  </a:lnTo>
                  <a:lnTo>
                    <a:pt x="178533" y="49219"/>
                  </a:lnTo>
                  <a:lnTo>
                    <a:pt x="140201" y="75114"/>
                  </a:lnTo>
                  <a:lnTo>
                    <a:pt x="105584" y="105584"/>
                  </a:lnTo>
                  <a:lnTo>
                    <a:pt x="75114" y="140201"/>
                  </a:lnTo>
                  <a:lnTo>
                    <a:pt x="49219" y="178533"/>
                  </a:lnTo>
                  <a:lnTo>
                    <a:pt x="28330" y="220152"/>
                  </a:lnTo>
                  <a:lnTo>
                    <a:pt x="12878" y="264627"/>
                  </a:lnTo>
                  <a:lnTo>
                    <a:pt x="3291" y="311528"/>
                  </a:lnTo>
                  <a:lnTo>
                    <a:pt x="0" y="360425"/>
                  </a:lnTo>
                  <a:lnTo>
                    <a:pt x="3291" y="409323"/>
                  </a:lnTo>
                  <a:lnTo>
                    <a:pt x="12878" y="456224"/>
                  </a:lnTo>
                  <a:lnTo>
                    <a:pt x="28330" y="500699"/>
                  </a:lnTo>
                  <a:lnTo>
                    <a:pt x="49219" y="542318"/>
                  </a:lnTo>
                  <a:lnTo>
                    <a:pt x="75114" y="580650"/>
                  </a:lnTo>
                  <a:lnTo>
                    <a:pt x="105584" y="615267"/>
                  </a:lnTo>
                  <a:lnTo>
                    <a:pt x="140201" y="645737"/>
                  </a:lnTo>
                  <a:lnTo>
                    <a:pt x="178533" y="671632"/>
                  </a:lnTo>
                  <a:lnTo>
                    <a:pt x="220152" y="692521"/>
                  </a:lnTo>
                  <a:lnTo>
                    <a:pt x="264627" y="707973"/>
                  </a:lnTo>
                  <a:lnTo>
                    <a:pt x="311528" y="717560"/>
                  </a:lnTo>
                  <a:lnTo>
                    <a:pt x="360425" y="720851"/>
                  </a:lnTo>
                  <a:lnTo>
                    <a:pt x="409323" y="717560"/>
                  </a:lnTo>
                  <a:lnTo>
                    <a:pt x="456224" y="707973"/>
                  </a:lnTo>
                  <a:lnTo>
                    <a:pt x="500699" y="692521"/>
                  </a:lnTo>
                  <a:lnTo>
                    <a:pt x="542318" y="671632"/>
                  </a:lnTo>
                  <a:lnTo>
                    <a:pt x="580650" y="645737"/>
                  </a:lnTo>
                  <a:lnTo>
                    <a:pt x="615267" y="615267"/>
                  </a:lnTo>
                  <a:lnTo>
                    <a:pt x="645737" y="580650"/>
                  </a:lnTo>
                  <a:lnTo>
                    <a:pt x="671632" y="542318"/>
                  </a:lnTo>
                  <a:lnTo>
                    <a:pt x="692521" y="500699"/>
                  </a:lnTo>
                  <a:lnTo>
                    <a:pt x="707973" y="456224"/>
                  </a:lnTo>
                  <a:lnTo>
                    <a:pt x="717560" y="409323"/>
                  </a:lnTo>
                  <a:lnTo>
                    <a:pt x="720851" y="360425"/>
                  </a:lnTo>
                  <a:lnTo>
                    <a:pt x="717560" y="311528"/>
                  </a:lnTo>
                  <a:lnTo>
                    <a:pt x="707973" y="264627"/>
                  </a:lnTo>
                  <a:lnTo>
                    <a:pt x="692521" y="220152"/>
                  </a:lnTo>
                  <a:lnTo>
                    <a:pt x="671632" y="178533"/>
                  </a:lnTo>
                  <a:lnTo>
                    <a:pt x="645737" y="140201"/>
                  </a:lnTo>
                  <a:lnTo>
                    <a:pt x="615267" y="105584"/>
                  </a:lnTo>
                  <a:lnTo>
                    <a:pt x="580650" y="75114"/>
                  </a:lnTo>
                  <a:lnTo>
                    <a:pt x="542318" y="49219"/>
                  </a:lnTo>
                  <a:lnTo>
                    <a:pt x="500699" y="28330"/>
                  </a:lnTo>
                  <a:lnTo>
                    <a:pt x="456224" y="12878"/>
                  </a:lnTo>
                  <a:lnTo>
                    <a:pt x="409323" y="3291"/>
                  </a:lnTo>
                  <a:lnTo>
                    <a:pt x="36042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582530" y="2891866"/>
              <a:ext cx="445134" cy="311785"/>
            </a:xfrm>
            <a:custGeom>
              <a:avLst/>
              <a:gdLst/>
              <a:ahLst/>
              <a:cxnLst/>
              <a:rect l="l" t="t" r="r" b="b"/>
              <a:pathLst>
                <a:path w="445135" h="311785">
                  <a:moveTo>
                    <a:pt x="277812" y="22237"/>
                  </a:moveTo>
                  <a:lnTo>
                    <a:pt x="276059" y="13601"/>
                  </a:lnTo>
                  <a:lnTo>
                    <a:pt x="271284" y="6540"/>
                  </a:lnTo>
                  <a:lnTo>
                    <a:pt x="264223" y="1752"/>
                  </a:lnTo>
                  <a:lnTo>
                    <a:pt x="255587" y="0"/>
                  </a:lnTo>
                  <a:lnTo>
                    <a:pt x="22225" y="0"/>
                  </a:lnTo>
                  <a:lnTo>
                    <a:pt x="13601" y="1752"/>
                  </a:lnTo>
                  <a:lnTo>
                    <a:pt x="6527" y="6540"/>
                  </a:lnTo>
                  <a:lnTo>
                    <a:pt x="1752" y="13601"/>
                  </a:lnTo>
                  <a:lnTo>
                    <a:pt x="0" y="22237"/>
                  </a:lnTo>
                  <a:lnTo>
                    <a:pt x="0" y="172339"/>
                  </a:lnTo>
                  <a:lnTo>
                    <a:pt x="1752" y="180975"/>
                  </a:lnTo>
                  <a:lnTo>
                    <a:pt x="6527" y="188048"/>
                  </a:lnTo>
                  <a:lnTo>
                    <a:pt x="13601" y="192824"/>
                  </a:lnTo>
                  <a:lnTo>
                    <a:pt x="22225" y="194576"/>
                  </a:lnTo>
                  <a:lnTo>
                    <a:pt x="55562" y="194576"/>
                  </a:lnTo>
                  <a:lnTo>
                    <a:pt x="55562" y="250177"/>
                  </a:lnTo>
                  <a:lnTo>
                    <a:pt x="111125" y="194576"/>
                  </a:lnTo>
                  <a:lnTo>
                    <a:pt x="144462" y="194576"/>
                  </a:lnTo>
                  <a:lnTo>
                    <a:pt x="144462" y="83388"/>
                  </a:lnTo>
                  <a:lnTo>
                    <a:pt x="147980" y="66128"/>
                  </a:lnTo>
                  <a:lnTo>
                    <a:pt x="157530" y="51981"/>
                  </a:lnTo>
                  <a:lnTo>
                    <a:pt x="171653" y="42430"/>
                  </a:lnTo>
                  <a:lnTo>
                    <a:pt x="188912" y="38912"/>
                  </a:lnTo>
                  <a:lnTo>
                    <a:pt x="277812" y="38912"/>
                  </a:lnTo>
                  <a:lnTo>
                    <a:pt x="277812" y="22237"/>
                  </a:lnTo>
                  <a:close/>
                </a:path>
                <a:path w="445135" h="311785">
                  <a:moveTo>
                    <a:pt x="444512" y="83388"/>
                  </a:moveTo>
                  <a:lnTo>
                    <a:pt x="442747" y="74752"/>
                  </a:lnTo>
                  <a:lnTo>
                    <a:pt x="437972" y="67691"/>
                  </a:lnTo>
                  <a:lnTo>
                    <a:pt x="430911" y="62915"/>
                  </a:lnTo>
                  <a:lnTo>
                    <a:pt x="422287" y="61150"/>
                  </a:lnTo>
                  <a:lnTo>
                    <a:pt x="188912" y="61150"/>
                  </a:lnTo>
                  <a:lnTo>
                    <a:pt x="180289" y="62915"/>
                  </a:lnTo>
                  <a:lnTo>
                    <a:pt x="173228" y="67691"/>
                  </a:lnTo>
                  <a:lnTo>
                    <a:pt x="168452" y="74752"/>
                  </a:lnTo>
                  <a:lnTo>
                    <a:pt x="166687" y="83388"/>
                  </a:lnTo>
                  <a:lnTo>
                    <a:pt x="166687" y="233489"/>
                  </a:lnTo>
                  <a:lnTo>
                    <a:pt x="168452" y="242125"/>
                  </a:lnTo>
                  <a:lnTo>
                    <a:pt x="173228" y="249199"/>
                  </a:lnTo>
                  <a:lnTo>
                    <a:pt x="180289" y="253974"/>
                  </a:lnTo>
                  <a:lnTo>
                    <a:pt x="188912" y="255727"/>
                  </a:lnTo>
                  <a:lnTo>
                    <a:pt x="333375" y="255727"/>
                  </a:lnTo>
                  <a:lnTo>
                    <a:pt x="388950" y="311327"/>
                  </a:lnTo>
                  <a:lnTo>
                    <a:pt x="388950" y="255727"/>
                  </a:lnTo>
                  <a:lnTo>
                    <a:pt x="422287" y="255727"/>
                  </a:lnTo>
                  <a:lnTo>
                    <a:pt x="430911" y="253974"/>
                  </a:lnTo>
                  <a:lnTo>
                    <a:pt x="437972" y="249199"/>
                  </a:lnTo>
                  <a:lnTo>
                    <a:pt x="442747" y="242125"/>
                  </a:lnTo>
                  <a:lnTo>
                    <a:pt x="444512" y="233489"/>
                  </a:lnTo>
                  <a:lnTo>
                    <a:pt x="444512" y="83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444240" y="4768595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60" h="721360">
                  <a:moveTo>
                    <a:pt x="360425" y="0"/>
                  </a:moveTo>
                  <a:lnTo>
                    <a:pt x="311528" y="3291"/>
                  </a:lnTo>
                  <a:lnTo>
                    <a:pt x="264627" y="12878"/>
                  </a:lnTo>
                  <a:lnTo>
                    <a:pt x="220152" y="28330"/>
                  </a:lnTo>
                  <a:lnTo>
                    <a:pt x="178533" y="49219"/>
                  </a:lnTo>
                  <a:lnTo>
                    <a:pt x="140201" y="75114"/>
                  </a:lnTo>
                  <a:lnTo>
                    <a:pt x="105584" y="105584"/>
                  </a:lnTo>
                  <a:lnTo>
                    <a:pt x="75114" y="140201"/>
                  </a:lnTo>
                  <a:lnTo>
                    <a:pt x="49219" y="178533"/>
                  </a:lnTo>
                  <a:lnTo>
                    <a:pt x="28330" y="220152"/>
                  </a:lnTo>
                  <a:lnTo>
                    <a:pt x="12878" y="264627"/>
                  </a:lnTo>
                  <a:lnTo>
                    <a:pt x="3291" y="311528"/>
                  </a:lnTo>
                  <a:lnTo>
                    <a:pt x="0" y="360425"/>
                  </a:lnTo>
                  <a:lnTo>
                    <a:pt x="3291" y="409323"/>
                  </a:lnTo>
                  <a:lnTo>
                    <a:pt x="12878" y="456224"/>
                  </a:lnTo>
                  <a:lnTo>
                    <a:pt x="28330" y="500699"/>
                  </a:lnTo>
                  <a:lnTo>
                    <a:pt x="49219" y="542318"/>
                  </a:lnTo>
                  <a:lnTo>
                    <a:pt x="75114" y="580650"/>
                  </a:lnTo>
                  <a:lnTo>
                    <a:pt x="105584" y="615267"/>
                  </a:lnTo>
                  <a:lnTo>
                    <a:pt x="140201" y="645737"/>
                  </a:lnTo>
                  <a:lnTo>
                    <a:pt x="178533" y="671632"/>
                  </a:lnTo>
                  <a:lnTo>
                    <a:pt x="220152" y="692521"/>
                  </a:lnTo>
                  <a:lnTo>
                    <a:pt x="264627" y="707973"/>
                  </a:lnTo>
                  <a:lnTo>
                    <a:pt x="311528" y="717560"/>
                  </a:lnTo>
                  <a:lnTo>
                    <a:pt x="360425" y="720851"/>
                  </a:lnTo>
                  <a:lnTo>
                    <a:pt x="409323" y="717560"/>
                  </a:lnTo>
                  <a:lnTo>
                    <a:pt x="456224" y="707973"/>
                  </a:lnTo>
                  <a:lnTo>
                    <a:pt x="500699" y="692521"/>
                  </a:lnTo>
                  <a:lnTo>
                    <a:pt x="542318" y="671632"/>
                  </a:lnTo>
                  <a:lnTo>
                    <a:pt x="580650" y="645737"/>
                  </a:lnTo>
                  <a:lnTo>
                    <a:pt x="615267" y="615267"/>
                  </a:lnTo>
                  <a:lnTo>
                    <a:pt x="645737" y="580650"/>
                  </a:lnTo>
                  <a:lnTo>
                    <a:pt x="671632" y="542318"/>
                  </a:lnTo>
                  <a:lnTo>
                    <a:pt x="692521" y="500699"/>
                  </a:lnTo>
                  <a:lnTo>
                    <a:pt x="707973" y="456224"/>
                  </a:lnTo>
                  <a:lnTo>
                    <a:pt x="717560" y="409323"/>
                  </a:lnTo>
                  <a:lnTo>
                    <a:pt x="720851" y="360425"/>
                  </a:lnTo>
                  <a:lnTo>
                    <a:pt x="717560" y="311528"/>
                  </a:lnTo>
                  <a:lnTo>
                    <a:pt x="707973" y="264627"/>
                  </a:lnTo>
                  <a:lnTo>
                    <a:pt x="692521" y="220152"/>
                  </a:lnTo>
                  <a:lnTo>
                    <a:pt x="671632" y="178533"/>
                  </a:lnTo>
                  <a:lnTo>
                    <a:pt x="645737" y="140201"/>
                  </a:lnTo>
                  <a:lnTo>
                    <a:pt x="615267" y="105584"/>
                  </a:lnTo>
                  <a:lnTo>
                    <a:pt x="580650" y="75114"/>
                  </a:lnTo>
                  <a:lnTo>
                    <a:pt x="542318" y="49219"/>
                  </a:lnTo>
                  <a:lnTo>
                    <a:pt x="500699" y="28330"/>
                  </a:lnTo>
                  <a:lnTo>
                    <a:pt x="456224" y="12878"/>
                  </a:lnTo>
                  <a:lnTo>
                    <a:pt x="409323" y="3291"/>
                  </a:lnTo>
                  <a:lnTo>
                    <a:pt x="36042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550767" y="4970602"/>
              <a:ext cx="513080" cy="311785"/>
            </a:xfrm>
            <a:custGeom>
              <a:avLst/>
              <a:gdLst/>
              <a:ahLst/>
              <a:cxnLst/>
              <a:rect l="l" t="t" r="r" b="b"/>
              <a:pathLst>
                <a:path w="513079" h="311785">
                  <a:moveTo>
                    <a:pt x="445757" y="22237"/>
                  </a:moveTo>
                  <a:lnTo>
                    <a:pt x="444004" y="13589"/>
                  </a:lnTo>
                  <a:lnTo>
                    <a:pt x="439229" y="6515"/>
                  </a:lnTo>
                  <a:lnTo>
                    <a:pt x="432142" y="1752"/>
                  </a:lnTo>
                  <a:lnTo>
                    <a:pt x="423468" y="0"/>
                  </a:lnTo>
                  <a:lnTo>
                    <a:pt x="412318" y="0"/>
                  </a:lnTo>
                  <a:lnTo>
                    <a:pt x="412318" y="33362"/>
                  </a:lnTo>
                  <a:lnTo>
                    <a:pt x="412318" y="222377"/>
                  </a:lnTo>
                  <a:lnTo>
                    <a:pt x="100291" y="222377"/>
                  </a:lnTo>
                  <a:lnTo>
                    <a:pt x="100291" y="33362"/>
                  </a:lnTo>
                  <a:lnTo>
                    <a:pt x="412318" y="33362"/>
                  </a:lnTo>
                  <a:lnTo>
                    <a:pt x="412318" y="0"/>
                  </a:lnTo>
                  <a:lnTo>
                    <a:pt x="89154" y="0"/>
                  </a:lnTo>
                  <a:lnTo>
                    <a:pt x="80467" y="1752"/>
                  </a:lnTo>
                  <a:lnTo>
                    <a:pt x="73393" y="6515"/>
                  </a:lnTo>
                  <a:lnTo>
                    <a:pt x="68618" y="13589"/>
                  </a:lnTo>
                  <a:lnTo>
                    <a:pt x="66865" y="22237"/>
                  </a:lnTo>
                  <a:lnTo>
                    <a:pt x="66865" y="255727"/>
                  </a:lnTo>
                  <a:lnTo>
                    <a:pt x="445757" y="255727"/>
                  </a:lnTo>
                  <a:lnTo>
                    <a:pt x="445757" y="222377"/>
                  </a:lnTo>
                  <a:lnTo>
                    <a:pt x="445757" y="33362"/>
                  </a:lnTo>
                  <a:lnTo>
                    <a:pt x="445757" y="22237"/>
                  </a:lnTo>
                  <a:close/>
                </a:path>
                <a:path w="513079" h="311785">
                  <a:moveTo>
                    <a:pt x="512622" y="277964"/>
                  </a:moveTo>
                  <a:lnTo>
                    <a:pt x="289737" y="277964"/>
                  </a:lnTo>
                  <a:lnTo>
                    <a:pt x="289928" y="286410"/>
                  </a:lnTo>
                  <a:lnTo>
                    <a:pt x="287743" y="288899"/>
                  </a:lnTo>
                  <a:lnTo>
                    <a:pt x="225564" y="289280"/>
                  </a:lnTo>
                  <a:lnTo>
                    <a:pt x="223062" y="287096"/>
                  </a:lnTo>
                  <a:lnTo>
                    <a:pt x="222872" y="277964"/>
                  </a:lnTo>
                  <a:lnTo>
                    <a:pt x="0" y="277964"/>
                  </a:lnTo>
                  <a:lnTo>
                    <a:pt x="0" y="289090"/>
                  </a:lnTo>
                  <a:lnTo>
                    <a:pt x="1752" y="297738"/>
                  </a:lnTo>
                  <a:lnTo>
                    <a:pt x="6527" y="304812"/>
                  </a:lnTo>
                  <a:lnTo>
                    <a:pt x="13614" y="309575"/>
                  </a:lnTo>
                  <a:lnTo>
                    <a:pt x="22288" y="311327"/>
                  </a:lnTo>
                  <a:lnTo>
                    <a:pt x="490334" y="311327"/>
                  </a:lnTo>
                  <a:lnTo>
                    <a:pt x="499008" y="309575"/>
                  </a:lnTo>
                  <a:lnTo>
                    <a:pt x="506095" y="304812"/>
                  </a:lnTo>
                  <a:lnTo>
                    <a:pt x="510870" y="297738"/>
                  </a:lnTo>
                  <a:lnTo>
                    <a:pt x="512622" y="289090"/>
                  </a:lnTo>
                  <a:lnTo>
                    <a:pt x="512622" y="277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9074" y="5020631"/>
              <a:ext cx="156015" cy="155661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3590035" y="2308605"/>
            <a:ext cx="4210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3E3E3E"/>
                </a:solidFill>
                <a:latin typeface="Microsoft Sans Serif"/>
                <a:cs typeface="Microsoft Sans Serif"/>
              </a:rPr>
              <a:t>Mobile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22396" y="3386709"/>
            <a:ext cx="753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3E3E3E"/>
                </a:solidFill>
                <a:latin typeface="Microsoft Sans Serif"/>
                <a:cs typeface="Microsoft Sans Serif"/>
              </a:rPr>
              <a:t>Point</a:t>
            </a:r>
            <a:r>
              <a:rPr dirty="0" sz="10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7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10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20">
                <a:solidFill>
                  <a:srgbClr val="3E3E3E"/>
                </a:solidFill>
                <a:latin typeface="Microsoft Sans Serif"/>
                <a:cs typeface="Microsoft Sans Serif"/>
              </a:rPr>
              <a:t>Sale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541267" y="4459985"/>
            <a:ext cx="51498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3E3E3E"/>
                </a:solidFill>
                <a:latin typeface="Microsoft Sans Serif"/>
                <a:cs typeface="Microsoft Sans Serif"/>
              </a:rPr>
              <a:t>Partners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658361" y="5518505"/>
            <a:ext cx="286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4126991" y="1834895"/>
            <a:ext cx="4642485" cy="3331845"/>
            <a:chOff x="4126991" y="1834895"/>
            <a:chExt cx="4642485" cy="3331845"/>
          </a:xfrm>
        </p:grpSpPr>
        <p:sp>
          <p:nvSpPr>
            <p:cNvPr id="28" name="object 28" descr=""/>
            <p:cNvSpPr/>
            <p:nvPr/>
          </p:nvSpPr>
          <p:spPr>
            <a:xfrm>
              <a:off x="4126992" y="1892807"/>
              <a:ext cx="1244600" cy="1621790"/>
            </a:xfrm>
            <a:custGeom>
              <a:avLst/>
              <a:gdLst/>
              <a:ahLst/>
              <a:cxnLst/>
              <a:rect l="l" t="t" r="r" b="b"/>
              <a:pathLst>
                <a:path w="1244600" h="1621789">
                  <a:moveTo>
                    <a:pt x="88900" y="31750"/>
                  </a:moveTo>
                  <a:lnTo>
                    <a:pt x="74917" y="31750"/>
                  </a:lnTo>
                  <a:lnTo>
                    <a:pt x="73202" y="23253"/>
                  </a:lnTo>
                  <a:lnTo>
                    <a:pt x="65049" y="11150"/>
                  </a:lnTo>
                  <a:lnTo>
                    <a:pt x="52946" y="2997"/>
                  </a:lnTo>
                  <a:lnTo>
                    <a:pt x="38100" y="0"/>
                  </a:lnTo>
                  <a:lnTo>
                    <a:pt x="23241" y="2997"/>
                  </a:lnTo>
                  <a:lnTo>
                    <a:pt x="11137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37" y="65062"/>
                  </a:lnTo>
                  <a:lnTo>
                    <a:pt x="23241" y="73215"/>
                  </a:lnTo>
                  <a:lnTo>
                    <a:pt x="38100" y="76200"/>
                  </a:lnTo>
                  <a:lnTo>
                    <a:pt x="52946" y="73215"/>
                  </a:lnTo>
                  <a:lnTo>
                    <a:pt x="65049" y="65062"/>
                  </a:lnTo>
                  <a:lnTo>
                    <a:pt x="73202" y="52959"/>
                  </a:lnTo>
                  <a:lnTo>
                    <a:pt x="74917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1244600" h="1621789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1244600" h="1621789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1244600" h="1621789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1244600" h="1621789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1244600" h="1621789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1244600" h="1621789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1244600" h="1621789">
                  <a:moveTo>
                    <a:pt x="685419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685419" y="44450"/>
                  </a:lnTo>
                  <a:lnTo>
                    <a:pt x="685419" y="31750"/>
                  </a:lnTo>
                  <a:close/>
                </a:path>
                <a:path w="1244600" h="1621789">
                  <a:moveTo>
                    <a:pt x="735076" y="1577086"/>
                  </a:moveTo>
                  <a:lnTo>
                    <a:pt x="684276" y="1577086"/>
                  </a:lnTo>
                  <a:lnTo>
                    <a:pt x="684276" y="1589786"/>
                  </a:lnTo>
                  <a:lnTo>
                    <a:pt x="735076" y="1589786"/>
                  </a:lnTo>
                  <a:lnTo>
                    <a:pt x="735076" y="1577086"/>
                  </a:lnTo>
                  <a:close/>
                </a:path>
                <a:path w="1244600" h="1621789">
                  <a:moveTo>
                    <a:pt x="823976" y="1577086"/>
                  </a:moveTo>
                  <a:lnTo>
                    <a:pt x="773176" y="1577086"/>
                  </a:lnTo>
                  <a:lnTo>
                    <a:pt x="773176" y="1589786"/>
                  </a:lnTo>
                  <a:lnTo>
                    <a:pt x="823976" y="1589786"/>
                  </a:lnTo>
                  <a:lnTo>
                    <a:pt x="823976" y="1577086"/>
                  </a:lnTo>
                  <a:close/>
                </a:path>
                <a:path w="1244600" h="1621789">
                  <a:moveTo>
                    <a:pt x="912876" y="1577086"/>
                  </a:moveTo>
                  <a:lnTo>
                    <a:pt x="862076" y="1577086"/>
                  </a:lnTo>
                  <a:lnTo>
                    <a:pt x="862076" y="1589786"/>
                  </a:lnTo>
                  <a:lnTo>
                    <a:pt x="912876" y="1589786"/>
                  </a:lnTo>
                  <a:lnTo>
                    <a:pt x="912876" y="1577086"/>
                  </a:lnTo>
                  <a:close/>
                </a:path>
                <a:path w="1244600" h="1621789">
                  <a:moveTo>
                    <a:pt x="1001776" y="1577086"/>
                  </a:moveTo>
                  <a:lnTo>
                    <a:pt x="950976" y="1577086"/>
                  </a:lnTo>
                  <a:lnTo>
                    <a:pt x="950976" y="1589786"/>
                  </a:lnTo>
                  <a:lnTo>
                    <a:pt x="1001776" y="1589786"/>
                  </a:lnTo>
                  <a:lnTo>
                    <a:pt x="1001776" y="1577086"/>
                  </a:lnTo>
                  <a:close/>
                </a:path>
                <a:path w="1244600" h="1621789">
                  <a:moveTo>
                    <a:pt x="1090676" y="1577086"/>
                  </a:moveTo>
                  <a:lnTo>
                    <a:pt x="1039876" y="1577086"/>
                  </a:lnTo>
                  <a:lnTo>
                    <a:pt x="1039876" y="1589786"/>
                  </a:lnTo>
                  <a:lnTo>
                    <a:pt x="1090676" y="1589786"/>
                  </a:lnTo>
                  <a:lnTo>
                    <a:pt x="1090676" y="1577086"/>
                  </a:lnTo>
                  <a:close/>
                </a:path>
                <a:path w="1244600" h="1621789">
                  <a:moveTo>
                    <a:pt x="1244346" y="1583436"/>
                  </a:moveTo>
                  <a:lnTo>
                    <a:pt x="1243063" y="1577086"/>
                  </a:lnTo>
                  <a:lnTo>
                    <a:pt x="1241348" y="1568589"/>
                  </a:lnTo>
                  <a:lnTo>
                    <a:pt x="1233195" y="1556486"/>
                  </a:lnTo>
                  <a:lnTo>
                    <a:pt x="1221092" y="1548333"/>
                  </a:lnTo>
                  <a:lnTo>
                    <a:pt x="1206246" y="1545336"/>
                  </a:lnTo>
                  <a:lnTo>
                    <a:pt x="1191387" y="1548333"/>
                  </a:lnTo>
                  <a:lnTo>
                    <a:pt x="1179283" y="1556486"/>
                  </a:lnTo>
                  <a:lnTo>
                    <a:pt x="1171130" y="1568589"/>
                  </a:lnTo>
                  <a:lnTo>
                    <a:pt x="1169416" y="1577086"/>
                  </a:lnTo>
                  <a:lnTo>
                    <a:pt x="1128776" y="1577086"/>
                  </a:lnTo>
                  <a:lnTo>
                    <a:pt x="1128776" y="1589786"/>
                  </a:lnTo>
                  <a:lnTo>
                    <a:pt x="1169416" y="1589786"/>
                  </a:lnTo>
                  <a:lnTo>
                    <a:pt x="1171130" y="1598295"/>
                  </a:lnTo>
                  <a:lnTo>
                    <a:pt x="1179283" y="1610398"/>
                  </a:lnTo>
                  <a:lnTo>
                    <a:pt x="1191387" y="1618551"/>
                  </a:lnTo>
                  <a:lnTo>
                    <a:pt x="1206246" y="1621536"/>
                  </a:lnTo>
                  <a:lnTo>
                    <a:pt x="1221092" y="1618551"/>
                  </a:lnTo>
                  <a:lnTo>
                    <a:pt x="1233195" y="1610398"/>
                  </a:lnTo>
                  <a:lnTo>
                    <a:pt x="1241348" y="1598295"/>
                  </a:lnTo>
                  <a:lnTo>
                    <a:pt x="1243063" y="1589786"/>
                  </a:lnTo>
                  <a:lnTo>
                    <a:pt x="1244346" y="1583436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811267" y="1930907"/>
              <a:ext cx="0" cy="3197860"/>
            </a:xfrm>
            <a:custGeom>
              <a:avLst/>
              <a:gdLst/>
              <a:ahLst/>
              <a:cxnLst/>
              <a:rect l="l" t="t" r="r" b="b"/>
              <a:pathLst>
                <a:path w="0" h="3197860">
                  <a:moveTo>
                    <a:pt x="0" y="0"/>
                  </a:moveTo>
                  <a:lnTo>
                    <a:pt x="0" y="3197860"/>
                  </a:lnTo>
                </a:path>
              </a:pathLst>
            </a:custGeom>
            <a:ln w="12700">
              <a:solidFill>
                <a:srgbClr val="3E3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126992" y="2959607"/>
              <a:ext cx="685800" cy="2207260"/>
            </a:xfrm>
            <a:custGeom>
              <a:avLst/>
              <a:gdLst/>
              <a:ahLst/>
              <a:cxnLst/>
              <a:rect l="l" t="t" r="r" b="b"/>
              <a:pathLst>
                <a:path w="685800" h="2207260">
                  <a:moveTo>
                    <a:pt x="88900" y="2162302"/>
                  </a:moveTo>
                  <a:lnTo>
                    <a:pt x="74917" y="2162302"/>
                  </a:lnTo>
                  <a:lnTo>
                    <a:pt x="73202" y="2153805"/>
                  </a:lnTo>
                  <a:lnTo>
                    <a:pt x="65049" y="2141702"/>
                  </a:lnTo>
                  <a:lnTo>
                    <a:pt x="52946" y="2133549"/>
                  </a:lnTo>
                  <a:lnTo>
                    <a:pt x="38100" y="2130552"/>
                  </a:lnTo>
                  <a:lnTo>
                    <a:pt x="23241" y="2133549"/>
                  </a:lnTo>
                  <a:lnTo>
                    <a:pt x="11137" y="2141702"/>
                  </a:lnTo>
                  <a:lnTo>
                    <a:pt x="2984" y="2153805"/>
                  </a:lnTo>
                  <a:lnTo>
                    <a:pt x="0" y="2168652"/>
                  </a:lnTo>
                  <a:lnTo>
                    <a:pt x="2984" y="2183511"/>
                  </a:lnTo>
                  <a:lnTo>
                    <a:pt x="11137" y="2195614"/>
                  </a:lnTo>
                  <a:lnTo>
                    <a:pt x="23241" y="2203767"/>
                  </a:lnTo>
                  <a:lnTo>
                    <a:pt x="38100" y="2206752"/>
                  </a:lnTo>
                  <a:lnTo>
                    <a:pt x="52946" y="2203767"/>
                  </a:lnTo>
                  <a:lnTo>
                    <a:pt x="65049" y="2195614"/>
                  </a:lnTo>
                  <a:lnTo>
                    <a:pt x="73202" y="2183511"/>
                  </a:lnTo>
                  <a:lnTo>
                    <a:pt x="74917" y="2175002"/>
                  </a:lnTo>
                  <a:lnTo>
                    <a:pt x="88900" y="2175002"/>
                  </a:lnTo>
                  <a:lnTo>
                    <a:pt x="88900" y="2162302"/>
                  </a:lnTo>
                  <a:close/>
                </a:path>
                <a:path w="685800" h="2207260">
                  <a:moveTo>
                    <a:pt x="88900" y="1097026"/>
                  </a:moveTo>
                  <a:lnTo>
                    <a:pt x="74917" y="1097026"/>
                  </a:lnTo>
                  <a:lnTo>
                    <a:pt x="73202" y="1088529"/>
                  </a:lnTo>
                  <a:lnTo>
                    <a:pt x="65049" y="1076426"/>
                  </a:lnTo>
                  <a:lnTo>
                    <a:pt x="52946" y="1068273"/>
                  </a:lnTo>
                  <a:lnTo>
                    <a:pt x="38100" y="1065276"/>
                  </a:lnTo>
                  <a:lnTo>
                    <a:pt x="23241" y="1068273"/>
                  </a:lnTo>
                  <a:lnTo>
                    <a:pt x="11137" y="1076426"/>
                  </a:lnTo>
                  <a:lnTo>
                    <a:pt x="2984" y="1088529"/>
                  </a:lnTo>
                  <a:lnTo>
                    <a:pt x="0" y="1103376"/>
                  </a:lnTo>
                  <a:lnTo>
                    <a:pt x="2984" y="1118235"/>
                  </a:lnTo>
                  <a:lnTo>
                    <a:pt x="11137" y="1130338"/>
                  </a:lnTo>
                  <a:lnTo>
                    <a:pt x="23241" y="1138491"/>
                  </a:lnTo>
                  <a:lnTo>
                    <a:pt x="38100" y="1141476"/>
                  </a:lnTo>
                  <a:lnTo>
                    <a:pt x="52946" y="1138491"/>
                  </a:lnTo>
                  <a:lnTo>
                    <a:pt x="65049" y="1130338"/>
                  </a:lnTo>
                  <a:lnTo>
                    <a:pt x="73202" y="1118235"/>
                  </a:lnTo>
                  <a:lnTo>
                    <a:pt x="74917" y="1109726"/>
                  </a:lnTo>
                  <a:lnTo>
                    <a:pt x="88900" y="1109726"/>
                  </a:lnTo>
                  <a:lnTo>
                    <a:pt x="88900" y="1097026"/>
                  </a:lnTo>
                  <a:close/>
                </a:path>
                <a:path w="685800" h="2207260">
                  <a:moveTo>
                    <a:pt x="88900" y="31750"/>
                  </a:moveTo>
                  <a:lnTo>
                    <a:pt x="74917" y="31750"/>
                  </a:lnTo>
                  <a:lnTo>
                    <a:pt x="73202" y="23253"/>
                  </a:lnTo>
                  <a:lnTo>
                    <a:pt x="65049" y="11150"/>
                  </a:lnTo>
                  <a:lnTo>
                    <a:pt x="52946" y="2997"/>
                  </a:lnTo>
                  <a:lnTo>
                    <a:pt x="38100" y="0"/>
                  </a:lnTo>
                  <a:lnTo>
                    <a:pt x="23241" y="2997"/>
                  </a:lnTo>
                  <a:lnTo>
                    <a:pt x="11137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37" y="65062"/>
                  </a:lnTo>
                  <a:lnTo>
                    <a:pt x="23241" y="73215"/>
                  </a:lnTo>
                  <a:lnTo>
                    <a:pt x="38100" y="76200"/>
                  </a:lnTo>
                  <a:lnTo>
                    <a:pt x="52946" y="73215"/>
                  </a:lnTo>
                  <a:lnTo>
                    <a:pt x="65049" y="65062"/>
                  </a:lnTo>
                  <a:lnTo>
                    <a:pt x="73202" y="52959"/>
                  </a:lnTo>
                  <a:lnTo>
                    <a:pt x="74917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685800" h="2207260">
                  <a:moveTo>
                    <a:pt x="177800" y="2162302"/>
                  </a:moveTo>
                  <a:lnTo>
                    <a:pt x="127000" y="2162302"/>
                  </a:lnTo>
                  <a:lnTo>
                    <a:pt x="127000" y="2175002"/>
                  </a:lnTo>
                  <a:lnTo>
                    <a:pt x="177800" y="2175002"/>
                  </a:lnTo>
                  <a:lnTo>
                    <a:pt x="177800" y="2162302"/>
                  </a:lnTo>
                  <a:close/>
                </a:path>
                <a:path w="685800" h="2207260">
                  <a:moveTo>
                    <a:pt x="177800" y="1097026"/>
                  </a:moveTo>
                  <a:lnTo>
                    <a:pt x="127000" y="1097026"/>
                  </a:lnTo>
                  <a:lnTo>
                    <a:pt x="127000" y="1109726"/>
                  </a:lnTo>
                  <a:lnTo>
                    <a:pt x="177800" y="1109726"/>
                  </a:lnTo>
                  <a:lnTo>
                    <a:pt x="177800" y="1097026"/>
                  </a:lnTo>
                  <a:close/>
                </a:path>
                <a:path w="685800" h="2207260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685800" h="2207260">
                  <a:moveTo>
                    <a:pt x="266700" y="2162302"/>
                  </a:moveTo>
                  <a:lnTo>
                    <a:pt x="215900" y="2162302"/>
                  </a:lnTo>
                  <a:lnTo>
                    <a:pt x="215900" y="2175002"/>
                  </a:lnTo>
                  <a:lnTo>
                    <a:pt x="266700" y="2175002"/>
                  </a:lnTo>
                  <a:lnTo>
                    <a:pt x="266700" y="2162302"/>
                  </a:lnTo>
                  <a:close/>
                </a:path>
                <a:path w="685800" h="2207260">
                  <a:moveTo>
                    <a:pt x="266700" y="1097026"/>
                  </a:moveTo>
                  <a:lnTo>
                    <a:pt x="215900" y="1097026"/>
                  </a:lnTo>
                  <a:lnTo>
                    <a:pt x="215900" y="1109726"/>
                  </a:lnTo>
                  <a:lnTo>
                    <a:pt x="266700" y="1109726"/>
                  </a:lnTo>
                  <a:lnTo>
                    <a:pt x="266700" y="1097026"/>
                  </a:lnTo>
                  <a:close/>
                </a:path>
                <a:path w="685800" h="2207260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685800" h="2207260">
                  <a:moveTo>
                    <a:pt x="355600" y="2162302"/>
                  </a:moveTo>
                  <a:lnTo>
                    <a:pt x="304800" y="2162302"/>
                  </a:lnTo>
                  <a:lnTo>
                    <a:pt x="304800" y="2175002"/>
                  </a:lnTo>
                  <a:lnTo>
                    <a:pt x="355600" y="2175002"/>
                  </a:lnTo>
                  <a:lnTo>
                    <a:pt x="355600" y="2162302"/>
                  </a:lnTo>
                  <a:close/>
                </a:path>
                <a:path w="685800" h="2207260">
                  <a:moveTo>
                    <a:pt x="355600" y="1097026"/>
                  </a:moveTo>
                  <a:lnTo>
                    <a:pt x="304800" y="1097026"/>
                  </a:lnTo>
                  <a:lnTo>
                    <a:pt x="304800" y="1109726"/>
                  </a:lnTo>
                  <a:lnTo>
                    <a:pt x="355600" y="1109726"/>
                  </a:lnTo>
                  <a:lnTo>
                    <a:pt x="355600" y="1097026"/>
                  </a:lnTo>
                  <a:close/>
                </a:path>
                <a:path w="685800" h="2207260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685800" h="2207260">
                  <a:moveTo>
                    <a:pt x="444500" y="2162302"/>
                  </a:moveTo>
                  <a:lnTo>
                    <a:pt x="393700" y="2162302"/>
                  </a:lnTo>
                  <a:lnTo>
                    <a:pt x="393700" y="2175002"/>
                  </a:lnTo>
                  <a:lnTo>
                    <a:pt x="444500" y="2175002"/>
                  </a:lnTo>
                  <a:lnTo>
                    <a:pt x="444500" y="2162302"/>
                  </a:lnTo>
                  <a:close/>
                </a:path>
                <a:path w="685800" h="2207260">
                  <a:moveTo>
                    <a:pt x="444500" y="1097026"/>
                  </a:moveTo>
                  <a:lnTo>
                    <a:pt x="393700" y="1097026"/>
                  </a:lnTo>
                  <a:lnTo>
                    <a:pt x="393700" y="1109726"/>
                  </a:lnTo>
                  <a:lnTo>
                    <a:pt x="444500" y="1109726"/>
                  </a:lnTo>
                  <a:lnTo>
                    <a:pt x="444500" y="1097026"/>
                  </a:lnTo>
                  <a:close/>
                </a:path>
                <a:path w="685800" h="220726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685800" h="2207260">
                  <a:moveTo>
                    <a:pt x="533400" y="2162302"/>
                  </a:moveTo>
                  <a:lnTo>
                    <a:pt x="482600" y="2162302"/>
                  </a:lnTo>
                  <a:lnTo>
                    <a:pt x="482600" y="2175002"/>
                  </a:lnTo>
                  <a:lnTo>
                    <a:pt x="533400" y="2175002"/>
                  </a:lnTo>
                  <a:lnTo>
                    <a:pt x="533400" y="2162302"/>
                  </a:lnTo>
                  <a:close/>
                </a:path>
                <a:path w="685800" h="2207260">
                  <a:moveTo>
                    <a:pt x="533400" y="1097026"/>
                  </a:moveTo>
                  <a:lnTo>
                    <a:pt x="482600" y="1097026"/>
                  </a:lnTo>
                  <a:lnTo>
                    <a:pt x="482600" y="1109726"/>
                  </a:lnTo>
                  <a:lnTo>
                    <a:pt x="533400" y="1109726"/>
                  </a:lnTo>
                  <a:lnTo>
                    <a:pt x="533400" y="1097026"/>
                  </a:lnTo>
                  <a:close/>
                </a:path>
                <a:path w="685800" h="220726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685800" h="2207260">
                  <a:moveTo>
                    <a:pt x="622300" y="2162302"/>
                  </a:moveTo>
                  <a:lnTo>
                    <a:pt x="571500" y="2162302"/>
                  </a:lnTo>
                  <a:lnTo>
                    <a:pt x="571500" y="2175002"/>
                  </a:lnTo>
                  <a:lnTo>
                    <a:pt x="622300" y="2175002"/>
                  </a:lnTo>
                  <a:lnTo>
                    <a:pt x="622300" y="2162302"/>
                  </a:lnTo>
                  <a:close/>
                </a:path>
                <a:path w="685800" h="2207260">
                  <a:moveTo>
                    <a:pt x="622300" y="1097026"/>
                  </a:moveTo>
                  <a:lnTo>
                    <a:pt x="571500" y="1097026"/>
                  </a:lnTo>
                  <a:lnTo>
                    <a:pt x="571500" y="1109726"/>
                  </a:lnTo>
                  <a:lnTo>
                    <a:pt x="622300" y="1109726"/>
                  </a:lnTo>
                  <a:lnTo>
                    <a:pt x="622300" y="1097026"/>
                  </a:lnTo>
                  <a:close/>
                </a:path>
                <a:path w="685800" h="2207260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685800" h="2207260">
                  <a:moveTo>
                    <a:pt x="685419" y="2162302"/>
                  </a:moveTo>
                  <a:lnTo>
                    <a:pt x="660400" y="2162302"/>
                  </a:lnTo>
                  <a:lnTo>
                    <a:pt x="660400" y="2175002"/>
                  </a:lnTo>
                  <a:lnTo>
                    <a:pt x="685419" y="2175002"/>
                  </a:lnTo>
                  <a:lnTo>
                    <a:pt x="685419" y="2162302"/>
                  </a:lnTo>
                  <a:close/>
                </a:path>
                <a:path w="685800" h="2207260">
                  <a:moveTo>
                    <a:pt x="685419" y="1097026"/>
                  </a:moveTo>
                  <a:lnTo>
                    <a:pt x="660400" y="1097026"/>
                  </a:lnTo>
                  <a:lnTo>
                    <a:pt x="660400" y="1109726"/>
                  </a:lnTo>
                  <a:lnTo>
                    <a:pt x="685419" y="1109726"/>
                  </a:lnTo>
                  <a:lnTo>
                    <a:pt x="685419" y="1097026"/>
                  </a:lnTo>
                  <a:close/>
                </a:path>
                <a:path w="685800" h="2207260">
                  <a:moveTo>
                    <a:pt x="685419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685419" y="44450"/>
                  </a:lnTo>
                  <a:lnTo>
                    <a:pt x="685419" y="3175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467600" y="1834895"/>
              <a:ext cx="1301750" cy="1301750"/>
            </a:xfrm>
            <a:custGeom>
              <a:avLst/>
              <a:gdLst/>
              <a:ahLst/>
              <a:cxnLst/>
              <a:rect l="l" t="t" r="r" b="b"/>
              <a:pathLst>
                <a:path w="1301750" h="1301750">
                  <a:moveTo>
                    <a:pt x="650748" y="0"/>
                  </a:moveTo>
                  <a:lnTo>
                    <a:pt x="602180" y="1784"/>
                  </a:lnTo>
                  <a:lnTo>
                    <a:pt x="554582" y="7055"/>
                  </a:lnTo>
                  <a:lnTo>
                    <a:pt x="508080" y="15686"/>
                  </a:lnTo>
                  <a:lnTo>
                    <a:pt x="462799" y="27551"/>
                  </a:lnTo>
                  <a:lnTo>
                    <a:pt x="418865" y="42524"/>
                  </a:lnTo>
                  <a:lnTo>
                    <a:pt x="376403" y="60480"/>
                  </a:lnTo>
                  <a:lnTo>
                    <a:pt x="335541" y="81292"/>
                  </a:lnTo>
                  <a:lnTo>
                    <a:pt x="296403" y="104836"/>
                  </a:lnTo>
                  <a:lnTo>
                    <a:pt x="259116" y="130985"/>
                  </a:lnTo>
                  <a:lnTo>
                    <a:pt x="223804" y="159613"/>
                  </a:lnTo>
                  <a:lnTo>
                    <a:pt x="190595" y="190595"/>
                  </a:lnTo>
                  <a:lnTo>
                    <a:pt x="159613" y="223804"/>
                  </a:lnTo>
                  <a:lnTo>
                    <a:pt x="130985" y="259116"/>
                  </a:lnTo>
                  <a:lnTo>
                    <a:pt x="104836" y="296403"/>
                  </a:lnTo>
                  <a:lnTo>
                    <a:pt x="81292" y="335541"/>
                  </a:lnTo>
                  <a:lnTo>
                    <a:pt x="60480" y="376403"/>
                  </a:lnTo>
                  <a:lnTo>
                    <a:pt x="42524" y="418865"/>
                  </a:lnTo>
                  <a:lnTo>
                    <a:pt x="27551" y="462799"/>
                  </a:lnTo>
                  <a:lnTo>
                    <a:pt x="15686" y="508080"/>
                  </a:lnTo>
                  <a:lnTo>
                    <a:pt x="7055" y="554582"/>
                  </a:lnTo>
                  <a:lnTo>
                    <a:pt x="1784" y="602180"/>
                  </a:lnTo>
                  <a:lnTo>
                    <a:pt x="0" y="650748"/>
                  </a:lnTo>
                  <a:lnTo>
                    <a:pt x="1784" y="699315"/>
                  </a:lnTo>
                  <a:lnTo>
                    <a:pt x="7055" y="746913"/>
                  </a:lnTo>
                  <a:lnTo>
                    <a:pt x="15686" y="793415"/>
                  </a:lnTo>
                  <a:lnTo>
                    <a:pt x="27551" y="838696"/>
                  </a:lnTo>
                  <a:lnTo>
                    <a:pt x="42524" y="882630"/>
                  </a:lnTo>
                  <a:lnTo>
                    <a:pt x="60480" y="925092"/>
                  </a:lnTo>
                  <a:lnTo>
                    <a:pt x="81292" y="965954"/>
                  </a:lnTo>
                  <a:lnTo>
                    <a:pt x="104836" y="1005092"/>
                  </a:lnTo>
                  <a:lnTo>
                    <a:pt x="130985" y="1042379"/>
                  </a:lnTo>
                  <a:lnTo>
                    <a:pt x="159613" y="1077691"/>
                  </a:lnTo>
                  <a:lnTo>
                    <a:pt x="190595" y="1110900"/>
                  </a:lnTo>
                  <a:lnTo>
                    <a:pt x="223804" y="1141882"/>
                  </a:lnTo>
                  <a:lnTo>
                    <a:pt x="259116" y="1170510"/>
                  </a:lnTo>
                  <a:lnTo>
                    <a:pt x="296403" y="1196659"/>
                  </a:lnTo>
                  <a:lnTo>
                    <a:pt x="335541" y="1220203"/>
                  </a:lnTo>
                  <a:lnTo>
                    <a:pt x="376403" y="1241015"/>
                  </a:lnTo>
                  <a:lnTo>
                    <a:pt x="418865" y="1258971"/>
                  </a:lnTo>
                  <a:lnTo>
                    <a:pt x="462799" y="1273944"/>
                  </a:lnTo>
                  <a:lnTo>
                    <a:pt x="508080" y="1285809"/>
                  </a:lnTo>
                  <a:lnTo>
                    <a:pt x="554582" y="1294440"/>
                  </a:lnTo>
                  <a:lnTo>
                    <a:pt x="602180" y="1299711"/>
                  </a:lnTo>
                  <a:lnTo>
                    <a:pt x="650748" y="1301495"/>
                  </a:lnTo>
                  <a:lnTo>
                    <a:pt x="699315" y="1299711"/>
                  </a:lnTo>
                  <a:lnTo>
                    <a:pt x="746913" y="1294440"/>
                  </a:lnTo>
                  <a:lnTo>
                    <a:pt x="793415" y="1285809"/>
                  </a:lnTo>
                  <a:lnTo>
                    <a:pt x="838696" y="1273944"/>
                  </a:lnTo>
                  <a:lnTo>
                    <a:pt x="882630" y="1258971"/>
                  </a:lnTo>
                  <a:lnTo>
                    <a:pt x="925092" y="1241015"/>
                  </a:lnTo>
                  <a:lnTo>
                    <a:pt x="965954" y="1220203"/>
                  </a:lnTo>
                  <a:lnTo>
                    <a:pt x="1005092" y="1196659"/>
                  </a:lnTo>
                  <a:lnTo>
                    <a:pt x="1042379" y="1170510"/>
                  </a:lnTo>
                  <a:lnTo>
                    <a:pt x="1077691" y="1141882"/>
                  </a:lnTo>
                  <a:lnTo>
                    <a:pt x="1110900" y="1110900"/>
                  </a:lnTo>
                  <a:lnTo>
                    <a:pt x="1141882" y="1077691"/>
                  </a:lnTo>
                  <a:lnTo>
                    <a:pt x="1170510" y="1042379"/>
                  </a:lnTo>
                  <a:lnTo>
                    <a:pt x="1196659" y="1005092"/>
                  </a:lnTo>
                  <a:lnTo>
                    <a:pt x="1220203" y="965954"/>
                  </a:lnTo>
                  <a:lnTo>
                    <a:pt x="1241015" y="925092"/>
                  </a:lnTo>
                  <a:lnTo>
                    <a:pt x="1258971" y="882630"/>
                  </a:lnTo>
                  <a:lnTo>
                    <a:pt x="1273944" y="838696"/>
                  </a:lnTo>
                  <a:lnTo>
                    <a:pt x="1285809" y="793415"/>
                  </a:lnTo>
                  <a:lnTo>
                    <a:pt x="1294440" y="746913"/>
                  </a:lnTo>
                  <a:lnTo>
                    <a:pt x="1299711" y="699315"/>
                  </a:lnTo>
                  <a:lnTo>
                    <a:pt x="1301496" y="650748"/>
                  </a:lnTo>
                  <a:lnTo>
                    <a:pt x="1299711" y="602180"/>
                  </a:lnTo>
                  <a:lnTo>
                    <a:pt x="1294440" y="554582"/>
                  </a:lnTo>
                  <a:lnTo>
                    <a:pt x="1285809" y="508080"/>
                  </a:lnTo>
                  <a:lnTo>
                    <a:pt x="1273944" y="462799"/>
                  </a:lnTo>
                  <a:lnTo>
                    <a:pt x="1258971" y="418865"/>
                  </a:lnTo>
                  <a:lnTo>
                    <a:pt x="1241015" y="376403"/>
                  </a:lnTo>
                  <a:lnTo>
                    <a:pt x="1220203" y="335541"/>
                  </a:lnTo>
                  <a:lnTo>
                    <a:pt x="1196659" y="296403"/>
                  </a:lnTo>
                  <a:lnTo>
                    <a:pt x="1170510" y="259116"/>
                  </a:lnTo>
                  <a:lnTo>
                    <a:pt x="1141882" y="223804"/>
                  </a:lnTo>
                  <a:lnTo>
                    <a:pt x="1110900" y="190595"/>
                  </a:lnTo>
                  <a:lnTo>
                    <a:pt x="1077691" y="159613"/>
                  </a:lnTo>
                  <a:lnTo>
                    <a:pt x="1042379" y="130985"/>
                  </a:lnTo>
                  <a:lnTo>
                    <a:pt x="1005092" y="104836"/>
                  </a:lnTo>
                  <a:lnTo>
                    <a:pt x="965954" y="81292"/>
                  </a:lnTo>
                  <a:lnTo>
                    <a:pt x="925092" y="60480"/>
                  </a:lnTo>
                  <a:lnTo>
                    <a:pt x="882630" y="42524"/>
                  </a:lnTo>
                  <a:lnTo>
                    <a:pt x="838696" y="27551"/>
                  </a:lnTo>
                  <a:lnTo>
                    <a:pt x="793415" y="15686"/>
                  </a:lnTo>
                  <a:lnTo>
                    <a:pt x="746913" y="7055"/>
                  </a:lnTo>
                  <a:lnTo>
                    <a:pt x="699315" y="1784"/>
                  </a:lnTo>
                  <a:lnTo>
                    <a:pt x="65074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646657" y="2190102"/>
              <a:ext cx="956310" cy="561340"/>
            </a:xfrm>
            <a:custGeom>
              <a:avLst/>
              <a:gdLst/>
              <a:ahLst/>
              <a:cxnLst/>
              <a:rect l="l" t="t" r="r" b="b"/>
              <a:pathLst>
                <a:path w="956309" h="561339">
                  <a:moveTo>
                    <a:pt x="311150" y="315722"/>
                  </a:moveTo>
                  <a:lnTo>
                    <a:pt x="298881" y="333044"/>
                  </a:lnTo>
                  <a:lnTo>
                    <a:pt x="277812" y="341985"/>
                  </a:lnTo>
                  <a:lnTo>
                    <a:pt x="277812" y="387083"/>
                  </a:lnTo>
                  <a:lnTo>
                    <a:pt x="277812" y="400469"/>
                  </a:lnTo>
                  <a:lnTo>
                    <a:pt x="273367" y="404926"/>
                  </a:lnTo>
                  <a:lnTo>
                    <a:pt x="260032" y="404926"/>
                  </a:lnTo>
                  <a:lnTo>
                    <a:pt x="255587" y="400469"/>
                  </a:lnTo>
                  <a:lnTo>
                    <a:pt x="255587" y="387083"/>
                  </a:lnTo>
                  <a:lnTo>
                    <a:pt x="260032" y="382625"/>
                  </a:lnTo>
                  <a:lnTo>
                    <a:pt x="273367" y="382625"/>
                  </a:lnTo>
                  <a:lnTo>
                    <a:pt x="277812" y="387083"/>
                  </a:lnTo>
                  <a:lnTo>
                    <a:pt x="277812" y="341985"/>
                  </a:lnTo>
                  <a:lnTo>
                    <a:pt x="265455" y="347218"/>
                  </a:lnTo>
                  <a:lnTo>
                    <a:pt x="215988" y="356806"/>
                  </a:lnTo>
                  <a:lnTo>
                    <a:pt x="155575" y="360324"/>
                  </a:lnTo>
                  <a:lnTo>
                    <a:pt x="95173" y="356806"/>
                  </a:lnTo>
                  <a:lnTo>
                    <a:pt x="45707" y="347218"/>
                  </a:lnTo>
                  <a:lnTo>
                    <a:pt x="12280" y="333044"/>
                  </a:lnTo>
                  <a:lnTo>
                    <a:pt x="0" y="315722"/>
                  </a:lnTo>
                  <a:lnTo>
                    <a:pt x="0" y="404926"/>
                  </a:lnTo>
                  <a:lnTo>
                    <a:pt x="12280" y="422236"/>
                  </a:lnTo>
                  <a:lnTo>
                    <a:pt x="45707" y="436422"/>
                  </a:lnTo>
                  <a:lnTo>
                    <a:pt x="95173" y="446011"/>
                  </a:lnTo>
                  <a:lnTo>
                    <a:pt x="155575" y="449529"/>
                  </a:lnTo>
                  <a:lnTo>
                    <a:pt x="215988" y="446011"/>
                  </a:lnTo>
                  <a:lnTo>
                    <a:pt x="265455" y="436422"/>
                  </a:lnTo>
                  <a:lnTo>
                    <a:pt x="298881" y="422236"/>
                  </a:lnTo>
                  <a:lnTo>
                    <a:pt x="311150" y="404926"/>
                  </a:lnTo>
                  <a:lnTo>
                    <a:pt x="311150" y="382625"/>
                  </a:lnTo>
                  <a:lnTo>
                    <a:pt x="311150" y="360324"/>
                  </a:lnTo>
                  <a:lnTo>
                    <a:pt x="311150" y="315722"/>
                  </a:lnTo>
                  <a:close/>
                </a:path>
                <a:path w="956309" h="561339">
                  <a:moveTo>
                    <a:pt x="311150" y="204228"/>
                  </a:moveTo>
                  <a:lnTo>
                    <a:pt x="298881" y="221538"/>
                  </a:lnTo>
                  <a:lnTo>
                    <a:pt x="277812" y="230492"/>
                  </a:lnTo>
                  <a:lnTo>
                    <a:pt x="277812" y="275590"/>
                  </a:lnTo>
                  <a:lnTo>
                    <a:pt x="277812" y="288963"/>
                  </a:lnTo>
                  <a:lnTo>
                    <a:pt x="273367" y="293420"/>
                  </a:lnTo>
                  <a:lnTo>
                    <a:pt x="260032" y="293420"/>
                  </a:lnTo>
                  <a:lnTo>
                    <a:pt x="255587" y="288963"/>
                  </a:lnTo>
                  <a:lnTo>
                    <a:pt x="255587" y="275590"/>
                  </a:lnTo>
                  <a:lnTo>
                    <a:pt x="260032" y="271119"/>
                  </a:lnTo>
                  <a:lnTo>
                    <a:pt x="273367" y="271119"/>
                  </a:lnTo>
                  <a:lnTo>
                    <a:pt x="277812" y="275590"/>
                  </a:lnTo>
                  <a:lnTo>
                    <a:pt x="277812" y="230492"/>
                  </a:lnTo>
                  <a:lnTo>
                    <a:pt x="265455" y="235724"/>
                  </a:lnTo>
                  <a:lnTo>
                    <a:pt x="215988" y="245300"/>
                  </a:lnTo>
                  <a:lnTo>
                    <a:pt x="155575" y="248818"/>
                  </a:lnTo>
                  <a:lnTo>
                    <a:pt x="95173" y="245300"/>
                  </a:lnTo>
                  <a:lnTo>
                    <a:pt x="45707" y="235724"/>
                  </a:lnTo>
                  <a:lnTo>
                    <a:pt x="12280" y="221538"/>
                  </a:lnTo>
                  <a:lnTo>
                    <a:pt x="0" y="204228"/>
                  </a:lnTo>
                  <a:lnTo>
                    <a:pt x="0" y="293420"/>
                  </a:lnTo>
                  <a:lnTo>
                    <a:pt x="12280" y="310743"/>
                  </a:lnTo>
                  <a:lnTo>
                    <a:pt x="45707" y="324929"/>
                  </a:lnTo>
                  <a:lnTo>
                    <a:pt x="95173" y="334505"/>
                  </a:lnTo>
                  <a:lnTo>
                    <a:pt x="155575" y="338023"/>
                  </a:lnTo>
                  <a:lnTo>
                    <a:pt x="215988" y="334505"/>
                  </a:lnTo>
                  <a:lnTo>
                    <a:pt x="265455" y="324929"/>
                  </a:lnTo>
                  <a:lnTo>
                    <a:pt x="298881" y="310743"/>
                  </a:lnTo>
                  <a:lnTo>
                    <a:pt x="311150" y="293420"/>
                  </a:lnTo>
                  <a:lnTo>
                    <a:pt x="311150" y="271119"/>
                  </a:lnTo>
                  <a:lnTo>
                    <a:pt x="311150" y="248818"/>
                  </a:lnTo>
                  <a:lnTo>
                    <a:pt x="311150" y="204228"/>
                  </a:lnTo>
                  <a:close/>
                </a:path>
                <a:path w="956309" h="561339">
                  <a:moveTo>
                    <a:pt x="311150" y="181927"/>
                  </a:moveTo>
                  <a:lnTo>
                    <a:pt x="298932" y="164566"/>
                  </a:lnTo>
                  <a:lnTo>
                    <a:pt x="265595" y="150380"/>
                  </a:lnTo>
                  <a:lnTo>
                    <a:pt x="216141" y="140830"/>
                  </a:lnTo>
                  <a:lnTo>
                    <a:pt x="155575" y="137325"/>
                  </a:lnTo>
                  <a:lnTo>
                    <a:pt x="95021" y="140830"/>
                  </a:lnTo>
                  <a:lnTo>
                    <a:pt x="45567" y="150380"/>
                  </a:lnTo>
                  <a:lnTo>
                    <a:pt x="12230" y="164566"/>
                  </a:lnTo>
                  <a:lnTo>
                    <a:pt x="0" y="181927"/>
                  </a:lnTo>
                  <a:lnTo>
                    <a:pt x="12230" y="199288"/>
                  </a:lnTo>
                  <a:lnTo>
                    <a:pt x="45567" y="213461"/>
                  </a:lnTo>
                  <a:lnTo>
                    <a:pt x="95021" y="223024"/>
                  </a:lnTo>
                  <a:lnTo>
                    <a:pt x="155575" y="226517"/>
                  </a:lnTo>
                  <a:lnTo>
                    <a:pt x="216141" y="223024"/>
                  </a:lnTo>
                  <a:lnTo>
                    <a:pt x="265595" y="213461"/>
                  </a:lnTo>
                  <a:lnTo>
                    <a:pt x="298932" y="199288"/>
                  </a:lnTo>
                  <a:lnTo>
                    <a:pt x="311150" y="181927"/>
                  </a:lnTo>
                  <a:close/>
                </a:path>
                <a:path w="956309" h="561339">
                  <a:moveTo>
                    <a:pt x="311162" y="494131"/>
                  </a:moveTo>
                  <a:lnTo>
                    <a:pt x="311150" y="471830"/>
                  </a:lnTo>
                  <a:lnTo>
                    <a:pt x="311150" y="427228"/>
                  </a:lnTo>
                  <a:lnTo>
                    <a:pt x="298881" y="444538"/>
                  </a:lnTo>
                  <a:lnTo>
                    <a:pt x="277812" y="453491"/>
                  </a:lnTo>
                  <a:lnTo>
                    <a:pt x="277812" y="498589"/>
                  </a:lnTo>
                  <a:lnTo>
                    <a:pt x="277812" y="511962"/>
                  </a:lnTo>
                  <a:lnTo>
                    <a:pt x="273367" y="516432"/>
                  </a:lnTo>
                  <a:lnTo>
                    <a:pt x="260032" y="516432"/>
                  </a:lnTo>
                  <a:lnTo>
                    <a:pt x="255587" y="511962"/>
                  </a:lnTo>
                  <a:lnTo>
                    <a:pt x="255587" y="498589"/>
                  </a:lnTo>
                  <a:lnTo>
                    <a:pt x="260032" y="494131"/>
                  </a:lnTo>
                  <a:lnTo>
                    <a:pt x="273367" y="494131"/>
                  </a:lnTo>
                  <a:lnTo>
                    <a:pt x="277812" y="498589"/>
                  </a:lnTo>
                  <a:lnTo>
                    <a:pt x="277812" y="453491"/>
                  </a:lnTo>
                  <a:lnTo>
                    <a:pt x="265455" y="458724"/>
                  </a:lnTo>
                  <a:lnTo>
                    <a:pt x="215988" y="468312"/>
                  </a:lnTo>
                  <a:lnTo>
                    <a:pt x="155575" y="471830"/>
                  </a:lnTo>
                  <a:lnTo>
                    <a:pt x="95173" y="468312"/>
                  </a:lnTo>
                  <a:lnTo>
                    <a:pt x="45707" y="458724"/>
                  </a:lnTo>
                  <a:lnTo>
                    <a:pt x="12280" y="444538"/>
                  </a:lnTo>
                  <a:lnTo>
                    <a:pt x="0" y="427228"/>
                  </a:lnTo>
                  <a:lnTo>
                    <a:pt x="0" y="516432"/>
                  </a:lnTo>
                  <a:lnTo>
                    <a:pt x="12280" y="533742"/>
                  </a:lnTo>
                  <a:lnTo>
                    <a:pt x="45707" y="547928"/>
                  </a:lnTo>
                  <a:lnTo>
                    <a:pt x="95173" y="557504"/>
                  </a:lnTo>
                  <a:lnTo>
                    <a:pt x="155575" y="561022"/>
                  </a:lnTo>
                  <a:lnTo>
                    <a:pt x="215988" y="557504"/>
                  </a:lnTo>
                  <a:lnTo>
                    <a:pt x="265455" y="547928"/>
                  </a:lnTo>
                  <a:lnTo>
                    <a:pt x="298881" y="533742"/>
                  </a:lnTo>
                  <a:lnTo>
                    <a:pt x="311162" y="516432"/>
                  </a:lnTo>
                  <a:lnTo>
                    <a:pt x="311162" y="494131"/>
                  </a:lnTo>
                  <a:close/>
                </a:path>
                <a:path w="956309" h="561339">
                  <a:moveTo>
                    <a:pt x="632726" y="289077"/>
                  </a:moveTo>
                  <a:lnTo>
                    <a:pt x="620445" y="306349"/>
                  </a:lnTo>
                  <a:lnTo>
                    <a:pt x="599389" y="315264"/>
                  </a:lnTo>
                  <a:lnTo>
                    <a:pt x="599389" y="360235"/>
                  </a:lnTo>
                  <a:lnTo>
                    <a:pt x="599389" y="373583"/>
                  </a:lnTo>
                  <a:lnTo>
                    <a:pt x="594944" y="378028"/>
                  </a:lnTo>
                  <a:lnTo>
                    <a:pt x="581596" y="378028"/>
                  </a:lnTo>
                  <a:lnTo>
                    <a:pt x="577151" y="373583"/>
                  </a:lnTo>
                  <a:lnTo>
                    <a:pt x="577151" y="360235"/>
                  </a:lnTo>
                  <a:lnTo>
                    <a:pt x="581596" y="355790"/>
                  </a:lnTo>
                  <a:lnTo>
                    <a:pt x="594944" y="355790"/>
                  </a:lnTo>
                  <a:lnTo>
                    <a:pt x="599389" y="360235"/>
                  </a:lnTo>
                  <a:lnTo>
                    <a:pt x="599389" y="315264"/>
                  </a:lnTo>
                  <a:lnTo>
                    <a:pt x="587019" y="320497"/>
                  </a:lnTo>
                  <a:lnTo>
                    <a:pt x="537552" y="330047"/>
                  </a:lnTo>
                  <a:lnTo>
                    <a:pt x="477139" y="333552"/>
                  </a:lnTo>
                  <a:lnTo>
                    <a:pt x="416737" y="330047"/>
                  </a:lnTo>
                  <a:lnTo>
                    <a:pt x="367271" y="320497"/>
                  </a:lnTo>
                  <a:lnTo>
                    <a:pt x="333844" y="306349"/>
                  </a:lnTo>
                  <a:lnTo>
                    <a:pt x="321564" y="289077"/>
                  </a:lnTo>
                  <a:lnTo>
                    <a:pt x="321564" y="378028"/>
                  </a:lnTo>
                  <a:lnTo>
                    <a:pt x="333844" y="395300"/>
                  </a:lnTo>
                  <a:lnTo>
                    <a:pt x="367271" y="409435"/>
                  </a:lnTo>
                  <a:lnTo>
                    <a:pt x="416737" y="418998"/>
                  </a:lnTo>
                  <a:lnTo>
                    <a:pt x="477139" y="422503"/>
                  </a:lnTo>
                  <a:lnTo>
                    <a:pt x="537552" y="418998"/>
                  </a:lnTo>
                  <a:lnTo>
                    <a:pt x="587019" y="409435"/>
                  </a:lnTo>
                  <a:lnTo>
                    <a:pt x="620445" y="395300"/>
                  </a:lnTo>
                  <a:lnTo>
                    <a:pt x="632726" y="378028"/>
                  </a:lnTo>
                  <a:lnTo>
                    <a:pt x="632726" y="355790"/>
                  </a:lnTo>
                  <a:lnTo>
                    <a:pt x="632726" y="333552"/>
                  </a:lnTo>
                  <a:lnTo>
                    <a:pt x="632726" y="289077"/>
                  </a:lnTo>
                  <a:close/>
                </a:path>
                <a:path w="956309" h="561339">
                  <a:moveTo>
                    <a:pt x="632726" y="177901"/>
                  </a:moveTo>
                  <a:lnTo>
                    <a:pt x="620445" y="195160"/>
                  </a:lnTo>
                  <a:lnTo>
                    <a:pt x="599389" y="204076"/>
                  </a:lnTo>
                  <a:lnTo>
                    <a:pt x="599389" y="249059"/>
                  </a:lnTo>
                  <a:lnTo>
                    <a:pt x="599389" y="262394"/>
                  </a:lnTo>
                  <a:lnTo>
                    <a:pt x="594944" y="266839"/>
                  </a:lnTo>
                  <a:lnTo>
                    <a:pt x="581596" y="266839"/>
                  </a:lnTo>
                  <a:lnTo>
                    <a:pt x="577151" y="262394"/>
                  </a:lnTo>
                  <a:lnTo>
                    <a:pt x="577151" y="249059"/>
                  </a:lnTo>
                  <a:lnTo>
                    <a:pt x="581596" y="244602"/>
                  </a:lnTo>
                  <a:lnTo>
                    <a:pt x="594944" y="244602"/>
                  </a:lnTo>
                  <a:lnTo>
                    <a:pt x="599389" y="249059"/>
                  </a:lnTo>
                  <a:lnTo>
                    <a:pt x="599389" y="204076"/>
                  </a:lnTo>
                  <a:lnTo>
                    <a:pt x="587019" y="209308"/>
                  </a:lnTo>
                  <a:lnTo>
                    <a:pt x="537552" y="218859"/>
                  </a:lnTo>
                  <a:lnTo>
                    <a:pt x="477139" y="222364"/>
                  </a:lnTo>
                  <a:lnTo>
                    <a:pt x="416737" y="218859"/>
                  </a:lnTo>
                  <a:lnTo>
                    <a:pt x="367271" y="209308"/>
                  </a:lnTo>
                  <a:lnTo>
                    <a:pt x="333844" y="195160"/>
                  </a:lnTo>
                  <a:lnTo>
                    <a:pt x="321564" y="177901"/>
                  </a:lnTo>
                  <a:lnTo>
                    <a:pt x="321564" y="266839"/>
                  </a:lnTo>
                  <a:lnTo>
                    <a:pt x="333844" y="284111"/>
                  </a:lnTo>
                  <a:lnTo>
                    <a:pt x="367271" y="298259"/>
                  </a:lnTo>
                  <a:lnTo>
                    <a:pt x="416737" y="307809"/>
                  </a:lnTo>
                  <a:lnTo>
                    <a:pt x="477139" y="311315"/>
                  </a:lnTo>
                  <a:lnTo>
                    <a:pt x="537552" y="307809"/>
                  </a:lnTo>
                  <a:lnTo>
                    <a:pt x="587019" y="298259"/>
                  </a:lnTo>
                  <a:lnTo>
                    <a:pt x="620445" y="284111"/>
                  </a:lnTo>
                  <a:lnTo>
                    <a:pt x="632726" y="266839"/>
                  </a:lnTo>
                  <a:lnTo>
                    <a:pt x="632726" y="244602"/>
                  </a:lnTo>
                  <a:lnTo>
                    <a:pt x="632726" y="222364"/>
                  </a:lnTo>
                  <a:lnTo>
                    <a:pt x="632726" y="177901"/>
                  </a:lnTo>
                  <a:close/>
                </a:path>
                <a:path w="956309" h="561339">
                  <a:moveTo>
                    <a:pt x="632726" y="66713"/>
                  </a:moveTo>
                  <a:lnTo>
                    <a:pt x="620445" y="83972"/>
                  </a:lnTo>
                  <a:lnTo>
                    <a:pt x="599389" y="92887"/>
                  </a:lnTo>
                  <a:lnTo>
                    <a:pt x="599389" y="137871"/>
                  </a:lnTo>
                  <a:lnTo>
                    <a:pt x="599389" y="151206"/>
                  </a:lnTo>
                  <a:lnTo>
                    <a:pt x="594944" y="155663"/>
                  </a:lnTo>
                  <a:lnTo>
                    <a:pt x="581596" y="155663"/>
                  </a:lnTo>
                  <a:lnTo>
                    <a:pt x="577151" y="151206"/>
                  </a:lnTo>
                  <a:lnTo>
                    <a:pt x="577151" y="137871"/>
                  </a:lnTo>
                  <a:lnTo>
                    <a:pt x="581596" y="133426"/>
                  </a:lnTo>
                  <a:lnTo>
                    <a:pt x="594944" y="133426"/>
                  </a:lnTo>
                  <a:lnTo>
                    <a:pt x="599389" y="137871"/>
                  </a:lnTo>
                  <a:lnTo>
                    <a:pt x="599389" y="92887"/>
                  </a:lnTo>
                  <a:lnTo>
                    <a:pt x="587019" y="98120"/>
                  </a:lnTo>
                  <a:lnTo>
                    <a:pt x="537552" y="107670"/>
                  </a:lnTo>
                  <a:lnTo>
                    <a:pt x="477139" y="111188"/>
                  </a:lnTo>
                  <a:lnTo>
                    <a:pt x="416737" y="107670"/>
                  </a:lnTo>
                  <a:lnTo>
                    <a:pt x="367271" y="98120"/>
                  </a:lnTo>
                  <a:lnTo>
                    <a:pt x="333844" y="83972"/>
                  </a:lnTo>
                  <a:lnTo>
                    <a:pt x="321564" y="66713"/>
                  </a:lnTo>
                  <a:lnTo>
                    <a:pt x="321564" y="155663"/>
                  </a:lnTo>
                  <a:lnTo>
                    <a:pt x="333844" y="172923"/>
                  </a:lnTo>
                  <a:lnTo>
                    <a:pt x="367271" y="187071"/>
                  </a:lnTo>
                  <a:lnTo>
                    <a:pt x="416737" y="196621"/>
                  </a:lnTo>
                  <a:lnTo>
                    <a:pt x="477139" y="200126"/>
                  </a:lnTo>
                  <a:lnTo>
                    <a:pt x="537552" y="196621"/>
                  </a:lnTo>
                  <a:lnTo>
                    <a:pt x="587019" y="187071"/>
                  </a:lnTo>
                  <a:lnTo>
                    <a:pt x="620445" y="172923"/>
                  </a:lnTo>
                  <a:lnTo>
                    <a:pt x="632726" y="155663"/>
                  </a:lnTo>
                  <a:lnTo>
                    <a:pt x="632726" y="133426"/>
                  </a:lnTo>
                  <a:lnTo>
                    <a:pt x="632726" y="111188"/>
                  </a:lnTo>
                  <a:lnTo>
                    <a:pt x="632726" y="66713"/>
                  </a:lnTo>
                  <a:close/>
                </a:path>
                <a:path w="956309" h="561339">
                  <a:moveTo>
                    <a:pt x="632726" y="44475"/>
                  </a:moveTo>
                  <a:lnTo>
                    <a:pt x="620496" y="27165"/>
                  </a:lnTo>
                  <a:lnTo>
                    <a:pt x="587159" y="13017"/>
                  </a:lnTo>
                  <a:lnTo>
                    <a:pt x="537705" y="3492"/>
                  </a:lnTo>
                  <a:lnTo>
                    <a:pt x="477139" y="0"/>
                  </a:lnTo>
                  <a:lnTo>
                    <a:pt x="416585" y="3492"/>
                  </a:lnTo>
                  <a:lnTo>
                    <a:pt x="367131" y="13017"/>
                  </a:lnTo>
                  <a:lnTo>
                    <a:pt x="333794" y="27165"/>
                  </a:lnTo>
                  <a:lnTo>
                    <a:pt x="321564" y="44475"/>
                  </a:lnTo>
                  <a:lnTo>
                    <a:pt x="333794" y="61785"/>
                  </a:lnTo>
                  <a:lnTo>
                    <a:pt x="367131" y="75920"/>
                  </a:lnTo>
                  <a:lnTo>
                    <a:pt x="416585" y="85445"/>
                  </a:lnTo>
                  <a:lnTo>
                    <a:pt x="477139" y="88950"/>
                  </a:lnTo>
                  <a:lnTo>
                    <a:pt x="537705" y="85445"/>
                  </a:lnTo>
                  <a:lnTo>
                    <a:pt x="587159" y="75920"/>
                  </a:lnTo>
                  <a:lnTo>
                    <a:pt x="620496" y="61785"/>
                  </a:lnTo>
                  <a:lnTo>
                    <a:pt x="632726" y="44475"/>
                  </a:lnTo>
                  <a:close/>
                </a:path>
                <a:path w="956309" h="561339">
                  <a:moveTo>
                    <a:pt x="955802" y="315722"/>
                  </a:moveTo>
                  <a:lnTo>
                    <a:pt x="943533" y="333044"/>
                  </a:lnTo>
                  <a:lnTo>
                    <a:pt x="922464" y="341985"/>
                  </a:lnTo>
                  <a:lnTo>
                    <a:pt x="922464" y="387083"/>
                  </a:lnTo>
                  <a:lnTo>
                    <a:pt x="922464" y="400469"/>
                  </a:lnTo>
                  <a:lnTo>
                    <a:pt x="918019" y="404926"/>
                  </a:lnTo>
                  <a:lnTo>
                    <a:pt x="904684" y="404926"/>
                  </a:lnTo>
                  <a:lnTo>
                    <a:pt x="900239" y="400469"/>
                  </a:lnTo>
                  <a:lnTo>
                    <a:pt x="900239" y="387083"/>
                  </a:lnTo>
                  <a:lnTo>
                    <a:pt x="904684" y="382625"/>
                  </a:lnTo>
                  <a:lnTo>
                    <a:pt x="918019" y="382625"/>
                  </a:lnTo>
                  <a:lnTo>
                    <a:pt x="922464" y="387083"/>
                  </a:lnTo>
                  <a:lnTo>
                    <a:pt x="922464" y="341985"/>
                  </a:lnTo>
                  <a:lnTo>
                    <a:pt x="910107" y="347218"/>
                  </a:lnTo>
                  <a:lnTo>
                    <a:pt x="860640" y="356806"/>
                  </a:lnTo>
                  <a:lnTo>
                    <a:pt x="800227" y="360324"/>
                  </a:lnTo>
                  <a:lnTo>
                    <a:pt x="739825" y="356806"/>
                  </a:lnTo>
                  <a:lnTo>
                    <a:pt x="690359" y="347218"/>
                  </a:lnTo>
                  <a:lnTo>
                    <a:pt x="656932" y="333044"/>
                  </a:lnTo>
                  <a:lnTo>
                    <a:pt x="644652" y="315722"/>
                  </a:lnTo>
                  <a:lnTo>
                    <a:pt x="644652" y="404926"/>
                  </a:lnTo>
                  <a:lnTo>
                    <a:pt x="656932" y="422236"/>
                  </a:lnTo>
                  <a:lnTo>
                    <a:pt x="690359" y="436422"/>
                  </a:lnTo>
                  <a:lnTo>
                    <a:pt x="739825" y="446011"/>
                  </a:lnTo>
                  <a:lnTo>
                    <a:pt x="800227" y="449529"/>
                  </a:lnTo>
                  <a:lnTo>
                    <a:pt x="860640" y="446011"/>
                  </a:lnTo>
                  <a:lnTo>
                    <a:pt x="910107" y="436422"/>
                  </a:lnTo>
                  <a:lnTo>
                    <a:pt x="943533" y="422236"/>
                  </a:lnTo>
                  <a:lnTo>
                    <a:pt x="955802" y="404926"/>
                  </a:lnTo>
                  <a:lnTo>
                    <a:pt x="955802" y="382625"/>
                  </a:lnTo>
                  <a:lnTo>
                    <a:pt x="955802" y="360324"/>
                  </a:lnTo>
                  <a:lnTo>
                    <a:pt x="955802" y="315722"/>
                  </a:lnTo>
                  <a:close/>
                </a:path>
                <a:path w="956309" h="561339">
                  <a:moveTo>
                    <a:pt x="955802" y="204228"/>
                  </a:moveTo>
                  <a:lnTo>
                    <a:pt x="943533" y="221538"/>
                  </a:lnTo>
                  <a:lnTo>
                    <a:pt x="922464" y="230492"/>
                  </a:lnTo>
                  <a:lnTo>
                    <a:pt x="922464" y="275590"/>
                  </a:lnTo>
                  <a:lnTo>
                    <a:pt x="922464" y="288963"/>
                  </a:lnTo>
                  <a:lnTo>
                    <a:pt x="918019" y="293420"/>
                  </a:lnTo>
                  <a:lnTo>
                    <a:pt x="904684" y="293420"/>
                  </a:lnTo>
                  <a:lnTo>
                    <a:pt x="900239" y="288963"/>
                  </a:lnTo>
                  <a:lnTo>
                    <a:pt x="900239" y="275590"/>
                  </a:lnTo>
                  <a:lnTo>
                    <a:pt x="904684" y="271119"/>
                  </a:lnTo>
                  <a:lnTo>
                    <a:pt x="918019" y="271119"/>
                  </a:lnTo>
                  <a:lnTo>
                    <a:pt x="922464" y="275590"/>
                  </a:lnTo>
                  <a:lnTo>
                    <a:pt x="922464" y="230492"/>
                  </a:lnTo>
                  <a:lnTo>
                    <a:pt x="910107" y="235724"/>
                  </a:lnTo>
                  <a:lnTo>
                    <a:pt x="860640" y="245300"/>
                  </a:lnTo>
                  <a:lnTo>
                    <a:pt x="800227" y="248818"/>
                  </a:lnTo>
                  <a:lnTo>
                    <a:pt x="739825" y="245300"/>
                  </a:lnTo>
                  <a:lnTo>
                    <a:pt x="690359" y="235724"/>
                  </a:lnTo>
                  <a:lnTo>
                    <a:pt x="656932" y="221538"/>
                  </a:lnTo>
                  <a:lnTo>
                    <a:pt x="644652" y="204228"/>
                  </a:lnTo>
                  <a:lnTo>
                    <a:pt x="644652" y="293420"/>
                  </a:lnTo>
                  <a:lnTo>
                    <a:pt x="656932" y="310743"/>
                  </a:lnTo>
                  <a:lnTo>
                    <a:pt x="690359" y="324929"/>
                  </a:lnTo>
                  <a:lnTo>
                    <a:pt x="739825" y="334505"/>
                  </a:lnTo>
                  <a:lnTo>
                    <a:pt x="800227" y="338023"/>
                  </a:lnTo>
                  <a:lnTo>
                    <a:pt x="860640" y="334505"/>
                  </a:lnTo>
                  <a:lnTo>
                    <a:pt x="910107" y="324929"/>
                  </a:lnTo>
                  <a:lnTo>
                    <a:pt x="943533" y="310743"/>
                  </a:lnTo>
                  <a:lnTo>
                    <a:pt x="955802" y="293420"/>
                  </a:lnTo>
                  <a:lnTo>
                    <a:pt x="955802" y="271119"/>
                  </a:lnTo>
                  <a:lnTo>
                    <a:pt x="955802" y="248818"/>
                  </a:lnTo>
                  <a:lnTo>
                    <a:pt x="955802" y="204228"/>
                  </a:lnTo>
                  <a:close/>
                </a:path>
                <a:path w="956309" h="561339">
                  <a:moveTo>
                    <a:pt x="955802" y="181927"/>
                  </a:moveTo>
                  <a:lnTo>
                    <a:pt x="943584" y="164566"/>
                  </a:lnTo>
                  <a:lnTo>
                    <a:pt x="910247" y="150380"/>
                  </a:lnTo>
                  <a:lnTo>
                    <a:pt x="860793" y="140830"/>
                  </a:lnTo>
                  <a:lnTo>
                    <a:pt x="800227" y="137325"/>
                  </a:lnTo>
                  <a:lnTo>
                    <a:pt x="739673" y="140830"/>
                  </a:lnTo>
                  <a:lnTo>
                    <a:pt x="690219" y="150380"/>
                  </a:lnTo>
                  <a:lnTo>
                    <a:pt x="656882" y="164566"/>
                  </a:lnTo>
                  <a:lnTo>
                    <a:pt x="644652" y="181927"/>
                  </a:lnTo>
                  <a:lnTo>
                    <a:pt x="656882" y="199288"/>
                  </a:lnTo>
                  <a:lnTo>
                    <a:pt x="690219" y="213461"/>
                  </a:lnTo>
                  <a:lnTo>
                    <a:pt x="739673" y="223024"/>
                  </a:lnTo>
                  <a:lnTo>
                    <a:pt x="800227" y="226517"/>
                  </a:lnTo>
                  <a:lnTo>
                    <a:pt x="860793" y="223024"/>
                  </a:lnTo>
                  <a:lnTo>
                    <a:pt x="910247" y="213461"/>
                  </a:lnTo>
                  <a:lnTo>
                    <a:pt x="943584" y="199288"/>
                  </a:lnTo>
                  <a:lnTo>
                    <a:pt x="955802" y="181927"/>
                  </a:lnTo>
                  <a:close/>
                </a:path>
                <a:path w="956309" h="561339">
                  <a:moveTo>
                    <a:pt x="955814" y="494131"/>
                  </a:moveTo>
                  <a:lnTo>
                    <a:pt x="955802" y="471830"/>
                  </a:lnTo>
                  <a:lnTo>
                    <a:pt x="955802" y="427228"/>
                  </a:lnTo>
                  <a:lnTo>
                    <a:pt x="943533" y="444538"/>
                  </a:lnTo>
                  <a:lnTo>
                    <a:pt x="922464" y="453491"/>
                  </a:lnTo>
                  <a:lnTo>
                    <a:pt x="922464" y="498589"/>
                  </a:lnTo>
                  <a:lnTo>
                    <a:pt x="922464" y="511962"/>
                  </a:lnTo>
                  <a:lnTo>
                    <a:pt x="918019" y="516432"/>
                  </a:lnTo>
                  <a:lnTo>
                    <a:pt x="904684" y="516432"/>
                  </a:lnTo>
                  <a:lnTo>
                    <a:pt x="900239" y="511962"/>
                  </a:lnTo>
                  <a:lnTo>
                    <a:pt x="900239" y="498589"/>
                  </a:lnTo>
                  <a:lnTo>
                    <a:pt x="904684" y="494131"/>
                  </a:lnTo>
                  <a:lnTo>
                    <a:pt x="918019" y="494131"/>
                  </a:lnTo>
                  <a:lnTo>
                    <a:pt x="922464" y="498589"/>
                  </a:lnTo>
                  <a:lnTo>
                    <a:pt x="922464" y="453491"/>
                  </a:lnTo>
                  <a:lnTo>
                    <a:pt x="910107" y="458724"/>
                  </a:lnTo>
                  <a:lnTo>
                    <a:pt x="860640" y="468312"/>
                  </a:lnTo>
                  <a:lnTo>
                    <a:pt x="800227" y="471830"/>
                  </a:lnTo>
                  <a:lnTo>
                    <a:pt x="739825" y="468312"/>
                  </a:lnTo>
                  <a:lnTo>
                    <a:pt x="690359" y="458724"/>
                  </a:lnTo>
                  <a:lnTo>
                    <a:pt x="656932" y="444538"/>
                  </a:lnTo>
                  <a:lnTo>
                    <a:pt x="644652" y="427228"/>
                  </a:lnTo>
                  <a:lnTo>
                    <a:pt x="644652" y="516432"/>
                  </a:lnTo>
                  <a:lnTo>
                    <a:pt x="656932" y="533742"/>
                  </a:lnTo>
                  <a:lnTo>
                    <a:pt x="690359" y="547928"/>
                  </a:lnTo>
                  <a:lnTo>
                    <a:pt x="739825" y="557504"/>
                  </a:lnTo>
                  <a:lnTo>
                    <a:pt x="800227" y="561022"/>
                  </a:lnTo>
                  <a:lnTo>
                    <a:pt x="860640" y="557504"/>
                  </a:lnTo>
                  <a:lnTo>
                    <a:pt x="910107" y="547928"/>
                  </a:lnTo>
                  <a:lnTo>
                    <a:pt x="943533" y="533742"/>
                  </a:lnTo>
                  <a:lnTo>
                    <a:pt x="955814" y="516432"/>
                  </a:lnTo>
                  <a:lnTo>
                    <a:pt x="955814" y="4941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467600" y="3854195"/>
              <a:ext cx="1301750" cy="1301750"/>
            </a:xfrm>
            <a:custGeom>
              <a:avLst/>
              <a:gdLst/>
              <a:ahLst/>
              <a:cxnLst/>
              <a:rect l="l" t="t" r="r" b="b"/>
              <a:pathLst>
                <a:path w="1301750" h="1301750">
                  <a:moveTo>
                    <a:pt x="650748" y="0"/>
                  </a:moveTo>
                  <a:lnTo>
                    <a:pt x="602180" y="1784"/>
                  </a:lnTo>
                  <a:lnTo>
                    <a:pt x="554582" y="7055"/>
                  </a:lnTo>
                  <a:lnTo>
                    <a:pt x="508080" y="15686"/>
                  </a:lnTo>
                  <a:lnTo>
                    <a:pt x="462799" y="27551"/>
                  </a:lnTo>
                  <a:lnTo>
                    <a:pt x="418865" y="42524"/>
                  </a:lnTo>
                  <a:lnTo>
                    <a:pt x="376403" y="60480"/>
                  </a:lnTo>
                  <a:lnTo>
                    <a:pt x="335541" y="81292"/>
                  </a:lnTo>
                  <a:lnTo>
                    <a:pt x="296403" y="104836"/>
                  </a:lnTo>
                  <a:lnTo>
                    <a:pt x="259116" y="130985"/>
                  </a:lnTo>
                  <a:lnTo>
                    <a:pt x="223804" y="159613"/>
                  </a:lnTo>
                  <a:lnTo>
                    <a:pt x="190595" y="190595"/>
                  </a:lnTo>
                  <a:lnTo>
                    <a:pt x="159613" y="223804"/>
                  </a:lnTo>
                  <a:lnTo>
                    <a:pt x="130985" y="259116"/>
                  </a:lnTo>
                  <a:lnTo>
                    <a:pt x="104836" y="296403"/>
                  </a:lnTo>
                  <a:lnTo>
                    <a:pt x="81292" y="335541"/>
                  </a:lnTo>
                  <a:lnTo>
                    <a:pt x="60480" y="376403"/>
                  </a:lnTo>
                  <a:lnTo>
                    <a:pt x="42524" y="418865"/>
                  </a:lnTo>
                  <a:lnTo>
                    <a:pt x="27551" y="462799"/>
                  </a:lnTo>
                  <a:lnTo>
                    <a:pt x="15686" y="508080"/>
                  </a:lnTo>
                  <a:lnTo>
                    <a:pt x="7055" y="554582"/>
                  </a:lnTo>
                  <a:lnTo>
                    <a:pt x="1784" y="602180"/>
                  </a:lnTo>
                  <a:lnTo>
                    <a:pt x="0" y="650747"/>
                  </a:lnTo>
                  <a:lnTo>
                    <a:pt x="1784" y="699315"/>
                  </a:lnTo>
                  <a:lnTo>
                    <a:pt x="7055" y="746913"/>
                  </a:lnTo>
                  <a:lnTo>
                    <a:pt x="15686" y="793415"/>
                  </a:lnTo>
                  <a:lnTo>
                    <a:pt x="27551" y="838696"/>
                  </a:lnTo>
                  <a:lnTo>
                    <a:pt x="42524" y="882630"/>
                  </a:lnTo>
                  <a:lnTo>
                    <a:pt x="60480" y="925092"/>
                  </a:lnTo>
                  <a:lnTo>
                    <a:pt x="81292" y="965954"/>
                  </a:lnTo>
                  <a:lnTo>
                    <a:pt x="104836" y="1005092"/>
                  </a:lnTo>
                  <a:lnTo>
                    <a:pt x="130985" y="1042379"/>
                  </a:lnTo>
                  <a:lnTo>
                    <a:pt x="159613" y="1077691"/>
                  </a:lnTo>
                  <a:lnTo>
                    <a:pt x="190595" y="1110900"/>
                  </a:lnTo>
                  <a:lnTo>
                    <a:pt x="223804" y="1141882"/>
                  </a:lnTo>
                  <a:lnTo>
                    <a:pt x="259116" y="1170510"/>
                  </a:lnTo>
                  <a:lnTo>
                    <a:pt x="296403" y="1196659"/>
                  </a:lnTo>
                  <a:lnTo>
                    <a:pt x="335541" y="1220203"/>
                  </a:lnTo>
                  <a:lnTo>
                    <a:pt x="376403" y="1241015"/>
                  </a:lnTo>
                  <a:lnTo>
                    <a:pt x="418865" y="1258971"/>
                  </a:lnTo>
                  <a:lnTo>
                    <a:pt x="462799" y="1273944"/>
                  </a:lnTo>
                  <a:lnTo>
                    <a:pt x="508080" y="1285809"/>
                  </a:lnTo>
                  <a:lnTo>
                    <a:pt x="554582" y="1294440"/>
                  </a:lnTo>
                  <a:lnTo>
                    <a:pt x="602180" y="1299711"/>
                  </a:lnTo>
                  <a:lnTo>
                    <a:pt x="650748" y="1301495"/>
                  </a:lnTo>
                  <a:lnTo>
                    <a:pt x="699315" y="1299711"/>
                  </a:lnTo>
                  <a:lnTo>
                    <a:pt x="746913" y="1294440"/>
                  </a:lnTo>
                  <a:lnTo>
                    <a:pt x="793415" y="1285809"/>
                  </a:lnTo>
                  <a:lnTo>
                    <a:pt x="838696" y="1273944"/>
                  </a:lnTo>
                  <a:lnTo>
                    <a:pt x="882630" y="1258971"/>
                  </a:lnTo>
                  <a:lnTo>
                    <a:pt x="925092" y="1241015"/>
                  </a:lnTo>
                  <a:lnTo>
                    <a:pt x="965954" y="1220203"/>
                  </a:lnTo>
                  <a:lnTo>
                    <a:pt x="1005092" y="1196659"/>
                  </a:lnTo>
                  <a:lnTo>
                    <a:pt x="1042379" y="1170510"/>
                  </a:lnTo>
                  <a:lnTo>
                    <a:pt x="1077691" y="1141882"/>
                  </a:lnTo>
                  <a:lnTo>
                    <a:pt x="1110900" y="1110900"/>
                  </a:lnTo>
                  <a:lnTo>
                    <a:pt x="1141882" y="1077691"/>
                  </a:lnTo>
                  <a:lnTo>
                    <a:pt x="1170510" y="1042379"/>
                  </a:lnTo>
                  <a:lnTo>
                    <a:pt x="1196659" y="1005092"/>
                  </a:lnTo>
                  <a:lnTo>
                    <a:pt x="1220203" y="965954"/>
                  </a:lnTo>
                  <a:lnTo>
                    <a:pt x="1241015" y="925092"/>
                  </a:lnTo>
                  <a:lnTo>
                    <a:pt x="1258971" y="882630"/>
                  </a:lnTo>
                  <a:lnTo>
                    <a:pt x="1273944" y="838696"/>
                  </a:lnTo>
                  <a:lnTo>
                    <a:pt x="1285809" y="793415"/>
                  </a:lnTo>
                  <a:lnTo>
                    <a:pt x="1294440" y="746913"/>
                  </a:lnTo>
                  <a:lnTo>
                    <a:pt x="1299711" y="699315"/>
                  </a:lnTo>
                  <a:lnTo>
                    <a:pt x="1301496" y="650747"/>
                  </a:lnTo>
                  <a:lnTo>
                    <a:pt x="1299711" y="602180"/>
                  </a:lnTo>
                  <a:lnTo>
                    <a:pt x="1294440" y="554582"/>
                  </a:lnTo>
                  <a:lnTo>
                    <a:pt x="1285809" y="508080"/>
                  </a:lnTo>
                  <a:lnTo>
                    <a:pt x="1273944" y="462799"/>
                  </a:lnTo>
                  <a:lnTo>
                    <a:pt x="1258971" y="418865"/>
                  </a:lnTo>
                  <a:lnTo>
                    <a:pt x="1241015" y="376403"/>
                  </a:lnTo>
                  <a:lnTo>
                    <a:pt x="1220203" y="335541"/>
                  </a:lnTo>
                  <a:lnTo>
                    <a:pt x="1196659" y="296403"/>
                  </a:lnTo>
                  <a:lnTo>
                    <a:pt x="1170510" y="259116"/>
                  </a:lnTo>
                  <a:lnTo>
                    <a:pt x="1141882" y="223804"/>
                  </a:lnTo>
                  <a:lnTo>
                    <a:pt x="1110900" y="190595"/>
                  </a:lnTo>
                  <a:lnTo>
                    <a:pt x="1077691" y="159613"/>
                  </a:lnTo>
                  <a:lnTo>
                    <a:pt x="1042379" y="130985"/>
                  </a:lnTo>
                  <a:lnTo>
                    <a:pt x="1005092" y="104836"/>
                  </a:lnTo>
                  <a:lnTo>
                    <a:pt x="965954" y="81292"/>
                  </a:lnTo>
                  <a:lnTo>
                    <a:pt x="925092" y="60480"/>
                  </a:lnTo>
                  <a:lnTo>
                    <a:pt x="882630" y="42524"/>
                  </a:lnTo>
                  <a:lnTo>
                    <a:pt x="838696" y="27551"/>
                  </a:lnTo>
                  <a:lnTo>
                    <a:pt x="793415" y="15686"/>
                  </a:lnTo>
                  <a:lnTo>
                    <a:pt x="746913" y="7055"/>
                  </a:lnTo>
                  <a:lnTo>
                    <a:pt x="699315" y="1784"/>
                  </a:lnTo>
                  <a:lnTo>
                    <a:pt x="65074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659624" y="4169663"/>
              <a:ext cx="919480" cy="643255"/>
            </a:xfrm>
            <a:custGeom>
              <a:avLst/>
              <a:gdLst/>
              <a:ahLst/>
              <a:cxnLst/>
              <a:rect l="l" t="t" r="r" b="b"/>
              <a:pathLst>
                <a:path w="919479" h="643254">
                  <a:moveTo>
                    <a:pt x="268224" y="140716"/>
                  </a:moveTo>
                  <a:lnTo>
                    <a:pt x="265188" y="125742"/>
                  </a:lnTo>
                  <a:lnTo>
                    <a:pt x="256946" y="113461"/>
                  </a:lnTo>
                  <a:lnTo>
                    <a:pt x="244754" y="105168"/>
                  </a:lnTo>
                  <a:lnTo>
                    <a:pt x="229870" y="102108"/>
                  </a:lnTo>
                  <a:lnTo>
                    <a:pt x="229870" y="140716"/>
                  </a:lnTo>
                  <a:lnTo>
                    <a:pt x="229870" y="198755"/>
                  </a:lnTo>
                  <a:lnTo>
                    <a:pt x="229870" y="237363"/>
                  </a:lnTo>
                  <a:lnTo>
                    <a:pt x="229870" y="295275"/>
                  </a:lnTo>
                  <a:lnTo>
                    <a:pt x="162814" y="295275"/>
                  </a:lnTo>
                  <a:lnTo>
                    <a:pt x="162814" y="556133"/>
                  </a:lnTo>
                  <a:lnTo>
                    <a:pt x="160604" y="567651"/>
                  </a:lnTo>
                  <a:lnTo>
                    <a:pt x="154559" y="576872"/>
                  </a:lnTo>
                  <a:lnTo>
                    <a:pt x="145453" y="582993"/>
                  </a:lnTo>
                  <a:lnTo>
                    <a:pt x="134112" y="585216"/>
                  </a:lnTo>
                  <a:lnTo>
                    <a:pt x="122758" y="582993"/>
                  </a:lnTo>
                  <a:lnTo>
                    <a:pt x="113665" y="576872"/>
                  </a:lnTo>
                  <a:lnTo>
                    <a:pt x="107607" y="567651"/>
                  </a:lnTo>
                  <a:lnTo>
                    <a:pt x="105410" y="556133"/>
                  </a:lnTo>
                  <a:lnTo>
                    <a:pt x="107607" y="544703"/>
                  </a:lnTo>
                  <a:lnTo>
                    <a:pt x="145453" y="529399"/>
                  </a:lnTo>
                  <a:lnTo>
                    <a:pt x="162814" y="556133"/>
                  </a:lnTo>
                  <a:lnTo>
                    <a:pt x="162814" y="295275"/>
                  </a:lnTo>
                  <a:lnTo>
                    <a:pt x="38354" y="295275"/>
                  </a:lnTo>
                  <a:lnTo>
                    <a:pt x="38354" y="237363"/>
                  </a:lnTo>
                  <a:lnTo>
                    <a:pt x="229870" y="237363"/>
                  </a:lnTo>
                  <a:lnTo>
                    <a:pt x="229870" y="198755"/>
                  </a:lnTo>
                  <a:lnTo>
                    <a:pt x="38354" y="198755"/>
                  </a:lnTo>
                  <a:lnTo>
                    <a:pt x="38354" y="140716"/>
                  </a:lnTo>
                  <a:lnTo>
                    <a:pt x="229870" y="140716"/>
                  </a:lnTo>
                  <a:lnTo>
                    <a:pt x="229870" y="102108"/>
                  </a:lnTo>
                  <a:lnTo>
                    <a:pt x="38354" y="102108"/>
                  </a:lnTo>
                  <a:lnTo>
                    <a:pt x="23456" y="105168"/>
                  </a:lnTo>
                  <a:lnTo>
                    <a:pt x="11264" y="113461"/>
                  </a:lnTo>
                  <a:lnTo>
                    <a:pt x="3022" y="125742"/>
                  </a:lnTo>
                  <a:lnTo>
                    <a:pt x="0" y="140716"/>
                  </a:lnTo>
                  <a:lnTo>
                    <a:pt x="0" y="604520"/>
                  </a:lnTo>
                  <a:lnTo>
                    <a:pt x="3022" y="619506"/>
                  </a:lnTo>
                  <a:lnTo>
                    <a:pt x="11264" y="631786"/>
                  </a:lnTo>
                  <a:lnTo>
                    <a:pt x="23456" y="640080"/>
                  </a:lnTo>
                  <a:lnTo>
                    <a:pt x="38354" y="643128"/>
                  </a:lnTo>
                  <a:lnTo>
                    <a:pt x="229870" y="643128"/>
                  </a:lnTo>
                  <a:lnTo>
                    <a:pt x="244754" y="640080"/>
                  </a:lnTo>
                  <a:lnTo>
                    <a:pt x="256946" y="631786"/>
                  </a:lnTo>
                  <a:lnTo>
                    <a:pt x="265188" y="619506"/>
                  </a:lnTo>
                  <a:lnTo>
                    <a:pt x="268224" y="604520"/>
                  </a:lnTo>
                  <a:lnTo>
                    <a:pt x="268224" y="585216"/>
                  </a:lnTo>
                  <a:lnTo>
                    <a:pt x="268224" y="527177"/>
                  </a:lnTo>
                  <a:lnTo>
                    <a:pt x="268224" y="295275"/>
                  </a:lnTo>
                  <a:lnTo>
                    <a:pt x="268224" y="237363"/>
                  </a:lnTo>
                  <a:lnTo>
                    <a:pt x="268224" y="198755"/>
                  </a:lnTo>
                  <a:lnTo>
                    <a:pt x="268224" y="140716"/>
                  </a:lnTo>
                  <a:close/>
                </a:path>
                <a:path w="919479" h="643254">
                  <a:moveTo>
                    <a:pt x="592836" y="38481"/>
                  </a:moveTo>
                  <a:lnTo>
                    <a:pt x="589800" y="23583"/>
                  </a:lnTo>
                  <a:lnTo>
                    <a:pt x="581558" y="11341"/>
                  </a:lnTo>
                  <a:lnTo>
                    <a:pt x="569366" y="3048"/>
                  </a:lnTo>
                  <a:lnTo>
                    <a:pt x="554482" y="0"/>
                  </a:lnTo>
                  <a:lnTo>
                    <a:pt x="554482" y="38481"/>
                  </a:lnTo>
                  <a:lnTo>
                    <a:pt x="554482" y="96393"/>
                  </a:lnTo>
                  <a:lnTo>
                    <a:pt x="554482" y="134874"/>
                  </a:lnTo>
                  <a:lnTo>
                    <a:pt x="554482" y="192659"/>
                  </a:lnTo>
                  <a:lnTo>
                    <a:pt x="487426" y="192659"/>
                  </a:lnTo>
                  <a:lnTo>
                    <a:pt x="487426" y="452755"/>
                  </a:lnTo>
                  <a:lnTo>
                    <a:pt x="485216" y="464197"/>
                  </a:lnTo>
                  <a:lnTo>
                    <a:pt x="479171" y="473379"/>
                  </a:lnTo>
                  <a:lnTo>
                    <a:pt x="470065" y="479501"/>
                  </a:lnTo>
                  <a:lnTo>
                    <a:pt x="458724" y="481711"/>
                  </a:lnTo>
                  <a:lnTo>
                    <a:pt x="447370" y="479501"/>
                  </a:lnTo>
                  <a:lnTo>
                    <a:pt x="438277" y="473379"/>
                  </a:lnTo>
                  <a:lnTo>
                    <a:pt x="432219" y="464197"/>
                  </a:lnTo>
                  <a:lnTo>
                    <a:pt x="430022" y="452755"/>
                  </a:lnTo>
                  <a:lnTo>
                    <a:pt x="432219" y="441350"/>
                  </a:lnTo>
                  <a:lnTo>
                    <a:pt x="470065" y="426135"/>
                  </a:lnTo>
                  <a:lnTo>
                    <a:pt x="487426" y="452755"/>
                  </a:lnTo>
                  <a:lnTo>
                    <a:pt x="487426" y="192659"/>
                  </a:lnTo>
                  <a:lnTo>
                    <a:pt x="362966" y="192659"/>
                  </a:lnTo>
                  <a:lnTo>
                    <a:pt x="362966" y="134874"/>
                  </a:lnTo>
                  <a:lnTo>
                    <a:pt x="554482" y="134874"/>
                  </a:lnTo>
                  <a:lnTo>
                    <a:pt x="554482" y="96393"/>
                  </a:lnTo>
                  <a:lnTo>
                    <a:pt x="362966" y="96393"/>
                  </a:lnTo>
                  <a:lnTo>
                    <a:pt x="362966" y="38481"/>
                  </a:lnTo>
                  <a:lnTo>
                    <a:pt x="554482" y="38481"/>
                  </a:lnTo>
                  <a:lnTo>
                    <a:pt x="554482" y="0"/>
                  </a:lnTo>
                  <a:lnTo>
                    <a:pt x="362966" y="0"/>
                  </a:lnTo>
                  <a:lnTo>
                    <a:pt x="348068" y="3048"/>
                  </a:lnTo>
                  <a:lnTo>
                    <a:pt x="335876" y="11341"/>
                  </a:lnTo>
                  <a:lnTo>
                    <a:pt x="327634" y="23583"/>
                  </a:lnTo>
                  <a:lnTo>
                    <a:pt x="324612" y="38481"/>
                  </a:lnTo>
                  <a:lnTo>
                    <a:pt x="324612" y="501015"/>
                  </a:lnTo>
                  <a:lnTo>
                    <a:pt x="327634" y="515924"/>
                  </a:lnTo>
                  <a:lnTo>
                    <a:pt x="335876" y="528167"/>
                  </a:lnTo>
                  <a:lnTo>
                    <a:pt x="348068" y="536460"/>
                  </a:lnTo>
                  <a:lnTo>
                    <a:pt x="362966" y="539496"/>
                  </a:lnTo>
                  <a:lnTo>
                    <a:pt x="554482" y="539496"/>
                  </a:lnTo>
                  <a:lnTo>
                    <a:pt x="569366" y="536460"/>
                  </a:lnTo>
                  <a:lnTo>
                    <a:pt x="581558" y="528167"/>
                  </a:lnTo>
                  <a:lnTo>
                    <a:pt x="589800" y="515924"/>
                  </a:lnTo>
                  <a:lnTo>
                    <a:pt x="592836" y="501015"/>
                  </a:lnTo>
                  <a:lnTo>
                    <a:pt x="592836" y="481711"/>
                  </a:lnTo>
                  <a:lnTo>
                    <a:pt x="592836" y="423926"/>
                  </a:lnTo>
                  <a:lnTo>
                    <a:pt x="592836" y="192659"/>
                  </a:lnTo>
                  <a:lnTo>
                    <a:pt x="592836" y="134874"/>
                  </a:lnTo>
                  <a:lnTo>
                    <a:pt x="592836" y="96393"/>
                  </a:lnTo>
                  <a:lnTo>
                    <a:pt x="592836" y="38481"/>
                  </a:lnTo>
                  <a:close/>
                </a:path>
                <a:path w="919479" h="643254">
                  <a:moveTo>
                    <a:pt x="918972" y="140716"/>
                  </a:moveTo>
                  <a:lnTo>
                    <a:pt x="915936" y="125742"/>
                  </a:lnTo>
                  <a:lnTo>
                    <a:pt x="907694" y="113461"/>
                  </a:lnTo>
                  <a:lnTo>
                    <a:pt x="895502" y="105168"/>
                  </a:lnTo>
                  <a:lnTo>
                    <a:pt x="880618" y="102108"/>
                  </a:lnTo>
                  <a:lnTo>
                    <a:pt x="880618" y="140716"/>
                  </a:lnTo>
                  <a:lnTo>
                    <a:pt x="880618" y="198755"/>
                  </a:lnTo>
                  <a:lnTo>
                    <a:pt x="880618" y="237363"/>
                  </a:lnTo>
                  <a:lnTo>
                    <a:pt x="880618" y="295275"/>
                  </a:lnTo>
                  <a:lnTo>
                    <a:pt x="813562" y="295275"/>
                  </a:lnTo>
                  <a:lnTo>
                    <a:pt x="813562" y="556133"/>
                  </a:lnTo>
                  <a:lnTo>
                    <a:pt x="811352" y="567651"/>
                  </a:lnTo>
                  <a:lnTo>
                    <a:pt x="805307" y="576872"/>
                  </a:lnTo>
                  <a:lnTo>
                    <a:pt x="796201" y="582993"/>
                  </a:lnTo>
                  <a:lnTo>
                    <a:pt x="784860" y="585216"/>
                  </a:lnTo>
                  <a:lnTo>
                    <a:pt x="773506" y="582993"/>
                  </a:lnTo>
                  <a:lnTo>
                    <a:pt x="764413" y="576872"/>
                  </a:lnTo>
                  <a:lnTo>
                    <a:pt x="758355" y="567651"/>
                  </a:lnTo>
                  <a:lnTo>
                    <a:pt x="756158" y="556133"/>
                  </a:lnTo>
                  <a:lnTo>
                    <a:pt x="758355" y="544703"/>
                  </a:lnTo>
                  <a:lnTo>
                    <a:pt x="796201" y="529399"/>
                  </a:lnTo>
                  <a:lnTo>
                    <a:pt x="813562" y="556133"/>
                  </a:lnTo>
                  <a:lnTo>
                    <a:pt x="813562" y="295275"/>
                  </a:lnTo>
                  <a:lnTo>
                    <a:pt x="689102" y="295275"/>
                  </a:lnTo>
                  <a:lnTo>
                    <a:pt x="689102" y="237363"/>
                  </a:lnTo>
                  <a:lnTo>
                    <a:pt x="880618" y="237363"/>
                  </a:lnTo>
                  <a:lnTo>
                    <a:pt x="880618" y="198755"/>
                  </a:lnTo>
                  <a:lnTo>
                    <a:pt x="689102" y="198755"/>
                  </a:lnTo>
                  <a:lnTo>
                    <a:pt x="689102" y="140716"/>
                  </a:lnTo>
                  <a:lnTo>
                    <a:pt x="880618" y="140716"/>
                  </a:lnTo>
                  <a:lnTo>
                    <a:pt x="880618" y="102108"/>
                  </a:lnTo>
                  <a:lnTo>
                    <a:pt x="689102" y="102108"/>
                  </a:lnTo>
                  <a:lnTo>
                    <a:pt x="674204" y="105168"/>
                  </a:lnTo>
                  <a:lnTo>
                    <a:pt x="662012" y="113461"/>
                  </a:lnTo>
                  <a:lnTo>
                    <a:pt x="653770" y="125742"/>
                  </a:lnTo>
                  <a:lnTo>
                    <a:pt x="650748" y="140716"/>
                  </a:lnTo>
                  <a:lnTo>
                    <a:pt x="650748" y="604520"/>
                  </a:lnTo>
                  <a:lnTo>
                    <a:pt x="653770" y="619506"/>
                  </a:lnTo>
                  <a:lnTo>
                    <a:pt x="662012" y="631786"/>
                  </a:lnTo>
                  <a:lnTo>
                    <a:pt x="674204" y="640080"/>
                  </a:lnTo>
                  <a:lnTo>
                    <a:pt x="689102" y="643128"/>
                  </a:lnTo>
                  <a:lnTo>
                    <a:pt x="880618" y="643128"/>
                  </a:lnTo>
                  <a:lnTo>
                    <a:pt x="895502" y="640080"/>
                  </a:lnTo>
                  <a:lnTo>
                    <a:pt x="907694" y="631786"/>
                  </a:lnTo>
                  <a:lnTo>
                    <a:pt x="915936" y="619506"/>
                  </a:lnTo>
                  <a:lnTo>
                    <a:pt x="918972" y="604520"/>
                  </a:lnTo>
                  <a:lnTo>
                    <a:pt x="918972" y="585216"/>
                  </a:lnTo>
                  <a:lnTo>
                    <a:pt x="918972" y="527177"/>
                  </a:lnTo>
                  <a:lnTo>
                    <a:pt x="918972" y="295275"/>
                  </a:lnTo>
                  <a:lnTo>
                    <a:pt x="918972" y="237363"/>
                  </a:lnTo>
                  <a:lnTo>
                    <a:pt x="918972" y="198755"/>
                  </a:lnTo>
                  <a:lnTo>
                    <a:pt x="918972" y="140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254496" y="2447543"/>
              <a:ext cx="1245870" cy="2095500"/>
            </a:xfrm>
            <a:custGeom>
              <a:avLst/>
              <a:gdLst/>
              <a:ahLst/>
              <a:cxnLst/>
              <a:rect l="l" t="t" r="r" b="b"/>
              <a:pathLst>
                <a:path w="1245870" h="2095500">
                  <a:moveTo>
                    <a:pt x="115570" y="1022350"/>
                  </a:moveTo>
                  <a:lnTo>
                    <a:pt x="74917" y="1022350"/>
                  </a:lnTo>
                  <a:lnTo>
                    <a:pt x="73202" y="1013853"/>
                  </a:lnTo>
                  <a:lnTo>
                    <a:pt x="65049" y="1001750"/>
                  </a:lnTo>
                  <a:lnTo>
                    <a:pt x="52946" y="993597"/>
                  </a:lnTo>
                  <a:lnTo>
                    <a:pt x="38100" y="990600"/>
                  </a:lnTo>
                  <a:lnTo>
                    <a:pt x="23241" y="993597"/>
                  </a:lnTo>
                  <a:lnTo>
                    <a:pt x="11137" y="1001750"/>
                  </a:lnTo>
                  <a:lnTo>
                    <a:pt x="2984" y="1013853"/>
                  </a:lnTo>
                  <a:lnTo>
                    <a:pt x="0" y="1028700"/>
                  </a:lnTo>
                  <a:lnTo>
                    <a:pt x="2984" y="1043559"/>
                  </a:lnTo>
                  <a:lnTo>
                    <a:pt x="11137" y="1055662"/>
                  </a:lnTo>
                  <a:lnTo>
                    <a:pt x="23241" y="1063815"/>
                  </a:lnTo>
                  <a:lnTo>
                    <a:pt x="38100" y="1066800"/>
                  </a:lnTo>
                  <a:lnTo>
                    <a:pt x="52946" y="1063815"/>
                  </a:lnTo>
                  <a:lnTo>
                    <a:pt x="65049" y="1055662"/>
                  </a:lnTo>
                  <a:lnTo>
                    <a:pt x="73202" y="1043559"/>
                  </a:lnTo>
                  <a:lnTo>
                    <a:pt x="74917" y="1035050"/>
                  </a:lnTo>
                  <a:lnTo>
                    <a:pt x="115570" y="1035050"/>
                  </a:lnTo>
                  <a:lnTo>
                    <a:pt x="115570" y="1022350"/>
                  </a:lnTo>
                  <a:close/>
                </a:path>
                <a:path w="1245870" h="2095500">
                  <a:moveTo>
                    <a:pt x="204470" y="1022350"/>
                  </a:moveTo>
                  <a:lnTo>
                    <a:pt x="153670" y="1022350"/>
                  </a:lnTo>
                  <a:lnTo>
                    <a:pt x="153670" y="1035050"/>
                  </a:lnTo>
                  <a:lnTo>
                    <a:pt x="204470" y="1035050"/>
                  </a:lnTo>
                  <a:lnTo>
                    <a:pt x="204470" y="1022350"/>
                  </a:lnTo>
                  <a:close/>
                </a:path>
                <a:path w="1245870" h="2095500">
                  <a:moveTo>
                    <a:pt x="293370" y="1022350"/>
                  </a:moveTo>
                  <a:lnTo>
                    <a:pt x="242570" y="1022350"/>
                  </a:lnTo>
                  <a:lnTo>
                    <a:pt x="242570" y="1035050"/>
                  </a:lnTo>
                  <a:lnTo>
                    <a:pt x="293370" y="1035050"/>
                  </a:lnTo>
                  <a:lnTo>
                    <a:pt x="293370" y="1022350"/>
                  </a:lnTo>
                  <a:close/>
                </a:path>
                <a:path w="1245870" h="2095500">
                  <a:moveTo>
                    <a:pt x="382270" y="1022350"/>
                  </a:moveTo>
                  <a:lnTo>
                    <a:pt x="331470" y="1022350"/>
                  </a:lnTo>
                  <a:lnTo>
                    <a:pt x="331470" y="1035050"/>
                  </a:lnTo>
                  <a:lnTo>
                    <a:pt x="382270" y="1035050"/>
                  </a:lnTo>
                  <a:lnTo>
                    <a:pt x="382270" y="1022350"/>
                  </a:lnTo>
                  <a:close/>
                </a:path>
                <a:path w="1245870" h="2095500">
                  <a:moveTo>
                    <a:pt x="471170" y="1022350"/>
                  </a:moveTo>
                  <a:lnTo>
                    <a:pt x="420370" y="1022350"/>
                  </a:lnTo>
                  <a:lnTo>
                    <a:pt x="420370" y="1035050"/>
                  </a:lnTo>
                  <a:lnTo>
                    <a:pt x="471170" y="1035050"/>
                  </a:lnTo>
                  <a:lnTo>
                    <a:pt x="471170" y="1022350"/>
                  </a:lnTo>
                  <a:close/>
                </a:path>
                <a:path w="1245870" h="2095500">
                  <a:moveTo>
                    <a:pt x="560070" y="1022350"/>
                  </a:moveTo>
                  <a:lnTo>
                    <a:pt x="509270" y="1022350"/>
                  </a:lnTo>
                  <a:lnTo>
                    <a:pt x="509270" y="1035050"/>
                  </a:lnTo>
                  <a:lnTo>
                    <a:pt x="560070" y="1035050"/>
                  </a:lnTo>
                  <a:lnTo>
                    <a:pt x="560070" y="1022350"/>
                  </a:lnTo>
                  <a:close/>
                </a:path>
                <a:path w="1245870" h="2095500">
                  <a:moveTo>
                    <a:pt x="584962" y="2051050"/>
                  </a:moveTo>
                  <a:lnTo>
                    <a:pt x="559308" y="2051050"/>
                  </a:lnTo>
                  <a:lnTo>
                    <a:pt x="559308" y="2063750"/>
                  </a:lnTo>
                  <a:lnTo>
                    <a:pt x="584962" y="2063750"/>
                  </a:lnTo>
                  <a:lnTo>
                    <a:pt x="584962" y="2051050"/>
                  </a:lnTo>
                  <a:close/>
                </a:path>
                <a:path w="1245870" h="2095500">
                  <a:moveTo>
                    <a:pt x="584962" y="31750"/>
                  </a:moveTo>
                  <a:lnTo>
                    <a:pt x="559308" y="31750"/>
                  </a:lnTo>
                  <a:lnTo>
                    <a:pt x="559308" y="44450"/>
                  </a:lnTo>
                  <a:lnTo>
                    <a:pt x="584962" y="44450"/>
                  </a:lnTo>
                  <a:lnTo>
                    <a:pt x="584962" y="31750"/>
                  </a:lnTo>
                  <a:close/>
                </a:path>
                <a:path w="1245870" h="2095500">
                  <a:moveTo>
                    <a:pt x="673862" y="2051050"/>
                  </a:moveTo>
                  <a:lnTo>
                    <a:pt x="623062" y="2051050"/>
                  </a:lnTo>
                  <a:lnTo>
                    <a:pt x="623062" y="2063750"/>
                  </a:lnTo>
                  <a:lnTo>
                    <a:pt x="673862" y="2063750"/>
                  </a:lnTo>
                  <a:lnTo>
                    <a:pt x="673862" y="2051050"/>
                  </a:lnTo>
                  <a:close/>
                </a:path>
                <a:path w="1245870" h="2095500">
                  <a:moveTo>
                    <a:pt x="673862" y="31750"/>
                  </a:moveTo>
                  <a:lnTo>
                    <a:pt x="623062" y="31750"/>
                  </a:lnTo>
                  <a:lnTo>
                    <a:pt x="623062" y="44450"/>
                  </a:lnTo>
                  <a:lnTo>
                    <a:pt x="673862" y="44450"/>
                  </a:lnTo>
                  <a:lnTo>
                    <a:pt x="673862" y="31750"/>
                  </a:lnTo>
                  <a:close/>
                </a:path>
                <a:path w="1245870" h="2095500">
                  <a:moveTo>
                    <a:pt x="762762" y="2051050"/>
                  </a:moveTo>
                  <a:lnTo>
                    <a:pt x="711962" y="2051050"/>
                  </a:lnTo>
                  <a:lnTo>
                    <a:pt x="711962" y="2063750"/>
                  </a:lnTo>
                  <a:lnTo>
                    <a:pt x="762762" y="2063750"/>
                  </a:lnTo>
                  <a:lnTo>
                    <a:pt x="762762" y="2051050"/>
                  </a:lnTo>
                  <a:close/>
                </a:path>
                <a:path w="1245870" h="2095500">
                  <a:moveTo>
                    <a:pt x="762762" y="31750"/>
                  </a:moveTo>
                  <a:lnTo>
                    <a:pt x="711962" y="31750"/>
                  </a:lnTo>
                  <a:lnTo>
                    <a:pt x="711962" y="44450"/>
                  </a:lnTo>
                  <a:lnTo>
                    <a:pt x="762762" y="44450"/>
                  </a:lnTo>
                  <a:lnTo>
                    <a:pt x="762762" y="31750"/>
                  </a:lnTo>
                  <a:close/>
                </a:path>
                <a:path w="1245870" h="2095500">
                  <a:moveTo>
                    <a:pt x="851662" y="2051050"/>
                  </a:moveTo>
                  <a:lnTo>
                    <a:pt x="800862" y="2051050"/>
                  </a:lnTo>
                  <a:lnTo>
                    <a:pt x="800862" y="2063750"/>
                  </a:lnTo>
                  <a:lnTo>
                    <a:pt x="851662" y="2063750"/>
                  </a:lnTo>
                  <a:lnTo>
                    <a:pt x="851662" y="2051050"/>
                  </a:lnTo>
                  <a:close/>
                </a:path>
                <a:path w="1245870" h="2095500">
                  <a:moveTo>
                    <a:pt x="851662" y="31750"/>
                  </a:moveTo>
                  <a:lnTo>
                    <a:pt x="800862" y="31750"/>
                  </a:lnTo>
                  <a:lnTo>
                    <a:pt x="800862" y="44450"/>
                  </a:lnTo>
                  <a:lnTo>
                    <a:pt x="851662" y="44450"/>
                  </a:lnTo>
                  <a:lnTo>
                    <a:pt x="851662" y="31750"/>
                  </a:lnTo>
                  <a:close/>
                </a:path>
                <a:path w="1245870" h="2095500">
                  <a:moveTo>
                    <a:pt x="940562" y="2051050"/>
                  </a:moveTo>
                  <a:lnTo>
                    <a:pt x="889762" y="2051050"/>
                  </a:lnTo>
                  <a:lnTo>
                    <a:pt x="889762" y="2063750"/>
                  </a:lnTo>
                  <a:lnTo>
                    <a:pt x="940562" y="2063750"/>
                  </a:lnTo>
                  <a:lnTo>
                    <a:pt x="940562" y="2051050"/>
                  </a:lnTo>
                  <a:close/>
                </a:path>
                <a:path w="1245870" h="2095500">
                  <a:moveTo>
                    <a:pt x="940562" y="31750"/>
                  </a:moveTo>
                  <a:lnTo>
                    <a:pt x="889762" y="31750"/>
                  </a:lnTo>
                  <a:lnTo>
                    <a:pt x="889762" y="44450"/>
                  </a:lnTo>
                  <a:lnTo>
                    <a:pt x="940562" y="44450"/>
                  </a:lnTo>
                  <a:lnTo>
                    <a:pt x="940562" y="31750"/>
                  </a:lnTo>
                  <a:close/>
                </a:path>
                <a:path w="1245870" h="2095500">
                  <a:moveTo>
                    <a:pt x="1029462" y="2051050"/>
                  </a:moveTo>
                  <a:lnTo>
                    <a:pt x="978662" y="2051050"/>
                  </a:lnTo>
                  <a:lnTo>
                    <a:pt x="978662" y="2063750"/>
                  </a:lnTo>
                  <a:lnTo>
                    <a:pt x="1029462" y="2063750"/>
                  </a:lnTo>
                  <a:lnTo>
                    <a:pt x="1029462" y="2051050"/>
                  </a:lnTo>
                  <a:close/>
                </a:path>
                <a:path w="1245870" h="2095500">
                  <a:moveTo>
                    <a:pt x="1029462" y="31750"/>
                  </a:moveTo>
                  <a:lnTo>
                    <a:pt x="978662" y="31750"/>
                  </a:lnTo>
                  <a:lnTo>
                    <a:pt x="978662" y="44450"/>
                  </a:lnTo>
                  <a:lnTo>
                    <a:pt x="1029462" y="44450"/>
                  </a:lnTo>
                  <a:lnTo>
                    <a:pt x="1029462" y="31750"/>
                  </a:lnTo>
                  <a:close/>
                </a:path>
                <a:path w="1245870" h="2095500">
                  <a:moveTo>
                    <a:pt x="1118362" y="2051050"/>
                  </a:moveTo>
                  <a:lnTo>
                    <a:pt x="1067562" y="2051050"/>
                  </a:lnTo>
                  <a:lnTo>
                    <a:pt x="1067562" y="2063750"/>
                  </a:lnTo>
                  <a:lnTo>
                    <a:pt x="1118362" y="2063750"/>
                  </a:lnTo>
                  <a:lnTo>
                    <a:pt x="1118362" y="2051050"/>
                  </a:lnTo>
                  <a:close/>
                </a:path>
                <a:path w="1245870" h="2095500">
                  <a:moveTo>
                    <a:pt x="1118362" y="31750"/>
                  </a:moveTo>
                  <a:lnTo>
                    <a:pt x="1067562" y="31750"/>
                  </a:lnTo>
                  <a:lnTo>
                    <a:pt x="1067562" y="44450"/>
                  </a:lnTo>
                  <a:lnTo>
                    <a:pt x="1118362" y="44450"/>
                  </a:lnTo>
                  <a:lnTo>
                    <a:pt x="1118362" y="31750"/>
                  </a:lnTo>
                  <a:close/>
                </a:path>
                <a:path w="1245870" h="2095500">
                  <a:moveTo>
                    <a:pt x="1245362" y="2057400"/>
                  </a:moveTo>
                  <a:lnTo>
                    <a:pt x="1244079" y="2051050"/>
                  </a:lnTo>
                  <a:lnTo>
                    <a:pt x="1242364" y="2042553"/>
                  </a:lnTo>
                  <a:lnTo>
                    <a:pt x="1234211" y="2030450"/>
                  </a:lnTo>
                  <a:lnTo>
                    <a:pt x="1222108" y="2022297"/>
                  </a:lnTo>
                  <a:lnTo>
                    <a:pt x="1207262" y="2019300"/>
                  </a:lnTo>
                  <a:lnTo>
                    <a:pt x="1192466" y="2022297"/>
                  </a:lnTo>
                  <a:lnTo>
                    <a:pt x="1180350" y="2030450"/>
                  </a:lnTo>
                  <a:lnTo>
                    <a:pt x="1172159" y="2042553"/>
                  </a:lnTo>
                  <a:lnTo>
                    <a:pt x="1170444" y="2051050"/>
                  </a:lnTo>
                  <a:lnTo>
                    <a:pt x="1156462" y="2051050"/>
                  </a:lnTo>
                  <a:lnTo>
                    <a:pt x="1156462" y="2063750"/>
                  </a:lnTo>
                  <a:lnTo>
                    <a:pt x="1170432" y="2063750"/>
                  </a:lnTo>
                  <a:lnTo>
                    <a:pt x="1172159" y="2072259"/>
                  </a:lnTo>
                  <a:lnTo>
                    <a:pt x="1180350" y="2084362"/>
                  </a:lnTo>
                  <a:lnTo>
                    <a:pt x="1192466" y="2092515"/>
                  </a:lnTo>
                  <a:lnTo>
                    <a:pt x="1207262" y="2095500"/>
                  </a:lnTo>
                  <a:lnTo>
                    <a:pt x="1222108" y="2092515"/>
                  </a:lnTo>
                  <a:lnTo>
                    <a:pt x="1234211" y="2084362"/>
                  </a:lnTo>
                  <a:lnTo>
                    <a:pt x="1242364" y="2072259"/>
                  </a:lnTo>
                  <a:lnTo>
                    <a:pt x="1244079" y="2063750"/>
                  </a:lnTo>
                  <a:lnTo>
                    <a:pt x="1245362" y="2057400"/>
                  </a:lnTo>
                  <a:close/>
                </a:path>
                <a:path w="1245870" h="2095500">
                  <a:moveTo>
                    <a:pt x="1245362" y="38100"/>
                  </a:moveTo>
                  <a:lnTo>
                    <a:pt x="1244079" y="31750"/>
                  </a:lnTo>
                  <a:lnTo>
                    <a:pt x="1242364" y="23253"/>
                  </a:lnTo>
                  <a:lnTo>
                    <a:pt x="1234211" y="11150"/>
                  </a:lnTo>
                  <a:lnTo>
                    <a:pt x="1222108" y="2997"/>
                  </a:lnTo>
                  <a:lnTo>
                    <a:pt x="1207262" y="0"/>
                  </a:lnTo>
                  <a:lnTo>
                    <a:pt x="1192466" y="2997"/>
                  </a:lnTo>
                  <a:lnTo>
                    <a:pt x="1180350" y="11150"/>
                  </a:lnTo>
                  <a:lnTo>
                    <a:pt x="1172159" y="23253"/>
                  </a:lnTo>
                  <a:lnTo>
                    <a:pt x="1170444" y="31750"/>
                  </a:lnTo>
                  <a:lnTo>
                    <a:pt x="1156462" y="31750"/>
                  </a:lnTo>
                  <a:lnTo>
                    <a:pt x="1156462" y="44450"/>
                  </a:lnTo>
                  <a:lnTo>
                    <a:pt x="1170432" y="44450"/>
                  </a:lnTo>
                  <a:lnTo>
                    <a:pt x="1172159" y="52959"/>
                  </a:lnTo>
                  <a:lnTo>
                    <a:pt x="1180350" y="65062"/>
                  </a:lnTo>
                  <a:lnTo>
                    <a:pt x="1192466" y="73215"/>
                  </a:lnTo>
                  <a:lnTo>
                    <a:pt x="1207262" y="76200"/>
                  </a:lnTo>
                  <a:lnTo>
                    <a:pt x="1222108" y="73215"/>
                  </a:lnTo>
                  <a:lnTo>
                    <a:pt x="1234211" y="65062"/>
                  </a:lnTo>
                  <a:lnTo>
                    <a:pt x="1242364" y="52959"/>
                  </a:lnTo>
                  <a:lnTo>
                    <a:pt x="1244079" y="44450"/>
                  </a:lnTo>
                  <a:lnTo>
                    <a:pt x="1245362" y="3810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813803" y="2485643"/>
              <a:ext cx="0" cy="2019300"/>
            </a:xfrm>
            <a:custGeom>
              <a:avLst/>
              <a:gdLst/>
              <a:ahLst/>
              <a:cxnLst/>
              <a:rect l="l" t="t" r="r" b="b"/>
              <a:pathLst>
                <a:path w="0" h="2019300">
                  <a:moveTo>
                    <a:pt x="0" y="0"/>
                  </a:moveTo>
                  <a:lnTo>
                    <a:pt x="0" y="2018791"/>
                  </a:lnTo>
                </a:path>
              </a:pathLst>
            </a:custGeom>
            <a:ln w="12700">
              <a:solidFill>
                <a:srgbClr val="3E3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7304278" y="1160525"/>
            <a:ext cx="16109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Backend</a:t>
            </a:r>
            <a:r>
              <a:rPr dirty="0" sz="1600" spc="-105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Services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8" name="object 38" descr=""/>
          <p:cNvSpPr txBox="1"/>
          <p:nvPr/>
        </p:nvSpPr>
        <p:spPr>
          <a:xfrm>
            <a:off x="7746872" y="3251403"/>
            <a:ext cx="74422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85">
                <a:solidFill>
                  <a:srgbClr val="3E3E3E"/>
                </a:solidFill>
                <a:latin typeface="Microsoft Sans Serif"/>
                <a:cs typeface="Microsoft Sans Serif"/>
              </a:rPr>
              <a:t>ESB,</a:t>
            </a:r>
            <a:r>
              <a:rPr dirty="0" sz="10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25">
                <a:solidFill>
                  <a:srgbClr val="3E3E3E"/>
                </a:solidFill>
                <a:latin typeface="Microsoft Sans Serif"/>
                <a:cs typeface="Microsoft Sans Serif"/>
              </a:rPr>
              <a:t>SOA</a:t>
            </a:r>
            <a:endParaRPr sz="1000">
              <a:latin typeface="Microsoft Sans Serif"/>
              <a:cs typeface="Microsoft Sans Serif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solidFill>
                  <a:srgbClr val="3E3E3E"/>
                </a:solidFill>
                <a:latin typeface="Microsoft Sans Serif"/>
                <a:cs typeface="Microsoft Sans Serif"/>
              </a:rPr>
              <a:t>App</a:t>
            </a:r>
            <a:r>
              <a:rPr dirty="0" sz="10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25">
                <a:solidFill>
                  <a:srgbClr val="3E3E3E"/>
                </a:solidFill>
                <a:latin typeface="Microsoft Sans Serif"/>
                <a:cs typeface="Microsoft Sans Serif"/>
              </a:rPr>
              <a:t>Servers, </a:t>
            </a:r>
            <a:r>
              <a:rPr dirty="0" sz="1000" spc="-10">
                <a:solidFill>
                  <a:srgbClr val="3E3E3E"/>
                </a:solidFill>
                <a:latin typeface="Microsoft Sans Serif"/>
                <a:cs typeface="Microsoft Sans Serif"/>
              </a:rPr>
              <a:t>Database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2544" y="972311"/>
            <a:ext cx="11123930" cy="5116195"/>
            <a:chOff x="542544" y="972311"/>
            <a:chExt cx="11123930" cy="5116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792" y="1459991"/>
              <a:ext cx="5423916" cy="7421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219" y="3142488"/>
              <a:ext cx="2295144" cy="29458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6291" y="1459991"/>
              <a:ext cx="5518404" cy="16824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5611" y="3048000"/>
              <a:ext cx="7149084" cy="28849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4746" y="215341"/>
            <a:ext cx="331914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3E3E3E"/>
                </a:solidFill>
              </a:rPr>
              <a:t>Apigee</a:t>
            </a:r>
            <a:r>
              <a:rPr dirty="0" sz="2000" spc="125">
                <a:solidFill>
                  <a:srgbClr val="3E3E3E"/>
                </a:solidFill>
              </a:rPr>
              <a:t> </a:t>
            </a:r>
            <a:r>
              <a:rPr dirty="0" sz="2000">
                <a:solidFill>
                  <a:srgbClr val="3E3E3E"/>
                </a:solidFill>
              </a:rPr>
              <a:t>Management</a:t>
            </a:r>
            <a:r>
              <a:rPr dirty="0" sz="2000" spc="135">
                <a:solidFill>
                  <a:srgbClr val="3E3E3E"/>
                </a:solidFill>
              </a:rPr>
              <a:t> </a:t>
            </a:r>
            <a:r>
              <a:rPr dirty="0" sz="2000" spc="-10">
                <a:solidFill>
                  <a:srgbClr val="3E3E3E"/>
                </a:solidFill>
              </a:rPr>
              <a:t>System</a:t>
            </a:r>
            <a:endParaRPr sz="2000"/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6922134" y="6389928"/>
            <a:ext cx="466407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Image</a:t>
            </a:r>
            <a:r>
              <a:rPr dirty="0" sz="1000" spc="7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source</a:t>
            </a:r>
            <a:r>
              <a:rPr dirty="0" sz="1000" spc="7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crédit:</a:t>
            </a:r>
            <a:r>
              <a:rPr dirty="0" sz="1000" spc="6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https://docs.apigee.com/api-platform/get-started/what-apigee-</a:t>
            </a:r>
            <a:r>
              <a:rPr dirty="0" sz="1000" spc="-20">
                <a:solidFill>
                  <a:srgbClr val="7E7E7E"/>
                </a:solidFill>
                <a:latin typeface="Calibri"/>
                <a:cs typeface="Calibri"/>
              </a:rPr>
              <a:t>edge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8" y="1033271"/>
            <a:ext cx="10509504" cy="50154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4746" y="215341"/>
            <a:ext cx="331914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3E3E3E"/>
                </a:solidFill>
              </a:rPr>
              <a:t>Apigee</a:t>
            </a:r>
            <a:r>
              <a:rPr dirty="0" sz="2000" spc="125">
                <a:solidFill>
                  <a:srgbClr val="3E3E3E"/>
                </a:solidFill>
              </a:rPr>
              <a:t> </a:t>
            </a:r>
            <a:r>
              <a:rPr dirty="0" sz="2000">
                <a:solidFill>
                  <a:srgbClr val="3E3E3E"/>
                </a:solidFill>
              </a:rPr>
              <a:t>Management</a:t>
            </a:r>
            <a:r>
              <a:rPr dirty="0" sz="2000" spc="135">
                <a:solidFill>
                  <a:srgbClr val="3E3E3E"/>
                </a:solidFill>
              </a:rPr>
              <a:t> </a:t>
            </a:r>
            <a:r>
              <a:rPr dirty="0" sz="2000" spc="-10">
                <a:solidFill>
                  <a:srgbClr val="3E3E3E"/>
                </a:solidFill>
              </a:rPr>
              <a:t>System</a:t>
            </a:r>
            <a:endParaRPr sz="2000"/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922134" y="6389928"/>
            <a:ext cx="466407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Image</a:t>
            </a:r>
            <a:r>
              <a:rPr dirty="0" sz="1000" spc="7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source</a:t>
            </a:r>
            <a:r>
              <a:rPr dirty="0" sz="1000" spc="7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crédit:</a:t>
            </a:r>
            <a:r>
              <a:rPr dirty="0" sz="1000" spc="6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https://docs.apigee.com/api-platform/get-started/what-apigee-</a:t>
            </a:r>
            <a:r>
              <a:rPr dirty="0" sz="1000" spc="-20">
                <a:solidFill>
                  <a:srgbClr val="7E7E7E"/>
                </a:solidFill>
                <a:latin typeface="Calibri"/>
                <a:cs typeface="Calibri"/>
              </a:rPr>
              <a:t>edge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4264" y="3104388"/>
            <a:ext cx="3901440" cy="626745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-45">
                <a:solidFill>
                  <a:srgbClr val="252525"/>
                </a:solidFill>
              </a:rPr>
              <a:t>4V’s</a:t>
            </a:r>
            <a:r>
              <a:rPr dirty="0" sz="4400" spc="-195">
                <a:solidFill>
                  <a:srgbClr val="252525"/>
                </a:solidFill>
              </a:rPr>
              <a:t> </a:t>
            </a:r>
            <a:r>
              <a:rPr dirty="0" sz="4400" spc="310">
                <a:solidFill>
                  <a:srgbClr val="252525"/>
                </a:solidFill>
              </a:rPr>
              <a:t>of</a:t>
            </a:r>
            <a:r>
              <a:rPr dirty="0" sz="4400" spc="-200">
                <a:solidFill>
                  <a:srgbClr val="252525"/>
                </a:solidFill>
              </a:rPr>
              <a:t> </a:t>
            </a:r>
            <a:r>
              <a:rPr dirty="0" sz="4400" spc="-10">
                <a:solidFill>
                  <a:srgbClr val="252525"/>
                </a:solidFill>
              </a:rPr>
              <a:t>BigData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976372" y="2294000"/>
              <a:ext cx="1456055" cy="2247900"/>
            </a:xfrm>
            <a:custGeom>
              <a:avLst/>
              <a:gdLst/>
              <a:ahLst/>
              <a:cxnLst/>
              <a:rect l="l" t="t" r="r" b="b"/>
              <a:pathLst>
                <a:path w="1456054" h="2247900">
                  <a:moveTo>
                    <a:pt x="1123950" y="2189988"/>
                  </a:moveTo>
                  <a:lnTo>
                    <a:pt x="1076020" y="2188934"/>
                  </a:lnTo>
                  <a:lnTo>
                    <a:pt x="1028623" y="2185784"/>
                  </a:lnTo>
                  <a:lnTo>
                    <a:pt x="981811" y="2180602"/>
                  </a:lnTo>
                  <a:lnTo>
                    <a:pt x="935621" y="2173414"/>
                  </a:lnTo>
                  <a:lnTo>
                    <a:pt x="890104" y="2164270"/>
                  </a:lnTo>
                  <a:lnTo>
                    <a:pt x="845299" y="2153208"/>
                  </a:lnTo>
                  <a:lnTo>
                    <a:pt x="801243" y="2140280"/>
                  </a:lnTo>
                  <a:lnTo>
                    <a:pt x="758012" y="2125535"/>
                  </a:lnTo>
                  <a:lnTo>
                    <a:pt x="715606" y="2109012"/>
                  </a:lnTo>
                  <a:lnTo>
                    <a:pt x="674116" y="2090750"/>
                  </a:lnTo>
                  <a:lnTo>
                    <a:pt x="633552" y="2070798"/>
                  </a:lnTo>
                  <a:lnTo>
                    <a:pt x="593991" y="2049208"/>
                  </a:lnTo>
                  <a:lnTo>
                    <a:pt x="555447" y="2026005"/>
                  </a:lnTo>
                  <a:lnTo>
                    <a:pt x="517982" y="2001240"/>
                  </a:lnTo>
                  <a:lnTo>
                    <a:pt x="481647" y="1974977"/>
                  </a:lnTo>
                  <a:lnTo>
                    <a:pt x="446468" y="1947227"/>
                  </a:lnTo>
                  <a:lnTo>
                    <a:pt x="412508" y="1918068"/>
                  </a:lnTo>
                  <a:lnTo>
                    <a:pt x="379806" y="1887512"/>
                  </a:lnTo>
                  <a:lnTo>
                    <a:pt x="348399" y="1855622"/>
                  </a:lnTo>
                  <a:lnTo>
                    <a:pt x="318350" y="1822437"/>
                  </a:lnTo>
                  <a:lnTo>
                    <a:pt x="289687" y="1788007"/>
                  </a:lnTo>
                  <a:lnTo>
                    <a:pt x="262470" y="1752371"/>
                  </a:lnTo>
                  <a:lnTo>
                    <a:pt x="236740" y="1715579"/>
                  </a:lnTo>
                  <a:lnTo>
                    <a:pt x="212534" y="1677670"/>
                  </a:lnTo>
                  <a:lnTo>
                    <a:pt x="189903" y="1638681"/>
                  </a:lnTo>
                  <a:lnTo>
                    <a:pt x="168897" y="1598663"/>
                  </a:lnTo>
                  <a:lnTo>
                    <a:pt x="149555" y="1557667"/>
                  </a:lnTo>
                  <a:lnTo>
                    <a:pt x="131927" y="1515719"/>
                  </a:lnTo>
                  <a:lnTo>
                    <a:pt x="116052" y="1472882"/>
                  </a:lnTo>
                  <a:lnTo>
                    <a:pt x="101968" y="1429194"/>
                  </a:lnTo>
                  <a:lnTo>
                    <a:pt x="89750" y="1384706"/>
                  </a:lnTo>
                  <a:lnTo>
                    <a:pt x="79413" y="1339443"/>
                  </a:lnTo>
                  <a:lnTo>
                    <a:pt x="71018" y="1293456"/>
                  </a:lnTo>
                  <a:lnTo>
                    <a:pt x="64604" y="1246809"/>
                  </a:lnTo>
                  <a:lnTo>
                    <a:pt x="60210" y="1199515"/>
                  </a:lnTo>
                  <a:lnTo>
                    <a:pt x="57912" y="1151636"/>
                  </a:lnTo>
                  <a:lnTo>
                    <a:pt x="57721" y="1102804"/>
                  </a:lnTo>
                  <a:lnTo>
                    <a:pt x="59702" y="1054468"/>
                  </a:lnTo>
                  <a:lnTo>
                    <a:pt x="63830" y="1006703"/>
                  </a:lnTo>
                  <a:lnTo>
                    <a:pt x="70040" y="959523"/>
                  </a:lnTo>
                  <a:lnTo>
                    <a:pt x="78282" y="913003"/>
                  </a:lnTo>
                  <a:lnTo>
                    <a:pt x="88531" y="867181"/>
                  </a:lnTo>
                  <a:lnTo>
                    <a:pt x="100711" y="822109"/>
                  </a:lnTo>
                  <a:lnTo>
                    <a:pt x="114808" y="777836"/>
                  </a:lnTo>
                  <a:lnTo>
                    <a:pt x="130759" y="734402"/>
                  </a:lnTo>
                  <a:lnTo>
                    <a:pt x="148513" y="691870"/>
                  </a:lnTo>
                  <a:lnTo>
                    <a:pt x="168046" y="650278"/>
                  </a:lnTo>
                  <a:lnTo>
                    <a:pt x="189280" y="609663"/>
                  </a:lnTo>
                  <a:lnTo>
                    <a:pt x="212204" y="570103"/>
                  </a:lnTo>
                  <a:lnTo>
                    <a:pt x="236753" y="531622"/>
                  </a:lnTo>
                  <a:lnTo>
                    <a:pt x="262877" y="494271"/>
                  </a:lnTo>
                  <a:lnTo>
                    <a:pt x="290537" y="458101"/>
                  </a:lnTo>
                  <a:lnTo>
                    <a:pt x="319697" y="423164"/>
                  </a:lnTo>
                  <a:lnTo>
                    <a:pt x="350291" y="389521"/>
                  </a:lnTo>
                  <a:lnTo>
                    <a:pt x="382282" y="357187"/>
                  </a:lnTo>
                  <a:lnTo>
                    <a:pt x="415632" y="326237"/>
                  </a:lnTo>
                  <a:lnTo>
                    <a:pt x="450291" y="296710"/>
                  </a:lnTo>
                  <a:lnTo>
                    <a:pt x="486219" y="268655"/>
                  </a:lnTo>
                  <a:lnTo>
                    <a:pt x="523354" y="242125"/>
                  </a:lnTo>
                  <a:lnTo>
                    <a:pt x="561657" y="217157"/>
                  </a:lnTo>
                  <a:lnTo>
                    <a:pt x="601078" y="193814"/>
                  </a:lnTo>
                  <a:lnTo>
                    <a:pt x="641591" y="172123"/>
                  </a:lnTo>
                  <a:lnTo>
                    <a:pt x="683133" y="152158"/>
                  </a:lnTo>
                  <a:lnTo>
                    <a:pt x="725652" y="133959"/>
                  </a:lnTo>
                  <a:lnTo>
                    <a:pt x="769112" y="117563"/>
                  </a:lnTo>
                  <a:lnTo>
                    <a:pt x="813473" y="103022"/>
                  </a:lnTo>
                  <a:lnTo>
                    <a:pt x="858685" y="90398"/>
                  </a:lnTo>
                  <a:lnTo>
                    <a:pt x="904697" y="79717"/>
                  </a:lnTo>
                  <a:lnTo>
                    <a:pt x="951471" y="71043"/>
                  </a:lnTo>
                  <a:lnTo>
                    <a:pt x="998956" y="64427"/>
                  </a:lnTo>
                  <a:lnTo>
                    <a:pt x="1047102" y="59905"/>
                  </a:lnTo>
                  <a:lnTo>
                    <a:pt x="1095883" y="57531"/>
                  </a:lnTo>
                  <a:lnTo>
                    <a:pt x="1094486" y="0"/>
                  </a:lnTo>
                  <a:lnTo>
                    <a:pt x="1046657" y="2260"/>
                  </a:lnTo>
                  <a:lnTo>
                    <a:pt x="999388" y="6489"/>
                  </a:lnTo>
                  <a:lnTo>
                    <a:pt x="952715" y="12636"/>
                  </a:lnTo>
                  <a:lnTo>
                    <a:pt x="906665" y="20662"/>
                  </a:lnTo>
                  <a:lnTo>
                    <a:pt x="861301" y="30530"/>
                  </a:lnTo>
                  <a:lnTo>
                    <a:pt x="816635" y="42202"/>
                  </a:lnTo>
                  <a:lnTo>
                    <a:pt x="772731" y="55626"/>
                  </a:lnTo>
                  <a:lnTo>
                    <a:pt x="729615" y="70777"/>
                  </a:lnTo>
                  <a:lnTo>
                    <a:pt x="687324" y="87617"/>
                  </a:lnTo>
                  <a:lnTo>
                    <a:pt x="645909" y="106083"/>
                  </a:lnTo>
                  <a:lnTo>
                    <a:pt x="605396" y="126149"/>
                  </a:lnTo>
                  <a:lnTo>
                    <a:pt x="565835" y="147764"/>
                  </a:lnTo>
                  <a:lnTo>
                    <a:pt x="527265" y="170916"/>
                  </a:lnTo>
                  <a:lnTo>
                    <a:pt x="489724" y="195529"/>
                  </a:lnTo>
                  <a:lnTo>
                    <a:pt x="453250" y="221576"/>
                  </a:lnTo>
                  <a:lnTo>
                    <a:pt x="417893" y="249034"/>
                  </a:lnTo>
                  <a:lnTo>
                    <a:pt x="383667" y="277825"/>
                  </a:lnTo>
                  <a:lnTo>
                    <a:pt x="350634" y="307949"/>
                  </a:lnTo>
                  <a:lnTo>
                    <a:pt x="318820" y="339331"/>
                  </a:lnTo>
                  <a:lnTo>
                    <a:pt x="288290" y="371957"/>
                  </a:lnTo>
                  <a:lnTo>
                    <a:pt x="259041" y="405765"/>
                  </a:lnTo>
                  <a:lnTo>
                    <a:pt x="231152" y="440728"/>
                  </a:lnTo>
                  <a:lnTo>
                    <a:pt x="204647" y="476808"/>
                  </a:lnTo>
                  <a:lnTo>
                    <a:pt x="179565" y="513956"/>
                  </a:lnTo>
                  <a:lnTo>
                    <a:pt x="155943" y="552119"/>
                  </a:lnTo>
                  <a:lnTo>
                    <a:pt x="133819" y="591286"/>
                  </a:lnTo>
                  <a:lnTo>
                    <a:pt x="113245" y="631393"/>
                  </a:lnTo>
                  <a:lnTo>
                    <a:pt x="94246" y="672414"/>
                  </a:lnTo>
                  <a:lnTo>
                    <a:pt x="76873" y="714298"/>
                  </a:lnTo>
                  <a:lnTo>
                    <a:pt x="61163" y="757008"/>
                  </a:lnTo>
                  <a:lnTo>
                    <a:pt x="47142" y="800506"/>
                  </a:lnTo>
                  <a:lnTo>
                    <a:pt x="34874" y="844753"/>
                  </a:lnTo>
                  <a:lnTo>
                    <a:pt x="24384" y="889698"/>
                  </a:lnTo>
                  <a:lnTo>
                    <a:pt x="15709" y="935304"/>
                  </a:lnTo>
                  <a:lnTo>
                    <a:pt x="8890" y="981544"/>
                  </a:lnTo>
                  <a:lnTo>
                    <a:pt x="3975" y="1028357"/>
                  </a:lnTo>
                  <a:lnTo>
                    <a:pt x="990" y="1075715"/>
                  </a:lnTo>
                  <a:lnTo>
                    <a:pt x="0" y="1123569"/>
                  </a:lnTo>
                  <a:lnTo>
                    <a:pt x="1028" y="1172337"/>
                  </a:lnTo>
                  <a:lnTo>
                    <a:pt x="4114" y="1220558"/>
                  </a:lnTo>
                  <a:lnTo>
                    <a:pt x="9207" y="1268209"/>
                  </a:lnTo>
                  <a:lnTo>
                    <a:pt x="16268" y="1315250"/>
                  </a:lnTo>
                  <a:lnTo>
                    <a:pt x="25247" y="1361630"/>
                  </a:lnTo>
                  <a:lnTo>
                    <a:pt x="36106" y="1407312"/>
                  </a:lnTo>
                  <a:lnTo>
                    <a:pt x="48806" y="1452257"/>
                  </a:lnTo>
                  <a:lnTo>
                    <a:pt x="63296" y="1496415"/>
                  </a:lnTo>
                  <a:lnTo>
                    <a:pt x="79552" y="1539735"/>
                  </a:lnTo>
                  <a:lnTo>
                    <a:pt x="97510" y="1582204"/>
                  </a:lnTo>
                  <a:lnTo>
                    <a:pt x="117132" y="1623758"/>
                  </a:lnTo>
                  <a:lnTo>
                    <a:pt x="138379" y="1664347"/>
                  </a:lnTo>
                  <a:lnTo>
                    <a:pt x="161226" y="1703959"/>
                  </a:lnTo>
                  <a:lnTo>
                    <a:pt x="185610" y="1742528"/>
                  </a:lnTo>
                  <a:lnTo>
                    <a:pt x="211493" y="1780019"/>
                  </a:lnTo>
                  <a:lnTo>
                    <a:pt x="238823" y="1816379"/>
                  </a:lnTo>
                  <a:lnTo>
                    <a:pt x="267589" y="1851583"/>
                  </a:lnTo>
                  <a:lnTo>
                    <a:pt x="297713" y="1885594"/>
                  </a:lnTo>
                  <a:lnTo>
                    <a:pt x="329171" y="1918335"/>
                  </a:lnTo>
                  <a:lnTo>
                    <a:pt x="361924" y="1949805"/>
                  </a:lnTo>
                  <a:lnTo>
                    <a:pt x="395935" y="1979930"/>
                  </a:lnTo>
                  <a:lnTo>
                    <a:pt x="431139" y="2008695"/>
                  </a:lnTo>
                  <a:lnTo>
                    <a:pt x="467499" y="2036025"/>
                  </a:lnTo>
                  <a:lnTo>
                    <a:pt x="504990" y="2061908"/>
                  </a:lnTo>
                  <a:lnTo>
                    <a:pt x="543560" y="2086292"/>
                  </a:lnTo>
                  <a:lnTo>
                    <a:pt x="583171" y="2109139"/>
                  </a:lnTo>
                  <a:lnTo>
                    <a:pt x="623760" y="2130387"/>
                  </a:lnTo>
                  <a:lnTo>
                    <a:pt x="665314" y="2150008"/>
                  </a:lnTo>
                  <a:lnTo>
                    <a:pt x="707783" y="2167966"/>
                  </a:lnTo>
                  <a:lnTo>
                    <a:pt x="751103" y="2184222"/>
                  </a:lnTo>
                  <a:lnTo>
                    <a:pt x="795261" y="2198713"/>
                  </a:lnTo>
                  <a:lnTo>
                    <a:pt x="840206" y="2211413"/>
                  </a:lnTo>
                  <a:lnTo>
                    <a:pt x="885888" y="2222271"/>
                  </a:lnTo>
                  <a:lnTo>
                    <a:pt x="932268" y="2231250"/>
                  </a:lnTo>
                  <a:lnTo>
                    <a:pt x="979309" y="2238311"/>
                  </a:lnTo>
                  <a:lnTo>
                    <a:pt x="1026960" y="2243404"/>
                  </a:lnTo>
                  <a:lnTo>
                    <a:pt x="1075182" y="2246490"/>
                  </a:lnTo>
                  <a:lnTo>
                    <a:pt x="1123950" y="2247519"/>
                  </a:lnTo>
                  <a:lnTo>
                    <a:pt x="1123950" y="2189988"/>
                  </a:lnTo>
                  <a:close/>
                </a:path>
                <a:path w="1456054" h="2247900">
                  <a:moveTo>
                    <a:pt x="1455623" y="1101953"/>
                  </a:moveTo>
                  <a:lnTo>
                    <a:pt x="1447457" y="1056017"/>
                  </a:lnTo>
                  <a:lnTo>
                    <a:pt x="1426095" y="1016342"/>
                  </a:lnTo>
                  <a:lnTo>
                    <a:pt x="1393977" y="985304"/>
                  </a:lnTo>
                  <a:lnTo>
                    <a:pt x="1353578" y="965250"/>
                  </a:lnTo>
                  <a:lnTo>
                    <a:pt x="1307299" y="958557"/>
                  </a:lnTo>
                  <a:lnTo>
                    <a:pt x="1289710" y="911479"/>
                  </a:lnTo>
                  <a:lnTo>
                    <a:pt x="1261325" y="872020"/>
                  </a:lnTo>
                  <a:lnTo>
                    <a:pt x="1224280" y="841527"/>
                  </a:lnTo>
                  <a:lnTo>
                    <a:pt x="1180731" y="821359"/>
                  </a:lnTo>
                  <a:lnTo>
                    <a:pt x="1132801" y="812850"/>
                  </a:lnTo>
                  <a:lnTo>
                    <a:pt x="1082636" y="817359"/>
                  </a:lnTo>
                  <a:lnTo>
                    <a:pt x="1042746" y="831253"/>
                  </a:lnTo>
                  <a:lnTo>
                    <a:pt x="1019873" y="858380"/>
                  </a:lnTo>
                  <a:lnTo>
                    <a:pt x="1022540" y="866355"/>
                  </a:lnTo>
                  <a:lnTo>
                    <a:pt x="1094701" y="856957"/>
                  </a:lnTo>
                  <a:lnTo>
                    <a:pt x="1139761" y="854570"/>
                  </a:lnTo>
                  <a:lnTo>
                    <a:pt x="1183017" y="865822"/>
                  </a:lnTo>
                  <a:lnTo>
                    <a:pt x="1221181" y="889850"/>
                  </a:lnTo>
                  <a:lnTo>
                    <a:pt x="1250950" y="925817"/>
                  </a:lnTo>
                  <a:lnTo>
                    <a:pt x="1267688" y="968552"/>
                  </a:lnTo>
                  <a:lnTo>
                    <a:pt x="1270774" y="989545"/>
                  </a:lnTo>
                  <a:lnTo>
                    <a:pt x="1273810" y="994829"/>
                  </a:lnTo>
                  <a:lnTo>
                    <a:pt x="1278509" y="998296"/>
                  </a:lnTo>
                  <a:lnTo>
                    <a:pt x="1285671" y="1001763"/>
                  </a:lnTo>
                  <a:lnTo>
                    <a:pt x="1292644" y="1002055"/>
                  </a:lnTo>
                  <a:lnTo>
                    <a:pt x="1301102" y="1000937"/>
                  </a:lnTo>
                  <a:lnTo>
                    <a:pt x="1312722" y="1000175"/>
                  </a:lnTo>
                  <a:lnTo>
                    <a:pt x="1353324" y="1008354"/>
                  </a:lnTo>
                  <a:lnTo>
                    <a:pt x="1386484" y="1030655"/>
                  </a:lnTo>
                  <a:lnTo>
                    <a:pt x="1408836" y="1063726"/>
                  </a:lnTo>
                  <a:lnTo>
                    <a:pt x="1417027" y="1104239"/>
                  </a:lnTo>
                  <a:lnTo>
                    <a:pt x="1408836" y="1144739"/>
                  </a:lnTo>
                  <a:lnTo>
                    <a:pt x="1386484" y="1177823"/>
                  </a:lnTo>
                  <a:lnTo>
                    <a:pt x="1353324" y="1200124"/>
                  </a:lnTo>
                  <a:lnTo>
                    <a:pt x="1312722" y="1208303"/>
                  </a:lnTo>
                  <a:lnTo>
                    <a:pt x="936383" y="1208303"/>
                  </a:lnTo>
                  <a:lnTo>
                    <a:pt x="895781" y="1200124"/>
                  </a:lnTo>
                  <a:lnTo>
                    <a:pt x="862622" y="1177823"/>
                  </a:lnTo>
                  <a:lnTo>
                    <a:pt x="840270" y="1144752"/>
                  </a:lnTo>
                  <a:lnTo>
                    <a:pt x="832065" y="1104252"/>
                  </a:lnTo>
                  <a:lnTo>
                    <a:pt x="837095" y="1072286"/>
                  </a:lnTo>
                  <a:lnTo>
                    <a:pt x="851319" y="1044016"/>
                  </a:lnTo>
                  <a:lnTo>
                    <a:pt x="873379" y="1021295"/>
                  </a:lnTo>
                  <a:lnTo>
                    <a:pt x="907923" y="1002766"/>
                  </a:lnTo>
                  <a:lnTo>
                    <a:pt x="912431" y="997927"/>
                  </a:lnTo>
                  <a:lnTo>
                    <a:pt x="915200" y="991933"/>
                  </a:lnTo>
                  <a:lnTo>
                    <a:pt x="915936" y="985189"/>
                  </a:lnTo>
                  <a:lnTo>
                    <a:pt x="916952" y="968692"/>
                  </a:lnTo>
                  <a:lnTo>
                    <a:pt x="923988" y="954366"/>
                  </a:lnTo>
                  <a:lnTo>
                    <a:pt x="935888" y="943711"/>
                  </a:lnTo>
                  <a:lnTo>
                    <a:pt x="951522" y="938237"/>
                  </a:lnTo>
                  <a:lnTo>
                    <a:pt x="957935" y="937361"/>
                  </a:lnTo>
                  <a:lnTo>
                    <a:pt x="964463" y="937971"/>
                  </a:lnTo>
                  <a:lnTo>
                    <a:pt x="970597" y="940028"/>
                  </a:lnTo>
                  <a:lnTo>
                    <a:pt x="978814" y="941019"/>
                  </a:lnTo>
                  <a:lnTo>
                    <a:pt x="986510" y="938860"/>
                  </a:lnTo>
                  <a:lnTo>
                    <a:pt x="992835" y="933970"/>
                  </a:lnTo>
                  <a:lnTo>
                    <a:pt x="996937" y="926795"/>
                  </a:lnTo>
                  <a:lnTo>
                    <a:pt x="997953" y="918895"/>
                  </a:lnTo>
                  <a:lnTo>
                    <a:pt x="996022" y="911428"/>
                  </a:lnTo>
                  <a:lnTo>
                    <a:pt x="991514" y="905179"/>
                  </a:lnTo>
                  <a:lnTo>
                    <a:pt x="984770" y="900912"/>
                  </a:lnTo>
                  <a:lnTo>
                    <a:pt x="951966" y="896264"/>
                  </a:lnTo>
                  <a:lnTo>
                    <a:pt x="921004" y="904265"/>
                  </a:lnTo>
                  <a:lnTo>
                    <a:pt x="878281" y="951623"/>
                  </a:lnTo>
                  <a:lnTo>
                    <a:pt x="873798" y="972502"/>
                  </a:lnTo>
                  <a:lnTo>
                    <a:pt x="835228" y="998867"/>
                  </a:lnTo>
                  <a:lnTo>
                    <a:pt x="807834" y="1034643"/>
                  </a:lnTo>
                  <a:lnTo>
                    <a:pt x="792746" y="1076629"/>
                  </a:lnTo>
                  <a:lnTo>
                    <a:pt x="791108" y="1121625"/>
                  </a:lnTo>
                  <a:lnTo>
                    <a:pt x="804087" y="1166431"/>
                  </a:lnTo>
                  <a:lnTo>
                    <a:pt x="826985" y="1201026"/>
                  </a:lnTo>
                  <a:lnTo>
                    <a:pt x="858075" y="1227366"/>
                  </a:lnTo>
                  <a:lnTo>
                    <a:pt x="895235" y="1244092"/>
                  </a:lnTo>
                  <a:lnTo>
                    <a:pt x="936383" y="1249921"/>
                  </a:lnTo>
                  <a:lnTo>
                    <a:pt x="978103" y="1249921"/>
                  </a:lnTo>
                  <a:lnTo>
                    <a:pt x="978103" y="1259078"/>
                  </a:lnTo>
                  <a:lnTo>
                    <a:pt x="941387" y="1284884"/>
                  </a:lnTo>
                  <a:lnTo>
                    <a:pt x="922566" y="1293304"/>
                  </a:lnTo>
                  <a:lnTo>
                    <a:pt x="907834" y="1306957"/>
                  </a:lnTo>
                  <a:lnTo>
                    <a:pt x="898194" y="1324559"/>
                  </a:lnTo>
                  <a:lnTo>
                    <a:pt x="894651" y="1344828"/>
                  </a:lnTo>
                  <a:lnTo>
                    <a:pt x="894651" y="1374800"/>
                  </a:lnTo>
                  <a:lnTo>
                    <a:pt x="896302" y="1382890"/>
                  </a:lnTo>
                  <a:lnTo>
                    <a:pt x="900772" y="1389507"/>
                  </a:lnTo>
                  <a:lnTo>
                    <a:pt x="907402" y="1393977"/>
                  </a:lnTo>
                  <a:lnTo>
                    <a:pt x="915517" y="1395603"/>
                  </a:lnTo>
                  <a:lnTo>
                    <a:pt x="923632" y="1393977"/>
                  </a:lnTo>
                  <a:lnTo>
                    <a:pt x="930262" y="1389507"/>
                  </a:lnTo>
                  <a:lnTo>
                    <a:pt x="934745" y="1382890"/>
                  </a:lnTo>
                  <a:lnTo>
                    <a:pt x="936383" y="1374800"/>
                  </a:lnTo>
                  <a:lnTo>
                    <a:pt x="936383" y="1344828"/>
                  </a:lnTo>
                  <a:lnTo>
                    <a:pt x="937399" y="1337767"/>
                  </a:lnTo>
                  <a:lnTo>
                    <a:pt x="940625" y="1331633"/>
                  </a:lnTo>
                  <a:lnTo>
                    <a:pt x="945692" y="1326883"/>
                  </a:lnTo>
                  <a:lnTo>
                    <a:pt x="952233" y="1324013"/>
                  </a:lnTo>
                  <a:lnTo>
                    <a:pt x="973099" y="1319022"/>
                  </a:lnTo>
                  <a:lnTo>
                    <a:pt x="991908" y="1310601"/>
                  </a:lnTo>
                  <a:lnTo>
                    <a:pt x="1006640" y="1296949"/>
                  </a:lnTo>
                  <a:lnTo>
                    <a:pt x="1016292" y="1279347"/>
                  </a:lnTo>
                  <a:lnTo>
                    <a:pt x="1019822" y="1259078"/>
                  </a:lnTo>
                  <a:lnTo>
                    <a:pt x="1019822" y="1249921"/>
                  </a:lnTo>
                  <a:lnTo>
                    <a:pt x="1103274" y="1249921"/>
                  </a:lnTo>
                  <a:lnTo>
                    <a:pt x="1103274" y="1374800"/>
                  </a:lnTo>
                  <a:lnTo>
                    <a:pt x="1104912" y="1382890"/>
                  </a:lnTo>
                  <a:lnTo>
                    <a:pt x="1109383" y="1389507"/>
                  </a:lnTo>
                  <a:lnTo>
                    <a:pt x="1116012" y="1393977"/>
                  </a:lnTo>
                  <a:lnTo>
                    <a:pt x="1124127" y="1395603"/>
                  </a:lnTo>
                  <a:lnTo>
                    <a:pt x="1132255" y="1393977"/>
                  </a:lnTo>
                  <a:lnTo>
                    <a:pt x="1138885" y="1389507"/>
                  </a:lnTo>
                  <a:lnTo>
                    <a:pt x="1143355" y="1382890"/>
                  </a:lnTo>
                  <a:lnTo>
                    <a:pt x="1144993" y="1374800"/>
                  </a:lnTo>
                  <a:lnTo>
                    <a:pt x="1144993" y="1249921"/>
                  </a:lnTo>
                  <a:lnTo>
                    <a:pt x="1228445" y="1249921"/>
                  </a:lnTo>
                  <a:lnTo>
                    <a:pt x="1228445" y="1259078"/>
                  </a:lnTo>
                  <a:lnTo>
                    <a:pt x="1231925" y="1279639"/>
                  </a:lnTo>
                  <a:lnTo>
                    <a:pt x="1241679" y="1297482"/>
                  </a:lnTo>
                  <a:lnTo>
                    <a:pt x="1256652" y="1311262"/>
                  </a:lnTo>
                  <a:lnTo>
                    <a:pt x="1275791" y="1319644"/>
                  </a:lnTo>
                  <a:lnTo>
                    <a:pt x="1296657" y="1324635"/>
                  </a:lnTo>
                  <a:lnTo>
                    <a:pt x="1303197" y="1327505"/>
                  </a:lnTo>
                  <a:lnTo>
                    <a:pt x="1308265" y="1332242"/>
                  </a:lnTo>
                  <a:lnTo>
                    <a:pt x="1311503" y="1338389"/>
                  </a:lnTo>
                  <a:lnTo>
                    <a:pt x="1312519" y="1345450"/>
                  </a:lnTo>
                  <a:lnTo>
                    <a:pt x="1312519" y="1374800"/>
                  </a:lnTo>
                  <a:lnTo>
                    <a:pt x="1314157" y="1382890"/>
                  </a:lnTo>
                  <a:lnTo>
                    <a:pt x="1318628" y="1389507"/>
                  </a:lnTo>
                  <a:lnTo>
                    <a:pt x="1325257" y="1393977"/>
                  </a:lnTo>
                  <a:lnTo>
                    <a:pt x="1333373" y="1395603"/>
                  </a:lnTo>
                  <a:lnTo>
                    <a:pt x="1341501" y="1393977"/>
                  </a:lnTo>
                  <a:lnTo>
                    <a:pt x="1348130" y="1389507"/>
                  </a:lnTo>
                  <a:lnTo>
                    <a:pt x="1352600" y="1382890"/>
                  </a:lnTo>
                  <a:lnTo>
                    <a:pt x="1354239" y="1374800"/>
                  </a:lnTo>
                  <a:lnTo>
                    <a:pt x="1354239" y="1344828"/>
                  </a:lnTo>
                  <a:lnTo>
                    <a:pt x="1340993" y="1306423"/>
                  </a:lnTo>
                  <a:lnTo>
                    <a:pt x="1306880" y="1284262"/>
                  </a:lnTo>
                  <a:lnTo>
                    <a:pt x="1286014" y="1279258"/>
                  </a:lnTo>
                  <a:lnTo>
                    <a:pt x="1279474" y="1276400"/>
                  </a:lnTo>
                  <a:lnTo>
                    <a:pt x="1274406" y="1271651"/>
                  </a:lnTo>
                  <a:lnTo>
                    <a:pt x="1271181" y="1265504"/>
                  </a:lnTo>
                  <a:lnTo>
                    <a:pt x="1270165" y="1258455"/>
                  </a:lnTo>
                  <a:lnTo>
                    <a:pt x="1270165" y="1249921"/>
                  </a:lnTo>
                  <a:lnTo>
                    <a:pt x="1311884" y="1249921"/>
                  </a:lnTo>
                  <a:lnTo>
                    <a:pt x="1357934" y="1241767"/>
                  </a:lnTo>
                  <a:lnTo>
                    <a:pt x="1397685" y="1220457"/>
                  </a:lnTo>
                  <a:lnTo>
                    <a:pt x="1428800" y="1188427"/>
                  </a:lnTo>
                  <a:lnTo>
                    <a:pt x="1448904" y="1148118"/>
                  </a:lnTo>
                  <a:lnTo>
                    <a:pt x="1455623" y="1101953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927" y="3647976"/>
              <a:ext cx="125169" cy="1248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9311" y="3647976"/>
              <a:ext cx="125169" cy="1248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6542" y="3647976"/>
              <a:ext cx="125169" cy="1248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54422" y="215341"/>
            <a:ext cx="289750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3E3E3E"/>
                </a:solidFill>
              </a:rPr>
              <a:t>Big</a:t>
            </a:r>
            <a:r>
              <a:rPr dirty="0" sz="2000" spc="-70">
                <a:solidFill>
                  <a:srgbClr val="3E3E3E"/>
                </a:solidFill>
              </a:rPr>
              <a:t> </a:t>
            </a:r>
            <a:r>
              <a:rPr dirty="0" sz="2000">
                <a:solidFill>
                  <a:srgbClr val="3E3E3E"/>
                </a:solidFill>
              </a:rPr>
              <a:t>Data</a:t>
            </a:r>
            <a:r>
              <a:rPr dirty="0" sz="2000" spc="-40">
                <a:solidFill>
                  <a:srgbClr val="3E3E3E"/>
                </a:solidFill>
              </a:rPr>
              <a:t> </a:t>
            </a:r>
            <a:r>
              <a:rPr dirty="0" sz="2000">
                <a:solidFill>
                  <a:srgbClr val="3E3E3E"/>
                </a:solidFill>
              </a:rPr>
              <a:t>and</a:t>
            </a:r>
            <a:r>
              <a:rPr dirty="0" sz="2000" spc="-55">
                <a:solidFill>
                  <a:srgbClr val="3E3E3E"/>
                </a:solidFill>
              </a:rPr>
              <a:t> </a:t>
            </a:r>
            <a:r>
              <a:rPr dirty="0" sz="2000">
                <a:solidFill>
                  <a:srgbClr val="3E3E3E"/>
                </a:solidFill>
              </a:rPr>
              <a:t>AI</a:t>
            </a:r>
            <a:r>
              <a:rPr dirty="0" sz="2000" spc="-55">
                <a:solidFill>
                  <a:srgbClr val="3E3E3E"/>
                </a:solidFill>
              </a:rPr>
              <a:t> </a:t>
            </a:r>
            <a:r>
              <a:rPr dirty="0" sz="2000" spc="105">
                <a:solidFill>
                  <a:srgbClr val="3E3E3E"/>
                </a:solidFill>
              </a:rPr>
              <a:t>with</a:t>
            </a:r>
            <a:r>
              <a:rPr dirty="0" sz="2000" spc="-70">
                <a:solidFill>
                  <a:srgbClr val="3E3E3E"/>
                </a:solidFill>
              </a:rPr>
              <a:t> </a:t>
            </a:r>
            <a:r>
              <a:rPr dirty="0" sz="2000" spc="-140">
                <a:solidFill>
                  <a:srgbClr val="3E3E3E"/>
                </a:solidFill>
              </a:rPr>
              <a:t>GCP</a:t>
            </a:r>
            <a:endParaRPr sz="2000"/>
          </a:p>
        </p:txBody>
      </p:sp>
      <p:sp>
        <p:nvSpPr>
          <p:cNvPr id="11" name="object 11" descr=""/>
          <p:cNvSpPr txBox="1"/>
          <p:nvPr/>
        </p:nvSpPr>
        <p:spPr>
          <a:xfrm>
            <a:off x="887679" y="3249295"/>
            <a:ext cx="18732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Sans Serif"/>
                <a:cs typeface="Microsoft Sans Serif"/>
              </a:rPr>
              <a:t>4</a:t>
            </a:r>
            <a:r>
              <a:rPr dirty="0" sz="2000" spc="-80">
                <a:latin typeface="Microsoft Sans Serif"/>
                <a:cs typeface="Microsoft Sans Serif"/>
              </a:rPr>
              <a:t> </a:t>
            </a:r>
            <a:r>
              <a:rPr dirty="0" sz="2000" spc="-20">
                <a:latin typeface="Microsoft Sans Serif"/>
                <a:cs typeface="Microsoft Sans Serif"/>
              </a:rPr>
              <a:t>v’s</a:t>
            </a:r>
            <a:r>
              <a:rPr dirty="0" sz="2000" spc="-75">
                <a:latin typeface="Microsoft Sans Serif"/>
                <a:cs typeface="Microsoft Sans Serif"/>
              </a:rPr>
              <a:t> </a:t>
            </a:r>
            <a:r>
              <a:rPr dirty="0" sz="2000" spc="145">
                <a:latin typeface="Microsoft Sans Serif"/>
                <a:cs typeface="Microsoft Sans Serif"/>
              </a:rPr>
              <a:t>of</a:t>
            </a:r>
            <a:r>
              <a:rPr dirty="0" sz="2000" spc="-8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Big</a:t>
            </a:r>
            <a:r>
              <a:rPr dirty="0" sz="2000" spc="-85">
                <a:latin typeface="Microsoft Sans Serif"/>
                <a:cs typeface="Microsoft Sans Serif"/>
              </a:rPr>
              <a:t> </a:t>
            </a:r>
            <a:r>
              <a:rPr dirty="0" sz="2000" spc="-20">
                <a:latin typeface="Microsoft Sans Serif"/>
                <a:cs typeface="Microsoft Sans Serif"/>
              </a:rPr>
              <a:t>Data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057650" y="1705101"/>
            <a:ext cx="2148840" cy="3185795"/>
            <a:chOff x="4057650" y="1705101"/>
            <a:chExt cx="2148840" cy="318579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3638" y="1705101"/>
              <a:ext cx="212344" cy="2062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3638" y="2741421"/>
              <a:ext cx="212344" cy="20624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3638" y="3588766"/>
              <a:ext cx="212344" cy="20624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3638" y="4545837"/>
              <a:ext cx="212344" cy="20624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057650" y="1984247"/>
              <a:ext cx="1017905" cy="935990"/>
            </a:xfrm>
            <a:custGeom>
              <a:avLst/>
              <a:gdLst/>
              <a:ahLst/>
              <a:cxnLst/>
              <a:rect l="l" t="t" r="r" b="b"/>
              <a:pathLst>
                <a:path w="1017904" h="935989">
                  <a:moveTo>
                    <a:pt x="0" y="0"/>
                  </a:moveTo>
                  <a:lnTo>
                    <a:pt x="0" y="728090"/>
                  </a:lnTo>
                  <a:lnTo>
                    <a:pt x="51667" y="729924"/>
                  </a:lnTo>
                  <a:lnTo>
                    <a:pt x="102780" y="735376"/>
                  </a:lnTo>
                  <a:lnTo>
                    <a:pt x="153164" y="744375"/>
                  </a:lnTo>
                  <a:lnTo>
                    <a:pt x="202643" y="756850"/>
                  </a:lnTo>
                  <a:lnTo>
                    <a:pt x="251041" y="772729"/>
                  </a:lnTo>
                  <a:lnTo>
                    <a:pt x="298183" y="791940"/>
                  </a:lnTo>
                  <a:lnTo>
                    <a:pt x="343892" y="814413"/>
                  </a:lnTo>
                  <a:lnTo>
                    <a:pt x="387992" y="840075"/>
                  </a:lnTo>
                  <a:lnTo>
                    <a:pt x="430309" y="868855"/>
                  </a:lnTo>
                  <a:lnTo>
                    <a:pt x="470667" y="900681"/>
                  </a:lnTo>
                  <a:lnTo>
                    <a:pt x="508888" y="935481"/>
                  </a:lnTo>
                  <a:lnTo>
                    <a:pt x="1017904" y="414781"/>
                  </a:lnTo>
                  <a:lnTo>
                    <a:pt x="981884" y="380761"/>
                  </a:lnTo>
                  <a:lnTo>
                    <a:pt x="944845" y="348083"/>
                  </a:lnTo>
                  <a:lnTo>
                    <a:pt x="906828" y="316766"/>
                  </a:lnTo>
                  <a:lnTo>
                    <a:pt x="867870" y="286823"/>
                  </a:lnTo>
                  <a:lnTo>
                    <a:pt x="828010" y="258271"/>
                  </a:lnTo>
                  <a:lnTo>
                    <a:pt x="787286" y="231126"/>
                  </a:lnTo>
                  <a:lnTo>
                    <a:pt x="745736" y="205402"/>
                  </a:lnTo>
                  <a:lnTo>
                    <a:pt x="703399" y="181116"/>
                  </a:lnTo>
                  <a:lnTo>
                    <a:pt x="660314" y="158284"/>
                  </a:lnTo>
                  <a:lnTo>
                    <a:pt x="616518" y="136920"/>
                  </a:lnTo>
                  <a:lnTo>
                    <a:pt x="572050" y="117041"/>
                  </a:lnTo>
                  <a:lnTo>
                    <a:pt x="526949" y="98663"/>
                  </a:lnTo>
                  <a:lnTo>
                    <a:pt x="481252" y="81801"/>
                  </a:lnTo>
                  <a:lnTo>
                    <a:pt x="434999" y="66470"/>
                  </a:lnTo>
                  <a:lnTo>
                    <a:pt x="388227" y="52686"/>
                  </a:lnTo>
                  <a:lnTo>
                    <a:pt x="340976" y="40466"/>
                  </a:lnTo>
                  <a:lnTo>
                    <a:pt x="293282" y="29824"/>
                  </a:lnTo>
                  <a:lnTo>
                    <a:pt x="245186" y="20776"/>
                  </a:lnTo>
                  <a:lnTo>
                    <a:pt x="196725" y="13338"/>
                  </a:lnTo>
                  <a:lnTo>
                    <a:pt x="147937" y="7526"/>
                  </a:lnTo>
                  <a:lnTo>
                    <a:pt x="98861" y="3355"/>
                  </a:lnTo>
                  <a:lnTo>
                    <a:pt x="49536" y="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568570" y="2396235"/>
              <a:ext cx="944244" cy="1016000"/>
            </a:xfrm>
            <a:custGeom>
              <a:avLst/>
              <a:gdLst/>
              <a:ahLst/>
              <a:cxnLst/>
              <a:rect l="l" t="t" r="r" b="b"/>
              <a:pathLst>
                <a:path w="944245" h="1016000">
                  <a:moveTo>
                    <a:pt x="505587" y="0"/>
                  </a:moveTo>
                  <a:lnTo>
                    <a:pt x="0" y="518540"/>
                  </a:lnTo>
                  <a:lnTo>
                    <a:pt x="35322" y="555486"/>
                  </a:lnTo>
                  <a:lnTo>
                    <a:pt x="67813" y="594582"/>
                  </a:lnTo>
                  <a:lnTo>
                    <a:pt x="97396" y="635664"/>
                  </a:lnTo>
                  <a:lnTo>
                    <a:pt x="123997" y="678565"/>
                  </a:lnTo>
                  <a:lnTo>
                    <a:pt x="147543" y="723120"/>
                  </a:lnTo>
                  <a:lnTo>
                    <a:pt x="167958" y="769162"/>
                  </a:lnTo>
                  <a:lnTo>
                    <a:pt x="185168" y="816526"/>
                  </a:lnTo>
                  <a:lnTo>
                    <a:pt x="199099" y="865045"/>
                  </a:lnTo>
                  <a:lnTo>
                    <a:pt x="209676" y="914553"/>
                  </a:lnTo>
                  <a:lnTo>
                    <a:pt x="216825" y="964884"/>
                  </a:lnTo>
                  <a:lnTo>
                    <a:pt x="220471" y="1015873"/>
                  </a:lnTo>
                  <a:lnTo>
                    <a:pt x="944244" y="989329"/>
                  </a:lnTo>
                  <a:lnTo>
                    <a:pt x="941488" y="938473"/>
                  </a:lnTo>
                  <a:lnTo>
                    <a:pt x="936973" y="887900"/>
                  </a:lnTo>
                  <a:lnTo>
                    <a:pt x="930718" y="837653"/>
                  </a:lnTo>
                  <a:lnTo>
                    <a:pt x="922739" y="787773"/>
                  </a:lnTo>
                  <a:lnTo>
                    <a:pt x="913057" y="738301"/>
                  </a:lnTo>
                  <a:lnTo>
                    <a:pt x="901690" y="689280"/>
                  </a:lnTo>
                  <a:lnTo>
                    <a:pt x="888655" y="640749"/>
                  </a:lnTo>
                  <a:lnTo>
                    <a:pt x="873972" y="592752"/>
                  </a:lnTo>
                  <a:lnTo>
                    <a:pt x="857658" y="545329"/>
                  </a:lnTo>
                  <a:lnTo>
                    <a:pt x="839732" y="498523"/>
                  </a:lnTo>
                  <a:lnTo>
                    <a:pt x="820213" y="452374"/>
                  </a:lnTo>
                  <a:lnTo>
                    <a:pt x="799119" y="406923"/>
                  </a:lnTo>
                  <a:lnTo>
                    <a:pt x="776468" y="362214"/>
                  </a:lnTo>
                  <a:lnTo>
                    <a:pt x="752278" y="318286"/>
                  </a:lnTo>
                  <a:lnTo>
                    <a:pt x="726568" y="275182"/>
                  </a:lnTo>
                  <a:lnTo>
                    <a:pt x="699357" y="232943"/>
                  </a:lnTo>
                  <a:lnTo>
                    <a:pt x="670663" y="191611"/>
                  </a:lnTo>
                  <a:lnTo>
                    <a:pt x="640504" y="151226"/>
                  </a:lnTo>
                  <a:lnTo>
                    <a:pt x="608898" y="111831"/>
                  </a:lnTo>
                  <a:lnTo>
                    <a:pt x="575864" y="73468"/>
                  </a:lnTo>
                  <a:lnTo>
                    <a:pt x="541421" y="36177"/>
                  </a:lnTo>
                  <a:lnTo>
                    <a:pt x="505587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580381" y="3377819"/>
              <a:ext cx="932180" cy="1075055"/>
            </a:xfrm>
            <a:custGeom>
              <a:avLst/>
              <a:gdLst/>
              <a:ahLst/>
              <a:cxnLst/>
              <a:rect l="l" t="t" r="r" b="b"/>
              <a:pathLst>
                <a:path w="932179" h="1075054">
                  <a:moveTo>
                    <a:pt x="930528" y="0"/>
                  </a:moveTo>
                  <a:lnTo>
                    <a:pt x="203453" y="32003"/>
                  </a:lnTo>
                  <a:lnTo>
                    <a:pt x="203940" y="81780"/>
                  </a:lnTo>
                  <a:lnTo>
                    <a:pt x="201056" y="131181"/>
                  </a:lnTo>
                  <a:lnTo>
                    <a:pt x="194863" y="180050"/>
                  </a:lnTo>
                  <a:lnTo>
                    <a:pt x="185420" y="228228"/>
                  </a:lnTo>
                  <a:lnTo>
                    <a:pt x="172785" y="275558"/>
                  </a:lnTo>
                  <a:lnTo>
                    <a:pt x="157019" y="321881"/>
                  </a:lnTo>
                  <a:lnTo>
                    <a:pt x="138181" y="367040"/>
                  </a:lnTo>
                  <a:lnTo>
                    <a:pt x="116332" y="410877"/>
                  </a:lnTo>
                  <a:lnTo>
                    <a:pt x="91529" y="453235"/>
                  </a:lnTo>
                  <a:lnTo>
                    <a:pt x="63833" y="493954"/>
                  </a:lnTo>
                  <a:lnTo>
                    <a:pt x="33303" y="532878"/>
                  </a:lnTo>
                  <a:lnTo>
                    <a:pt x="0" y="569848"/>
                  </a:lnTo>
                  <a:lnTo>
                    <a:pt x="523875" y="1075054"/>
                  </a:lnTo>
                  <a:lnTo>
                    <a:pt x="557848" y="1038608"/>
                  </a:lnTo>
                  <a:lnTo>
                    <a:pt x="590450" y="1001146"/>
                  </a:lnTo>
                  <a:lnTo>
                    <a:pt x="621665" y="962707"/>
                  </a:lnTo>
                  <a:lnTo>
                    <a:pt x="651478" y="923331"/>
                  </a:lnTo>
                  <a:lnTo>
                    <a:pt x="679875" y="883057"/>
                  </a:lnTo>
                  <a:lnTo>
                    <a:pt x="706840" y="841926"/>
                  </a:lnTo>
                  <a:lnTo>
                    <a:pt x="732359" y="799977"/>
                  </a:lnTo>
                  <a:lnTo>
                    <a:pt x="756416" y="757249"/>
                  </a:lnTo>
                  <a:lnTo>
                    <a:pt x="778998" y="713782"/>
                  </a:lnTo>
                  <a:lnTo>
                    <a:pt x="800089" y="669615"/>
                  </a:lnTo>
                  <a:lnTo>
                    <a:pt x="819674" y="624789"/>
                  </a:lnTo>
                  <a:lnTo>
                    <a:pt x="837739" y="579342"/>
                  </a:lnTo>
                  <a:lnTo>
                    <a:pt x="854269" y="533314"/>
                  </a:lnTo>
                  <a:lnTo>
                    <a:pt x="869248" y="486745"/>
                  </a:lnTo>
                  <a:lnTo>
                    <a:pt x="882663" y="439675"/>
                  </a:lnTo>
                  <a:lnTo>
                    <a:pt x="894498" y="392143"/>
                  </a:lnTo>
                  <a:lnTo>
                    <a:pt x="904739" y="344188"/>
                  </a:lnTo>
                  <a:lnTo>
                    <a:pt x="913370" y="295850"/>
                  </a:lnTo>
                  <a:lnTo>
                    <a:pt x="920376" y="247169"/>
                  </a:lnTo>
                  <a:lnTo>
                    <a:pt x="925744" y="198184"/>
                  </a:lnTo>
                  <a:lnTo>
                    <a:pt x="929458" y="148935"/>
                  </a:lnTo>
                  <a:lnTo>
                    <a:pt x="931503" y="99462"/>
                  </a:lnTo>
                  <a:lnTo>
                    <a:pt x="931865" y="49803"/>
                  </a:lnTo>
                  <a:lnTo>
                    <a:pt x="930528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063745" y="3942333"/>
              <a:ext cx="1047115" cy="948690"/>
            </a:xfrm>
            <a:custGeom>
              <a:avLst/>
              <a:gdLst/>
              <a:ahLst/>
              <a:cxnLst/>
              <a:rect l="l" t="t" r="r" b="b"/>
              <a:pathLst>
                <a:path w="1047114" h="948689">
                  <a:moveTo>
                    <a:pt x="525652" y="0"/>
                  </a:moveTo>
                  <a:lnTo>
                    <a:pt x="490189" y="34102"/>
                  </a:lnTo>
                  <a:lnTo>
                    <a:pt x="452732" y="65563"/>
                  </a:lnTo>
                  <a:lnTo>
                    <a:pt x="413432" y="94321"/>
                  </a:lnTo>
                  <a:lnTo>
                    <a:pt x="372439" y="120311"/>
                  </a:lnTo>
                  <a:lnTo>
                    <a:pt x="329902" y="143470"/>
                  </a:lnTo>
                  <a:lnTo>
                    <a:pt x="285972" y="163734"/>
                  </a:lnTo>
                  <a:lnTo>
                    <a:pt x="240798" y="181041"/>
                  </a:lnTo>
                  <a:lnTo>
                    <a:pt x="194531" y="195326"/>
                  </a:lnTo>
                  <a:lnTo>
                    <a:pt x="147319" y="206525"/>
                  </a:lnTo>
                  <a:lnTo>
                    <a:pt x="99315" y="214577"/>
                  </a:lnTo>
                  <a:lnTo>
                    <a:pt x="50666" y="219416"/>
                  </a:lnTo>
                  <a:lnTo>
                    <a:pt x="1524" y="220980"/>
                  </a:lnTo>
                  <a:lnTo>
                    <a:pt x="0" y="948182"/>
                  </a:lnTo>
                  <a:lnTo>
                    <a:pt x="49183" y="947462"/>
                  </a:lnTo>
                  <a:lnTo>
                    <a:pt x="98155" y="945091"/>
                  </a:lnTo>
                  <a:lnTo>
                    <a:pt x="146880" y="941085"/>
                  </a:lnTo>
                  <a:lnTo>
                    <a:pt x="195319" y="935460"/>
                  </a:lnTo>
                  <a:lnTo>
                    <a:pt x="243436" y="928231"/>
                  </a:lnTo>
                  <a:lnTo>
                    <a:pt x="291193" y="919414"/>
                  </a:lnTo>
                  <a:lnTo>
                    <a:pt x="338552" y="909025"/>
                  </a:lnTo>
                  <a:lnTo>
                    <a:pt x="385477" y="897080"/>
                  </a:lnTo>
                  <a:lnTo>
                    <a:pt x="431931" y="883595"/>
                  </a:lnTo>
                  <a:lnTo>
                    <a:pt x="477875" y="868586"/>
                  </a:lnTo>
                  <a:lnTo>
                    <a:pt x="523273" y="852067"/>
                  </a:lnTo>
                  <a:lnTo>
                    <a:pt x="568086" y="834056"/>
                  </a:lnTo>
                  <a:lnTo>
                    <a:pt x="612279" y="814568"/>
                  </a:lnTo>
                  <a:lnTo>
                    <a:pt x="655813" y="793618"/>
                  </a:lnTo>
                  <a:lnTo>
                    <a:pt x="698652" y="771224"/>
                  </a:lnTo>
                  <a:lnTo>
                    <a:pt x="740758" y="747399"/>
                  </a:lnTo>
                  <a:lnTo>
                    <a:pt x="782093" y="722161"/>
                  </a:lnTo>
                  <a:lnTo>
                    <a:pt x="822620" y="695525"/>
                  </a:lnTo>
                  <a:lnTo>
                    <a:pt x="862303" y="667507"/>
                  </a:lnTo>
                  <a:lnTo>
                    <a:pt x="901103" y="638122"/>
                  </a:lnTo>
                  <a:lnTo>
                    <a:pt x="938983" y="607387"/>
                  </a:lnTo>
                  <a:lnTo>
                    <a:pt x="975907" y="575318"/>
                  </a:lnTo>
                  <a:lnTo>
                    <a:pt x="1011836" y="541929"/>
                  </a:lnTo>
                  <a:lnTo>
                    <a:pt x="1046733" y="507238"/>
                  </a:lnTo>
                  <a:lnTo>
                    <a:pt x="525652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419215" y="1660017"/>
            <a:ext cx="4686300" cy="1485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17D5BE"/>
                </a:solidFill>
                <a:latin typeface="Arial"/>
                <a:cs typeface="Arial"/>
              </a:rPr>
              <a:t>Volume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Today,</a:t>
            </a:r>
            <a:r>
              <a:rPr dirty="0" sz="1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every</a:t>
            </a:r>
            <a:r>
              <a:rPr dirty="0" sz="1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single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minute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we</a:t>
            </a:r>
            <a:r>
              <a:rPr dirty="0" sz="1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-20">
                <a:solidFill>
                  <a:srgbClr val="3E3E3E"/>
                </a:solidFill>
                <a:latin typeface="Microsoft Sans Serif"/>
                <a:cs typeface="Microsoft Sans Serif"/>
              </a:rPr>
              <a:t>same</a:t>
            </a:r>
            <a:r>
              <a:rPr dirty="0" sz="1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amount</a:t>
            </a:r>
            <a:r>
              <a:rPr dirty="0" sz="1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85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1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12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dirty="0" sz="1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created</a:t>
            </a:r>
            <a:r>
              <a:rPr dirty="0" sz="12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1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beginning</a:t>
            </a:r>
            <a:r>
              <a:rPr dirty="0" sz="1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85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1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dirty="0" sz="1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until</a:t>
            </a:r>
            <a:r>
              <a:rPr dirty="0" sz="1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1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year</a:t>
            </a:r>
            <a:r>
              <a:rPr dirty="0" sz="1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Microsoft Sans Serif"/>
                <a:cs typeface="Microsoft Sans Serif"/>
              </a:rPr>
              <a:t>2000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ts val="1900"/>
              </a:lnSpc>
            </a:pPr>
            <a:r>
              <a:rPr dirty="0" sz="1600" spc="-10" b="1">
                <a:solidFill>
                  <a:srgbClr val="DF4E58"/>
                </a:solidFill>
                <a:latin typeface="Arial"/>
                <a:cs typeface="Arial"/>
              </a:rPr>
              <a:t>Velocity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420"/>
              </a:lnSpc>
            </a:pP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It</a:t>
            </a:r>
            <a:r>
              <a:rPr dirty="0" sz="1200" spc="-5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is</a:t>
            </a:r>
            <a:r>
              <a:rPr dirty="0" sz="1200" spc="-3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all</a:t>
            </a:r>
            <a:r>
              <a:rPr dirty="0" sz="1200" spc="-4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about</a:t>
            </a:r>
            <a:r>
              <a:rPr dirty="0" sz="1200" spc="-2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the</a:t>
            </a:r>
            <a:r>
              <a:rPr dirty="0" sz="1200" spc="-4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speed</a:t>
            </a:r>
            <a:r>
              <a:rPr dirty="0" sz="1200" spc="-3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new</a:t>
            </a:r>
            <a:r>
              <a:rPr dirty="0" sz="1200" spc="-3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data</a:t>
            </a:r>
            <a:r>
              <a:rPr dirty="0" sz="1200" spc="-5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is</a:t>
            </a:r>
            <a:r>
              <a:rPr dirty="0" sz="1200" spc="-3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generated</a:t>
            </a:r>
            <a:r>
              <a:rPr dirty="0" sz="1200" spc="-4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and</a:t>
            </a:r>
            <a:r>
              <a:rPr dirty="0" sz="1200" spc="-3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moves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around.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22" name="object 22" descr=""/>
          <p:cNvSpPr txBox="1"/>
          <p:nvPr/>
        </p:nvSpPr>
        <p:spPr>
          <a:xfrm>
            <a:off x="6419215" y="3554348"/>
            <a:ext cx="4791075" cy="157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9"/>
              </a:lnSpc>
              <a:spcBef>
                <a:spcPts val="95"/>
              </a:spcBef>
            </a:pPr>
            <a:r>
              <a:rPr dirty="0" sz="1600" spc="-10" b="1">
                <a:solidFill>
                  <a:srgbClr val="F1BB21"/>
                </a:solidFill>
                <a:latin typeface="Arial"/>
                <a:cs typeface="Arial"/>
              </a:rPr>
              <a:t>Variety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410"/>
              </a:lnSpc>
            </a:pP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Data</a:t>
            </a:r>
            <a:r>
              <a:rPr dirty="0" sz="1200" spc="-3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is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generally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one</a:t>
            </a:r>
            <a:r>
              <a:rPr dirty="0" sz="1200" spc="-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of</a:t>
            </a:r>
            <a:r>
              <a:rPr dirty="0" sz="1200" spc="-1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three</a:t>
            </a:r>
            <a:r>
              <a:rPr dirty="0" sz="1200" spc="-2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types:</a:t>
            </a:r>
            <a:r>
              <a:rPr dirty="0" sz="1200" spc="-3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unstructured,</a:t>
            </a:r>
            <a:r>
              <a:rPr dirty="0" sz="1200" spc="-2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50">
                <a:solidFill>
                  <a:srgbClr val="3E3E3E"/>
                </a:solidFill>
                <a:latin typeface="Roboto"/>
                <a:cs typeface="Roboto"/>
              </a:rPr>
              <a:t>semi-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structured,</a:t>
            </a:r>
            <a:r>
              <a:rPr dirty="0" sz="1200" spc="-5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25">
                <a:solidFill>
                  <a:srgbClr val="3E3E3E"/>
                </a:solidFill>
                <a:latin typeface="Roboto"/>
                <a:cs typeface="Roboto"/>
              </a:rPr>
              <a:t>and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structured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1200">
              <a:latin typeface="Roboto"/>
              <a:cs typeface="Roboto"/>
            </a:endParaRPr>
          </a:p>
          <a:p>
            <a:pPr marL="12700">
              <a:lnSpc>
                <a:spcPts val="1889"/>
              </a:lnSpc>
            </a:pPr>
            <a:r>
              <a:rPr dirty="0" sz="1600" spc="-10" b="1">
                <a:solidFill>
                  <a:srgbClr val="54BE5B"/>
                </a:solidFill>
                <a:latin typeface="Arial"/>
                <a:cs typeface="Arial"/>
              </a:rPr>
              <a:t>Veracity</a:t>
            </a:r>
            <a:endParaRPr sz="1600">
              <a:latin typeface="Arial"/>
              <a:cs typeface="Arial"/>
            </a:endParaRPr>
          </a:p>
          <a:p>
            <a:pPr marL="12700" marR="35560">
              <a:lnSpc>
                <a:spcPts val="1450"/>
              </a:lnSpc>
              <a:spcBef>
                <a:spcPts val="10"/>
              </a:spcBef>
            </a:pP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The</a:t>
            </a:r>
            <a:r>
              <a:rPr dirty="0" sz="1200" spc="-2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veracity</a:t>
            </a:r>
            <a:r>
              <a:rPr dirty="0" sz="1200" spc="-3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of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big</a:t>
            </a: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data</a:t>
            </a:r>
            <a:r>
              <a:rPr dirty="0" sz="1200" spc="-2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denotes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the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 trustworthiness</a:t>
            </a:r>
            <a:r>
              <a:rPr dirty="0" sz="1200" spc="-5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of</a:t>
            </a:r>
            <a:r>
              <a:rPr dirty="0" sz="1200" spc="-1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the</a:t>
            </a:r>
            <a:r>
              <a:rPr dirty="0" sz="1200" spc="-2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data.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Is</a:t>
            </a:r>
            <a:r>
              <a:rPr dirty="0" sz="1200" spc="-2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25">
                <a:solidFill>
                  <a:srgbClr val="3E3E3E"/>
                </a:solidFill>
                <a:latin typeface="Roboto"/>
                <a:cs typeface="Roboto"/>
              </a:rPr>
              <a:t>the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data</a:t>
            </a:r>
            <a:r>
              <a:rPr dirty="0" sz="1200" spc="-55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accurate</a:t>
            </a:r>
            <a:r>
              <a:rPr dirty="0" sz="1200" spc="-5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3E3E3E"/>
                </a:solidFill>
                <a:latin typeface="Roboto"/>
                <a:cs typeface="Roboto"/>
              </a:rPr>
              <a:t>and</a:t>
            </a:r>
            <a:r>
              <a:rPr dirty="0" sz="1200" spc="-40">
                <a:solidFill>
                  <a:srgbClr val="3E3E3E"/>
                </a:solidFill>
                <a:latin typeface="Roboto"/>
                <a:cs typeface="Roboto"/>
              </a:rPr>
              <a:t> </a:t>
            </a:r>
            <a:r>
              <a:rPr dirty="0" sz="1200" spc="-65">
                <a:solidFill>
                  <a:srgbClr val="3E3E3E"/>
                </a:solidFill>
                <a:latin typeface="Roboto"/>
                <a:cs typeface="Roboto"/>
              </a:rPr>
              <a:t>high-</a:t>
            </a:r>
            <a:r>
              <a:rPr dirty="0" sz="1200" spc="-10">
                <a:solidFill>
                  <a:srgbClr val="3E3E3E"/>
                </a:solidFill>
                <a:latin typeface="Roboto"/>
                <a:cs typeface="Roboto"/>
              </a:rPr>
              <a:t>quality?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9482" y="2802635"/>
            <a:ext cx="5859780" cy="62674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>
                <a:solidFill>
                  <a:srgbClr val="0F171E"/>
                </a:solidFill>
                <a:latin typeface="Microsoft Sans Serif"/>
                <a:cs typeface="Microsoft Sans Serif"/>
              </a:rPr>
              <a:t>4</a:t>
            </a:r>
            <a:r>
              <a:rPr dirty="0" sz="4400" spc="-9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>
                <a:solidFill>
                  <a:srgbClr val="0F171E"/>
                </a:solidFill>
                <a:latin typeface="Microsoft Sans Serif"/>
                <a:cs typeface="Microsoft Sans Serif"/>
              </a:rPr>
              <a:t>steps</a:t>
            </a:r>
            <a:r>
              <a:rPr dirty="0" sz="4400" spc="-10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310">
                <a:solidFill>
                  <a:srgbClr val="0F171E"/>
                </a:solidFill>
                <a:latin typeface="Microsoft Sans Serif"/>
                <a:cs typeface="Microsoft Sans Serif"/>
              </a:rPr>
              <a:t>of</a:t>
            </a:r>
            <a:r>
              <a:rPr dirty="0" sz="4400" spc="-9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60">
                <a:solidFill>
                  <a:srgbClr val="0F171E"/>
                </a:solidFill>
                <a:latin typeface="Microsoft Sans Serif"/>
                <a:cs typeface="Microsoft Sans Serif"/>
              </a:rPr>
              <a:t>handling</a:t>
            </a:r>
            <a:r>
              <a:rPr dirty="0" sz="4400" spc="-13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90">
                <a:solidFill>
                  <a:srgbClr val="0F171E"/>
                </a:solidFill>
                <a:latin typeface="Microsoft Sans Serif"/>
                <a:cs typeface="Microsoft Sans Serif"/>
              </a:rPr>
              <a:t>big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34610" y="3429000"/>
            <a:ext cx="2934335" cy="60388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50"/>
              </a:lnSpc>
            </a:pPr>
            <a:r>
              <a:rPr dirty="0" sz="4400" spc="80">
                <a:solidFill>
                  <a:srgbClr val="0F171E"/>
                </a:solidFill>
                <a:latin typeface="Microsoft Sans Serif"/>
                <a:cs typeface="Microsoft Sans Serif"/>
              </a:rPr>
              <a:t>data</a:t>
            </a:r>
            <a:r>
              <a:rPr dirty="0" sz="4400" spc="-16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85">
                <a:solidFill>
                  <a:srgbClr val="0F171E"/>
                </a:solidFill>
                <a:latin typeface="Microsoft Sans Serif"/>
                <a:cs typeface="Microsoft Sans Serif"/>
              </a:rPr>
              <a:t>in</a:t>
            </a:r>
            <a:r>
              <a:rPr dirty="0" sz="4400" spc="-15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420">
                <a:solidFill>
                  <a:srgbClr val="0F171E"/>
                </a:solidFill>
                <a:latin typeface="Microsoft Sans Serif"/>
                <a:cs typeface="Microsoft Sans Serif"/>
              </a:rPr>
              <a:t>GCP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4422" y="215341"/>
            <a:ext cx="289750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3E3E3E"/>
                </a:solidFill>
              </a:rPr>
              <a:t>Big</a:t>
            </a:r>
            <a:r>
              <a:rPr dirty="0" sz="2000" spc="-70">
                <a:solidFill>
                  <a:srgbClr val="3E3E3E"/>
                </a:solidFill>
              </a:rPr>
              <a:t> </a:t>
            </a:r>
            <a:r>
              <a:rPr dirty="0" sz="2000">
                <a:solidFill>
                  <a:srgbClr val="3E3E3E"/>
                </a:solidFill>
              </a:rPr>
              <a:t>Data</a:t>
            </a:r>
            <a:r>
              <a:rPr dirty="0" sz="2000" spc="-40">
                <a:solidFill>
                  <a:srgbClr val="3E3E3E"/>
                </a:solidFill>
              </a:rPr>
              <a:t> </a:t>
            </a:r>
            <a:r>
              <a:rPr dirty="0" sz="2000">
                <a:solidFill>
                  <a:srgbClr val="3E3E3E"/>
                </a:solidFill>
              </a:rPr>
              <a:t>and</a:t>
            </a:r>
            <a:r>
              <a:rPr dirty="0" sz="2000" spc="-55">
                <a:solidFill>
                  <a:srgbClr val="3E3E3E"/>
                </a:solidFill>
              </a:rPr>
              <a:t> </a:t>
            </a:r>
            <a:r>
              <a:rPr dirty="0" sz="2000">
                <a:solidFill>
                  <a:srgbClr val="3E3E3E"/>
                </a:solidFill>
              </a:rPr>
              <a:t>AI</a:t>
            </a:r>
            <a:r>
              <a:rPr dirty="0" sz="2000" spc="-55">
                <a:solidFill>
                  <a:srgbClr val="3E3E3E"/>
                </a:solidFill>
              </a:rPr>
              <a:t> </a:t>
            </a:r>
            <a:r>
              <a:rPr dirty="0" sz="2000" spc="105">
                <a:solidFill>
                  <a:srgbClr val="3E3E3E"/>
                </a:solidFill>
              </a:rPr>
              <a:t>with</a:t>
            </a:r>
            <a:r>
              <a:rPr dirty="0" sz="2000" spc="-70">
                <a:solidFill>
                  <a:srgbClr val="3E3E3E"/>
                </a:solidFill>
              </a:rPr>
              <a:t> </a:t>
            </a:r>
            <a:r>
              <a:rPr dirty="0" sz="2000" spc="-140">
                <a:solidFill>
                  <a:srgbClr val="3E3E3E"/>
                </a:solidFill>
              </a:rPr>
              <a:t>GCP</a:t>
            </a:r>
            <a:endParaRPr sz="2000"/>
          </a:p>
        </p:txBody>
      </p:sp>
      <p:sp>
        <p:nvSpPr>
          <p:cNvPr id="6" name="object 6" descr=""/>
          <p:cNvSpPr txBox="1"/>
          <p:nvPr/>
        </p:nvSpPr>
        <p:spPr>
          <a:xfrm>
            <a:off x="1704848" y="4031107"/>
            <a:ext cx="120523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384175" marR="5080" indent="-372110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1600" spc="23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5">
                <a:solidFill>
                  <a:srgbClr val="1DABFD"/>
                </a:solidFill>
                <a:latin typeface="Microsoft Sans Serif"/>
                <a:cs typeface="Microsoft Sans Serif"/>
              </a:rPr>
              <a:t>of </a:t>
            </a:r>
            <a:r>
              <a:rPr dirty="0" sz="1600" spc="-20">
                <a:solidFill>
                  <a:srgbClr val="1DABFD"/>
                </a:solidFill>
                <a:latin typeface="Microsoft Sans Serif"/>
                <a:cs typeface="Microsoft Sans Serif"/>
              </a:rPr>
              <a:t>Data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1773935"/>
            <a:ext cx="3070860" cy="3169920"/>
            <a:chOff x="0" y="1773935"/>
            <a:chExt cx="3070860" cy="3169920"/>
          </a:xfrm>
        </p:grpSpPr>
        <p:sp>
          <p:nvSpPr>
            <p:cNvPr id="8" name="object 8" descr=""/>
            <p:cNvSpPr/>
            <p:nvPr/>
          </p:nvSpPr>
          <p:spPr>
            <a:xfrm>
              <a:off x="1428750" y="2312669"/>
              <a:ext cx="1623060" cy="1624965"/>
            </a:xfrm>
            <a:custGeom>
              <a:avLst/>
              <a:gdLst/>
              <a:ahLst/>
              <a:cxnLst/>
              <a:rect l="l" t="t" r="r" b="b"/>
              <a:pathLst>
                <a:path w="1623060" h="1624964">
                  <a:moveTo>
                    <a:pt x="1383664" y="0"/>
                  </a:moveTo>
                  <a:lnTo>
                    <a:pt x="239394" y="0"/>
                  </a:lnTo>
                  <a:lnTo>
                    <a:pt x="191150" y="4863"/>
                  </a:lnTo>
                  <a:lnTo>
                    <a:pt x="146214" y="18813"/>
                  </a:lnTo>
                  <a:lnTo>
                    <a:pt x="105550" y="40886"/>
                  </a:lnTo>
                  <a:lnTo>
                    <a:pt x="70119" y="70119"/>
                  </a:lnTo>
                  <a:lnTo>
                    <a:pt x="40886" y="105550"/>
                  </a:lnTo>
                  <a:lnTo>
                    <a:pt x="18813" y="146214"/>
                  </a:lnTo>
                  <a:lnTo>
                    <a:pt x="4863" y="191150"/>
                  </a:lnTo>
                  <a:lnTo>
                    <a:pt x="0" y="239394"/>
                  </a:lnTo>
                  <a:lnTo>
                    <a:pt x="0" y="1385188"/>
                  </a:lnTo>
                  <a:lnTo>
                    <a:pt x="4863" y="1433433"/>
                  </a:lnTo>
                  <a:lnTo>
                    <a:pt x="18813" y="1478369"/>
                  </a:lnTo>
                  <a:lnTo>
                    <a:pt x="40886" y="1519033"/>
                  </a:lnTo>
                  <a:lnTo>
                    <a:pt x="70119" y="1554464"/>
                  </a:lnTo>
                  <a:lnTo>
                    <a:pt x="105550" y="1583697"/>
                  </a:lnTo>
                  <a:lnTo>
                    <a:pt x="146214" y="1605770"/>
                  </a:lnTo>
                  <a:lnTo>
                    <a:pt x="191150" y="1619720"/>
                  </a:lnTo>
                  <a:lnTo>
                    <a:pt x="239394" y="1624583"/>
                  </a:lnTo>
                  <a:lnTo>
                    <a:pt x="1383664" y="1624583"/>
                  </a:lnTo>
                  <a:lnTo>
                    <a:pt x="1431909" y="1619720"/>
                  </a:lnTo>
                  <a:lnTo>
                    <a:pt x="1476845" y="1605770"/>
                  </a:lnTo>
                  <a:lnTo>
                    <a:pt x="1517509" y="1583697"/>
                  </a:lnTo>
                  <a:lnTo>
                    <a:pt x="1552940" y="1554464"/>
                  </a:lnTo>
                  <a:lnTo>
                    <a:pt x="1582173" y="1519033"/>
                  </a:lnTo>
                  <a:lnTo>
                    <a:pt x="1604246" y="1478369"/>
                  </a:lnTo>
                  <a:lnTo>
                    <a:pt x="1618196" y="1433433"/>
                  </a:lnTo>
                  <a:lnTo>
                    <a:pt x="1623060" y="1385188"/>
                  </a:lnTo>
                  <a:lnTo>
                    <a:pt x="1623060" y="239394"/>
                  </a:lnTo>
                  <a:lnTo>
                    <a:pt x="1618196" y="191150"/>
                  </a:lnTo>
                  <a:lnTo>
                    <a:pt x="1604246" y="146214"/>
                  </a:lnTo>
                  <a:lnTo>
                    <a:pt x="1582173" y="105550"/>
                  </a:lnTo>
                  <a:lnTo>
                    <a:pt x="1552940" y="70119"/>
                  </a:lnTo>
                  <a:lnTo>
                    <a:pt x="1517509" y="40886"/>
                  </a:lnTo>
                  <a:lnTo>
                    <a:pt x="1476845" y="18813"/>
                  </a:lnTo>
                  <a:lnTo>
                    <a:pt x="1431909" y="4863"/>
                  </a:lnTo>
                  <a:lnTo>
                    <a:pt x="1383664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28750" y="2312669"/>
              <a:ext cx="1623060" cy="1624965"/>
            </a:xfrm>
            <a:custGeom>
              <a:avLst/>
              <a:gdLst/>
              <a:ahLst/>
              <a:cxnLst/>
              <a:rect l="l" t="t" r="r" b="b"/>
              <a:pathLst>
                <a:path w="1623060" h="1624964">
                  <a:moveTo>
                    <a:pt x="0" y="239394"/>
                  </a:moveTo>
                  <a:lnTo>
                    <a:pt x="4863" y="191150"/>
                  </a:lnTo>
                  <a:lnTo>
                    <a:pt x="18813" y="146214"/>
                  </a:lnTo>
                  <a:lnTo>
                    <a:pt x="40886" y="105550"/>
                  </a:lnTo>
                  <a:lnTo>
                    <a:pt x="70119" y="70119"/>
                  </a:lnTo>
                  <a:lnTo>
                    <a:pt x="105550" y="40886"/>
                  </a:lnTo>
                  <a:lnTo>
                    <a:pt x="146214" y="18813"/>
                  </a:lnTo>
                  <a:lnTo>
                    <a:pt x="191150" y="4863"/>
                  </a:lnTo>
                  <a:lnTo>
                    <a:pt x="239394" y="0"/>
                  </a:lnTo>
                  <a:lnTo>
                    <a:pt x="1383664" y="0"/>
                  </a:lnTo>
                  <a:lnTo>
                    <a:pt x="1431909" y="4863"/>
                  </a:lnTo>
                  <a:lnTo>
                    <a:pt x="1476845" y="18813"/>
                  </a:lnTo>
                  <a:lnTo>
                    <a:pt x="1517509" y="40886"/>
                  </a:lnTo>
                  <a:lnTo>
                    <a:pt x="1552940" y="70119"/>
                  </a:lnTo>
                  <a:lnTo>
                    <a:pt x="1582173" y="105550"/>
                  </a:lnTo>
                  <a:lnTo>
                    <a:pt x="1604246" y="146214"/>
                  </a:lnTo>
                  <a:lnTo>
                    <a:pt x="1618196" y="191150"/>
                  </a:lnTo>
                  <a:lnTo>
                    <a:pt x="1623060" y="239394"/>
                  </a:lnTo>
                  <a:lnTo>
                    <a:pt x="1623060" y="1385188"/>
                  </a:lnTo>
                  <a:lnTo>
                    <a:pt x="1618196" y="1433433"/>
                  </a:lnTo>
                  <a:lnTo>
                    <a:pt x="1604246" y="1478369"/>
                  </a:lnTo>
                  <a:lnTo>
                    <a:pt x="1582173" y="1519033"/>
                  </a:lnTo>
                  <a:lnTo>
                    <a:pt x="1552940" y="1554464"/>
                  </a:lnTo>
                  <a:lnTo>
                    <a:pt x="1517509" y="1583697"/>
                  </a:lnTo>
                  <a:lnTo>
                    <a:pt x="1476845" y="1605770"/>
                  </a:lnTo>
                  <a:lnTo>
                    <a:pt x="1431909" y="1619720"/>
                  </a:lnTo>
                  <a:lnTo>
                    <a:pt x="1383664" y="1624583"/>
                  </a:lnTo>
                  <a:lnTo>
                    <a:pt x="239394" y="1624583"/>
                  </a:lnTo>
                  <a:lnTo>
                    <a:pt x="191150" y="1619720"/>
                  </a:lnTo>
                  <a:lnTo>
                    <a:pt x="146214" y="1605770"/>
                  </a:lnTo>
                  <a:lnTo>
                    <a:pt x="105550" y="1583697"/>
                  </a:lnTo>
                  <a:lnTo>
                    <a:pt x="70119" y="1554464"/>
                  </a:lnTo>
                  <a:lnTo>
                    <a:pt x="40886" y="1519033"/>
                  </a:lnTo>
                  <a:lnTo>
                    <a:pt x="18813" y="1478369"/>
                  </a:lnTo>
                  <a:lnTo>
                    <a:pt x="4863" y="1433433"/>
                  </a:lnTo>
                  <a:lnTo>
                    <a:pt x="0" y="1385188"/>
                  </a:lnTo>
                  <a:lnTo>
                    <a:pt x="0" y="239394"/>
                  </a:lnTo>
                  <a:close/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73935"/>
              <a:ext cx="2673096" cy="316992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834489" y="2718460"/>
              <a:ext cx="810895" cy="812165"/>
            </a:xfrm>
            <a:custGeom>
              <a:avLst/>
              <a:gdLst/>
              <a:ahLst/>
              <a:cxnLst/>
              <a:rect l="l" t="t" r="r" b="b"/>
              <a:pathLst>
                <a:path w="810894" h="812164">
                  <a:moveTo>
                    <a:pt x="709193" y="447395"/>
                  </a:moveTo>
                  <a:lnTo>
                    <a:pt x="701624" y="439801"/>
                  </a:lnTo>
                  <a:lnTo>
                    <a:pt x="412813" y="439801"/>
                  </a:lnTo>
                  <a:lnTo>
                    <a:pt x="405244" y="447395"/>
                  </a:lnTo>
                  <a:lnTo>
                    <a:pt x="405244" y="466064"/>
                  </a:lnTo>
                  <a:lnTo>
                    <a:pt x="412813" y="473633"/>
                  </a:lnTo>
                  <a:lnTo>
                    <a:pt x="422135" y="473633"/>
                  </a:lnTo>
                  <a:lnTo>
                    <a:pt x="701624" y="473633"/>
                  </a:lnTo>
                  <a:lnTo>
                    <a:pt x="709193" y="466064"/>
                  </a:lnTo>
                  <a:lnTo>
                    <a:pt x="709193" y="447395"/>
                  </a:lnTo>
                  <a:close/>
                </a:path>
                <a:path w="810894" h="812164">
                  <a:moveTo>
                    <a:pt x="810501" y="253733"/>
                  </a:moveTo>
                  <a:lnTo>
                    <a:pt x="809612" y="241719"/>
                  </a:lnTo>
                  <a:lnTo>
                    <a:pt x="807059" y="230251"/>
                  </a:lnTo>
                  <a:lnTo>
                    <a:pt x="803008" y="219417"/>
                  </a:lnTo>
                  <a:lnTo>
                    <a:pt x="797598" y="209321"/>
                  </a:lnTo>
                  <a:lnTo>
                    <a:pt x="797407" y="208902"/>
                  </a:lnTo>
                  <a:lnTo>
                    <a:pt x="797356" y="208432"/>
                  </a:lnTo>
                  <a:lnTo>
                    <a:pt x="793978" y="202984"/>
                  </a:lnTo>
                  <a:lnTo>
                    <a:pt x="776732" y="175221"/>
                  </a:lnTo>
                  <a:lnTo>
                    <a:pt x="776732" y="253733"/>
                  </a:lnTo>
                  <a:lnTo>
                    <a:pt x="776732" y="321398"/>
                  </a:lnTo>
                  <a:lnTo>
                    <a:pt x="772744" y="341122"/>
                  </a:lnTo>
                  <a:lnTo>
                    <a:pt x="761873" y="357263"/>
                  </a:lnTo>
                  <a:lnTo>
                    <a:pt x="745769" y="368147"/>
                  </a:lnTo>
                  <a:lnTo>
                    <a:pt x="726071" y="372148"/>
                  </a:lnTo>
                  <a:lnTo>
                    <a:pt x="84429" y="372148"/>
                  </a:lnTo>
                  <a:lnTo>
                    <a:pt x="64731" y="368147"/>
                  </a:lnTo>
                  <a:lnTo>
                    <a:pt x="48628" y="357263"/>
                  </a:lnTo>
                  <a:lnTo>
                    <a:pt x="37757" y="341122"/>
                  </a:lnTo>
                  <a:lnTo>
                    <a:pt x="33769" y="321398"/>
                  </a:lnTo>
                  <a:lnTo>
                    <a:pt x="33769" y="253733"/>
                  </a:lnTo>
                  <a:lnTo>
                    <a:pt x="37757" y="233984"/>
                  </a:lnTo>
                  <a:lnTo>
                    <a:pt x="48628" y="217855"/>
                  </a:lnTo>
                  <a:lnTo>
                    <a:pt x="64731" y="206971"/>
                  </a:lnTo>
                  <a:lnTo>
                    <a:pt x="84429" y="202984"/>
                  </a:lnTo>
                  <a:lnTo>
                    <a:pt x="726071" y="202984"/>
                  </a:lnTo>
                  <a:lnTo>
                    <a:pt x="745769" y="206971"/>
                  </a:lnTo>
                  <a:lnTo>
                    <a:pt x="761873" y="217855"/>
                  </a:lnTo>
                  <a:lnTo>
                    <a:pt x="772744" y="233984"/>
                  </a:lnTo>
                  <a:lnTo>
                    <a:pt x="776732" y="253733"/>
                  </a:lnTo>
                  <a:lnTo>
                    <a:pt x="776732" y="175221"/>
                  </a:lnTo>
                  <a:lnTo>
                    <a:pt x="773455" y="169938"/>
                  </a:lnTo>
                  <a:lnTo>
                    <a:pt x="733666" y="105879"/>
                  </a:lnTo>
                  <a:lnTo>
                    <a:pt x="733666" y="169938"/>
                  </a:lnTo>
                  <a:lnTo>
                    <a:pt x="731139" y="169659"/>
                  </a:lnTo>
                  <a:lnTo>
                    <a:pt x="728675" y="169151"/>
                  </a:lnTo>
                  <a:lnTo>
                    <a:pt x="81826" y="169151"/>
                  </a:lnTo>
                  <a:lnTo>
                    <a:pt x="79362" y="169659"/>
                  </a:lnTo>
                  <a:lnTo>
                    <a:pt x="76809" y="169900"/>
                  </a:lnTo>
                  <a:lnTo>
                    <a:pt x="146494" y="57785"/>
                  </a:lnTo>
                  <a:lnTo>
                    <a:pt x="189484" y="33832"/>
                  </a:lnTo>
                  <a:lnTo>
                    <a:pt x="620979" y="33832"/>
                  </a:lnTo>
                  <a:lnTo>
                    <a:pt x="664006" y="57785"/>
                  </a:lnTo>
                  <a:lnTo>
                    <a:pt x="733666" y="169938"/>
                  </a:lnTo>
                  <a:lnTo>
                    <a:pt x="733666" y="105879"/>
                  </a:lnTo>
                  <a:lnTo>
                    <a:pt x="692708" y="39916"/>
                  </a:lnTo>
                  <a:lnTo>
                    <a:pt x="687768" y="33832"/>
                  </a:lnTo>
                  <a:lnTo>
                    <a:pt x="679107" y="23152"/>
                  </a:lnTo>
                  <a:lnTo>
                    <a:pt x="662063" y="10591"/>
                  </a:lnTo>
                  <a:lnTo>
                    <a:pt x="642429" y="2717"/>
                  </a:lnTo>
                  <a:lnTo>
                    <a:pt x="621017" y="0"/>
                  </a:lnTo>
                  <a:lnTo>
                    <a:pt x="189522" y="0"/>
                  </a:lnTo>
                  <a:lnTo>
                    <a:pt x="148450" y="10591"/>
                  </a:lnTo>
                  <a:lnTo>
                    <a:pt x="117817" y="39916"/>
                  </a:lnTo>
                  <a:lnTo>
                    <a:pt x="14084" y="206971"/>
                  </a:lnTo>
                  <a:lnTo>
                    <a:pt x="13131" y="208902"/>
                  </a:lnTo>
                  <a:lnTo>
                    <a:pt x="7543" y="219265"/>
                  </a:lnTo>
                  <a:lnTo>
                    <a:pt x="3429" y="230251"/>
                  </a:lnTo>
                  <a:lnTo>
                    <a:pt x="889" y="241719"/>
                  </a:lnTo>
                  <a:lnTo>
                    <a:pt x="0" y="253733"/>
                  </a:lnTo>
                  <a:lnTo>
                    <a:pt x="0" y="321398"/>
                  </a:lnTo>
                  <a:lnTo>
                    <a:pt x="9385" y="359841"/>
                  </a:lnTo>
                  <a:lnTo>
                    <a:pt x="34315" y="389064"/>
                  </a:lnTo>
                  <a:lnTo>
                    <a:pt x="20205" y="402234"/>
                  </a:lnTo>
                  <a:lnTo>
                    <a:pt x="9385" y="418274"/>
                  </a:lnTo>
                  <a:lnTo>
                    <a:pt x="2451" y="436613"/>
                  </a:lnTo>
                  <a:lnTo>
                    <a:pt x="0" y="456717"/>
                  </a:lnTo>
                  <a:lnTo>
                    <a:pt x="0" y="524383"/>
                  </a:lnTo>
                  <a:lnTo>
                    <a:pt x="9385" y="562838"/>
                  </a:lnTo>
                  <a:lnTo>
                    <a:pt x="34315" y="592048"/>
                  </a:lnTo>
                  <a:lnTo>
                    <a:pt x="20218" y="605218"/>
                  </a:lnTo>
                  <a:lnTo>
                    <a:pt x="9385" y="621245"/>
                  </a:lnTo>
                  <a:lnTo>
                    <a:pt x="2451" y="639584"/>
                  </a:lnTo>
                  <a:lnTo>
                    <a:pt x="0" y="659714"/>
                  </a:lnTo>
                  <a:lnTo>
                    <a:pt x="0" y="727379"/>
                  </a:lnTo>
                  <a:lnTo>
                    <a:pt x="6642" y="760260"/>
                  </a:lnTo>
                  <a:lnTo>
                    <a:pt x="24765" y="787146"/>
                  </a:lnTo>
                  <a:lnTo>
                    <a:pt x="51600" y="805294"/>
                  </a:lnTo>
                  <a:lnTo>
                    <a:pt x="84429" y="811949"/>
                  </a:lnTo>
                  <a:lnTo>
                    <a:pt x="315175" y="811949"/>
                  </a:lnTo>
                  <a:lnTo>
                    <a:pt x="322707" y="804379"/>
                  </a:lnTo>
                  <a:lnTo>
                    <a:pt x="322707" y="785698"/>
                  </a:lnTo>
                  <a:lnTo>
                    <a:pt x="315150" y="778116"/>
                  </a:lnTo>
                  <a:lnTo>
                    <a:pt x="84429" y="778116"/>
                  </a:lnTo>
                  <a:lnTo>
                    <a:pt x="64731" y="774128"/>
                  </a:lnTo>
                  <a:lnTo>
                    <a:pt x="48628" y="763244"/>
                  </a:lnTo>
                  <a:lnTo>
                    <a:pt x="37757" y="747102"/>
                  </a:lnTo>
                  <a:lnTo>
                    <a:pt x="33769" y="727379"/>
                  </a:lnTo>
                  <a:lnTo>
                    <a:pt x="33769" y="659714"/>
                  </a:lnTo>
                  <a:lnTo>
                    <a:pt x="37757" y="639965"/>
                  </a:lnTo>
                  <a:lnTo>
                    <a:pt x="48628" y="623836"/>
                  </a:lnTo>
                  <a:lnTo>
                    <a:pt x="64731" y="612952"/>
                  </a:lnTo>
                  <a:lnTo>
                    <a:pt x="84429" y="608965"/>
                  </a:lnTo>
                  <a:lnTo>
                    <a:pt x="376199" y="608965"/>
                  </a:lnTo>
                  <a:lnTo>
                    <a:pt x="383768" y="601395"/>
                  </a:lnTo>
                  <a:lnTo>
                    <a:pt x="383768" y="582714"/>
                  </a:lnTo>
                  <a:lnTo>
                    <a:pt x="376199" y="575132"/>
                  </a:lnTo>
                  <a:lnTo>
                    <a:pt x="84429" y="575132"/>
                  </a:lnTo>
                  <a:lnTo>
                    <a:pt x="64731" y="571131"/>
                  </a:lnTo>
                  <a:lnTo>
                    <a:pt x="48628" y="560247"/>
                  </a:lnTo>
                  <a:lnTo>
                    <a:pt x="37757" y="544118"/>
                  </a:lnTo>
                  <a:lnTo>
                    <a:pt x="33769" y="524383"/>
                  </a:lnTo>
                  <a:lnTo>
                    <a:pt x="33769" y="456717"/>
                  </a:lnTo>
                  <a:lnTo>
                    <a:pt x="37757" y="436994"/>
                  </a:lnTo>
                  <a:lnTo>
                    <a:pt x="48615" y="420852"/>
                  </a:lnTo>
                  <a:lnTo>
                    <a:pt x="64719" y="409968"/>
                  </a:lnTo>
                  <a:lnTo>
                    <a:pt x="84429" y="405968"/>
                  </a:lnTo>
                  <a:lnTo>
                    <a:pt x="726071" y="405980"/>
                  </a:lnTo>
                  <a:lnTo>
                    <a:pt x="745769" y="409968"/>
                  </a:lnTo>
                  <a:lnTo>
                    <a:pt x="761873" y="420852"/>
                  </a:lnTo>
                  <a:lnTo>
                    <a:pt x="772744" y="436994"/>
                  </a:lnTo>
                  <a:lnTo>
                    <a:pt x="776732" y="456717"/>
                  </a:lnTo>
                  <a:lnTo>
                    <a:pt x="776732" y="531825"/>
                  </a:lnTo>
                  <a:lnTo>
                    <a:pt x="774915" y="539305"/>
                  </a:lnTo>
                  <a:lnTo>
                    <a:pt x="771385" y="546506"/>
                  </a:lnTo>
                  <a:lnTo>
                    <a:pt x="769696" y="553008"/>
                  </a:lnTo>
                  <a:lnTo>
                    <a:pt x="770585" y="559422"/>
                  </a:lnTo>
                  <a:lnTo>
                    <a:pt x="773811" y="565048"/>
                  </a:lnTo>
                  <a:lnTo>
                    <a:pt x="779132" y="569150"/>
                  </a:lnTo>
                  <a:lnTo>
                    <a:pt x="785634" y="570865"/>
                  </a:lnTo>
                  <a:lnTo>
                    <a:pt x="792048" y="569976"/>
                  </a:lnTo>
                  <a:lnTo>
                    <a:pt x="809955" y="533844"/>
                  </a:lnTo>
                  <a:lnTo>
                    <a:pt x="810501" y="524383"/>
                  </a:lnTo>
                  <a:lnTo>
                    <a:pt x="810501" y="456717"/>
                  </a:lnTo>
                  <a:lnTo>
                    <a:pt x="808101" y="436994"/>
                  </a:lnTo>
                  <a:lnTo>
                    <a:pt x="808050" y="436613"/>
                  </a:lnTo>
                  <a:lnTo>
                    <a:pt x="801103" y="418274"/>
                  </a:lnTo>
                  <a:lnTo>
                    <a:pt x="792810" y="405980"/>
                  </a:lnTo>
                  <a:lnTo>
                    <a:pt x="790282" y="402234"/>
                  </a:lnTo>
                  <a:lnTo>
                    <a:pt x="776185" y="389064"/>
                  </a:lnTo>
                  <a:lnTo>
                    <a:pt x="790270" y="375881"/>
                  </a:lnTo>
                  <a:lnTo>
                    <a:pt x="792797" y="372148"/>
                  </a:lnTo>
                  <a:lnTo>
                    <a:pt x="801103" y="359841"/>
                  </a:lnTo>
                  <a:lnTo>
                    <a:pt x="808050" y="341503"/>
                  </a:lnTo>
                  <a:lnTo>
                    <a:pt x="810501" y="321398"/>
                  </a:lnTo>
                  <a:lnTo>
                    <a:pt x="810501" y="2537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2035" y="3361249"/>
              <a:ext cx="101313" cy="10149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172195" y="2955276"/>
              <a:ext cx="473075" cy="575310"/>
            </a:xfrm>
            <a:custGeom>
              <a:avLst/>
              <a:gdLst/>
              <a:ahLst/>
              <a:cxnLst/>
              <a:rect l="l" t="t" r="r" b="b"/>
              <a:pathLst>
                <a:path w="473075" h="575310">
                  <a:moveTo>
                    <a:pt x="371487" y="75247"/>
                  </a:moveTo>
                  <a:lnTo>
                    <a:pt x="363918" y="67665"/>
                  </a:lnTo>
                  <a:lnTo>
                    <a:pt x="354596" y="67665"/>
                  </a:lnTo>
                  <a:lnTo>
                    <a:pt x="75107" y="67665"/>
                  </a:lnTo>
                  <a:lnTo>
                    <a:pt x="67538" y="75247"/>
                  </a:lnTo>
                  <a:lnTo>
                    <a:pt x="67538" y="93916"/>
                  </a:lnTo>
                  <a:lnTo>
                    <a:pt x="75107" y="101498"/>
                  </a:lnTo>
                  <a:lnTo>
                    <a:pt x="363918" y="101498"/>
                  </a:lnTo>
                  <a:lnTo>
                    <a:pt x="371487" y="93916"/>
                  </a:lnTo>
                  <a:lnTo>
                    <a:pt x="371487" y="75247"/>
                  </a:lnTo>
                  <a:close/>
                </a:path>
                <a:path w="473075" h="575310">
                  <a:moveTo>
                    <a:pt x="371487" y="7581"/>
                  </a:moveTo>
                  <a:lnTo>
                    <a:pt x="363918" y="0"/>
                  </a:lnTo>
                  <a:lnTo>
                    <a:pt x="354596" y="0"/>
                  </a:lnTo>
                  <a:lnTo>
                    <a:pt x="75107" y="0"/>
                  </a:lnTo>
                  <a:lnTo>
                    <a:pt x="67538" y="7581"/>
                  </a:lnTo>
                  <a:lnTo>
                    <a:pt x="67538" y="26263"/>
                  </a:lnTo>
                  <a:lnTo>
                    <a:pt x="75107" y="33832"/>
                  </a:lnTo>
                  <a:lnTo>
                    <a:pt x="363918" y="33832"/>
                  </a:lnTo>
                  <a:lnTo>
                    <a:pt x="371487" y="26263"/>
                  </a:lnTo>
                  <a:lnTo>
                    <a:pt x="371487" y="7581"/>
                  </a:lnTo>
                  <a:close/>
                </a:path>
                <a:path w="473075" h="575310">
                  <a:moveTo>
                    <a:pt x="472795" y="456730"/>
                  </a:moveTo>
                  <a:lnTo>
                    <a:pt x="463499" y="410679"/>
                  </a:lnTo>
                  <a:lnTo>
                    <a:pt x="439026" y="374357"/>
                  </a:lnTo>
                  <a:lnTo>
                    <a:pt x="439026" y="456730"/>
                  </a:lnTo>
                  <a:lnTo>
                    <a:pt x="432371" y="489610"/>
                  </a:lnTo>
                  <a:lnTo>
                    <a:pt x="414261" y="516496"/>
                  </a:lnTo>
                  <a:lnTo>
                    <a:pt x="387426" y="534644"/>
                  </a:lnTo>
                  <a:lnTo>
                    <a:pt x="354596" y="541312"/>
                  </a:lnTo>
                  <a:lnTo>
                    <a:pt x="84429" y="541312"/>
                  </a:lnTo>
                  <a:lnTo>
                    <a:pt x="64731" y="537311"/>
                  </a:lnTo>
                  <a:lnTo>
                    <a:pt x="48628" y="526427"/>
                  </a:lnTo>
                  <a:lnTo>
                    <a:pt x="37757" y="510298"/>
                  </a:lnTo>
                  <a:lnTo>
                    <a:pt x="33769" y="490562"/>
                  </a:lnTo>
                  <a:lnTo>
                    <a:pt x="37757" y="470827"/>
                  </a:lnTo>
                  <a:lnTo>
                    <a:pt x="48628" y="454698"/>
                  </a:lnTo>
                  <a:lnTo>
                    <a:pt x="64731" y="443801"/>
                  </a:lnTo>
                  <a:lnTo>
                    <a:pt x="84429" y="439813"/>
                  </a:lnTo>
                  <a:lnTo>
                    <a:pt x="93751" y="439813"/>
                  </a:lnTo>
                  <a:lnTo>
                    <a:pt x="101320" y="432231"/>
                  </a:lnTo>
                  <a:lnTo>
                    <a:pt x="101320" y="422897"/>
                  </a:lnTo>
                  <a:lnTo>
                    <a:pt x="110617" y="376847"/>
                  </a:lnTo>
                  <a:lnTo>
                    <a:pt x="135966" y="339204"/>
                  </a:lnTo>
                  <a:lnTo>
                    <a:pt x="173545" y="313804"/>
                  </a:lnTo>
                  <a:lnTo>
                    <a:pt x="219519" y="304482"/>
                  </a:lnTo>
                  <a:lnTo>
                    <a:pt x="250393" y="308711"/>
                  </a:lnTo>
                  <a:lnTo>
                    <a:pt x="278752" y="320827"/>
                  </a:lnTo>
                  <a:lnTo>
                    <a:pt x="303136" y="339979"/>
                  </a:lnTo>
                  <a:lnTo>
                    <a:pt x="322110" y="365315"/>
                  </a:lnTo>
                  <a:lnTo>
                    <a:pt x="325628" y="371576"/>
                  </a:lnTo>
                  <a:lnTo>
                    <a:pt x="332574" y="374878"/>
                  </a:lnTo>
                  <a:lnTo>
                    <a:pt x="344639" y="372821"/>
                  </a:lnTo>
                  <a:lnTo>
                    <a:pt x="349529" y="372148"/>
                  </a:lnTo>
                  <a:lnTo>
                    <a:pt x="354596" y="372148"/>
                  </a:lnTo>
                  <a:lnTo>
                    <a:pt x="387426" y="378802"/>
                  </a:lnTo>
                  <a:lnTo>
                    <a:pt x="414261" y="396951"/>
                  </a:lnTo>
                  <a:lnTo>
                    <a:pt x="432371" y="423837"/>
                  </a:lnTo>
                  <a:lnTo>
                    <a:pt x="439026" y="456730"/>
                  </a:lnTo>
                  <a:lnTo>
                    <a:pt x="439026" y="374357"/>
                  </a:lnTo>
                  <a:lnTo>
                    <a:pt x="400558" y="347637"/>
                  </a:lnTo>
                  <a:lnTo>
                    <a:pt x="356743" y="338747"/>
                  </a:lnTo>
                  <a:lnTo>
                    <a:pt x="354596" y="338315"/>
                  </a:lnTo>
                  <a:lnTo>
                    <a:pt x="351523" y="338315"/>
                  </a:lnTo>
                  <a:lnTo>
                    <a:pt x="348449" y="338493"/>
                  </a:lnTo>
                  <a:lnTo>
                    <a:pt x="345440" y="338747"/>
                  </a:lnTo>
                  <a:lnTo>
                    <a:pt x="321005" y="310273"/>
                  </a:lnTo>
                  <a:lnTo>
                    <a:pt x="312877" y="304482"/>
                  </a:lnTo>
                  <a:lnTo>
                    <a:pt x="290893" y="288848"/>
                  </a:lnTo>
                  <a:lnTo>
                    <a:pt x="256565" y="275348"/>
                  </a:lnTo>
                  <a:lnTo>
                    <a:pt x="219506" y="270649"/>
                  </a:lnTo>
                  <a:lnTo>
                    <a:pt x="174332" y="277520"/>
                  </a:lnTo>
                  <a:lnTo>
                    <a:pt x="134543" y="296722"/>
                  </a:lnTo>
                  <a:lnTo>
                    <a:pt x="102222" y="326186"/>
                  </a:lnTo>
                  <a:lnTo>
                    <a:pt x="79451" y="363816"/>
                  </a:lnTo>
                  <a:lnTo>
                    <a:pt x="68326" y="407543"/>
                  </a:lnTo>
                  <a:lnTo>
                    <a:pt x="41249" y="417893"/>
                  </a:lnTo>
                  <a:lnTo>
                    <a:pt x="19583" y="436435"/>
                  </a:lnTo>
                  <a:lnTo>
                    <a:pt x="5207" y="461289"/>
                  </a:lnTo>
                  <a:lnTo>
                    <a:pt x="0" y="490562"/>
                  </a:lnTo>
                  <a:lnTo>
                    <a:pt x="6654" y="523443"/>
                  </a:lnTo>
                  <a:lnTo>
                    <a:pt x="24765" y="550329"/>
                  </a:lnTo>
                  <a:lnTo>
                    <a:pt x="51600" y="568477"/>
                  </a:lnTo>
                  <a:lnTo>
                    <a:pt x="84429" y="575132"/>
                  </a:lnTo>
                  <a:lnTo>
                    <a:pt x="354596" y="575132"/>
                  </a:lnTo>
                  <a:lnTo>
                    <a:pt x="400558" y="565823"/>
                  </a:lnTo>
                  <a:lnTo>
                    <a:pt x="436829" y="541312"/>
                  </a:lnTo>
                  <a:lnTo>
                    <a:pt x="438137" y="540423"/>
                  </a:lnTo>
                  <a:lnTo>
                    <a:pt x="463499" y="502780"/>
                  </a:lnTo>
                  <a:lnTo>
                    <a:pt x="472795" y="456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2035" y="2955270"/>
              <a:ext cx="101313" cy="10149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2035" y="3158260"/>
              <a:ext cx="101313" cy="10149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4446778" y="4031107"/>
            <a:ext cx="101790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11760" marR="5080" indent="-99060">
              <a:lnSpc>
                <a:spcPts val="1730"/>
              </a:lnSpc>
              <a:spcBef>
                <a:spcPts val="310"/>
              </a:spcBef>
            </a:pPr>
            <a:r>
              <a:rPr dirty="0" sz="1600" spc="-20">
                <a:solidFill>
                  <a:srgbClr val="17D5BE"/>
                </a:solidFill>
                <a:latin typeface="Microsoft Sans Serif"/>
                <a:cs typeface="Microsoft Sans Serif"/>
              </a:rPr>
              <a:t>Processing </a:t>
            </a:r>
            <a:r>
              <a:rPr dirty="0" sz="1600" spc="65">
                <a:solidFill>
                  <a:srgbClr val="17D5BE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-5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17D5BE"/>
                </a:solidFill>
                <a:latin typeface="Microsoft Sans Serif"/>
                <a:cs typeface="Microsoft Sans Serif"/>
              </a:rPr>
              <a:t>Data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723388" y="1773935"/>
            <a:ext cx="3065145" cy="3169920"/>
            <a:chOff x="2723388" y="1773935"/>
            <a:chExt cx="3065145" cy="3169920"/>
          </a:xfrm>
        </p:grpSpPr>
        <p:sp>
          <p:nvSpPr>
            <p:cNvPr id="18" name="object 18" descr=""/>
            <p:cNvSpPr/>
            <p:nvPr/>
          </p:nvSpPr>
          <p:spPr>
            <a:xfrm>
              <a:off x="4144518" y="2312669"/>
              <a:ext cx="1624965" cy="1624965"/>
            </a:xfrm>
            <a:custGeom>
              <a:avLst/>
              <a:gdLst/>
              <a:ahLst/>
              <a:cxnLst/>
              <a:rect l="l" t="t" r="r" b="b"/>
              <a:pathLst>
                <a:path w="1624964" h="1624964">
                  <a:moveTo>
                    <a:pt x="1385062" y="0"/>
                  </a:moveTo>
                  <a:lnTo>
                    <a:pt x="239522" y="0"/>
                  </a:lnTo>
                  <a:lnTo>
                    <a:pt x="191272" y="4869"/>
                  </a:lnTo>
                  <a:lnTo>
                    <a:pt x="146321" y="18833"/>
                  </a:lnTo>
                  <a:lnTo>
                    <a:pt x="105636" y="40926"/>
                  </a:lnTo>
                  <a:lnTo>
                    <a:pt x="70183" y="70183"/>
                  </a:lnTo>
                  <a:lnTo>
                    <a:pt x="40926" y="105636"/>
                  </a:lnTo>
                  <a:lnTo>
                    <a:pt x="18833" y="146321"/>
                  </a:lnTo>
                  <a:lnTo>
                    <a:pt x="4869" y="191272"/>
                  </a:lnTo>
                  <a:lnTo>
                    <a:pt x="0" y="239521"/>
                  </a:lnTo>
                  <a:lnTo>
                    <a:pt x="0" y="1385061"/>
                  </a:lnTo>
                  <a:lnTo>
                    <a:pt x="4869" y="1433311"/>
                  </a:lnTo>
                  <a:lnTo>
                    <a:pt x="18833" y="1478262"/>
                  </a:lnTo>
                  <a:lnTo>
                    <a:pt x="40926" y="1518947"/>
                  </a:lnTo>
                  <a:lnTo>
                    <a:pt x="70183" y="1554400"/>
                  </a:lnTo>
                  <a:lnTo>
                    <a:pt x="105636" y="1583657"/>
                  </a:lnTo>
                  <a:lnTo>
                    <a:pt x="146321" y="1605750"/>
                  </a:lnTo>
                  <a:lnTo>
                    <a:pt x="191272" y="1619714"/>
                  </a:lnTo>
                  <a:lnTo>
                    <a:pt x="239522" y="1624583"/>
                  </a:lnTo>
                  <a:lnTo>
                    <a:pt x="1385062" y="1624583"/>
                  </a:lnTo>
                  <a:lnTo>
                    <a:pt x="1433311" y="1619714"/>
                  </a:lnTo>
                  <a:lnTo>
                    <a:pt x="1478262" y="1605750"/>
                  </a:lnTo>
                  <a:lnTo>
                    <a:pt x="1518947" y="1583657"/>
                  </a:lnTo>
                  <a:lnTo>
                    <a:pt x="1554400" y="1554400"/>
                  </a:lnTo>
                  <a:lnTo>
                    <a:pt x="1583657" y="1518947"/>
                  </a:lnTo>
                  <a:lnTo>
                    <a:pt x="1605750" y="1478262"/>
                  </a:lnTo>
                  <a:lnTo>
                    <a:pt x="1619714" y="1433311"/>
                  </a:lnTo>
                  <a:lnTo>
                    <a:pt x="1624584" y="1385061"/>
                  </a:lnTo>
                  <a:lnTo>
                    <a:pt x="1624584" y="239521"/>
                  </a:lnTo>
                  <a:lnTo>
                    <a:pt x="1619714" y="191272"/>
                  </a:lnTo>
                  <a:lnTo>
                    <a:pt x="1605750" y="146321"/>
                  </a:lnTo>
                  <a:lnTo>
                    <a:pt x="1583657" y="105636"/>
                  </a:lnTo>
                  <a:lnTo>
                    <a:pt x="1554400" y="70183"/>
                  </a:lnTo>
                  <a:lnTo>
                    <a:pt x="1518947" y="40926"/>
                  </a:lnTo>
                  <a:lnTo>
                    <a:pt x="1478262" y="18833"/>
                  </a:lnTo>
                  <a:lnTo>
                    <a:pt x="1433311" y="4869"/>
                  </a:lnTo>
                  <a:lnTo>
                    <a:pt x="138506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144518" y="2312669"/>
              <a:ext cx="1624965" cy="1624965"/>
            </a:xfrm>
            <a:custGeom>
              <a:avLst/>
              <a:gdLst/>
              <a:ahLst/>
              <a:cxnLst/>
              <a:rect l="l" t="t" r="r" b="b"/>
              <a:pathLst>
                <a:path w="1624964" h="1624964">
                  <a:moveTo>
                    <a:pt x="0" y="239521"/>
                  </a:moveTo>
                  <a:lnTo>
                    <a:pt x="4869" y="191272"/>
                  </a:lnTo>
                  <a:lnTo>
                    <a:pt x="18833" y="146321"/>
                  </a:lnTo>
                  <a:lnTo>
                    <a:pt x="40926" y="105636"/>
                  </a:lnTo>
                  <a:lnTo>
                    <a:pt x="70183" y="70183"/>
                  </a:lnTo>
                  <a:lnTo>
                    <a:pt x="105636" y="40926"/>
                  </a:lnTo>
                  <a:lnTo>
                    <a:pt x="146321" y="18833"/>
                  </a:lnTo>
                  <a:lnTo>
                    <a:pt x="191272" y="4869"/>
                  </a:lnTo>
                  <a:lnTo>
                    <a:pt x="239522" y="0"/>
                  </a:lnTo>
                  <a:lnTo>
                    <a:pt x="1385062" y="0"/>
                  </a:lnTo>
                  <a:lnTo>
                    <a:pt x="1433311" y="4869"/>
                  </a:lnTo>
                  <a:lnTo>
                    <a:pt x="1478262" y="18833"/>
                  </a:lnTo>
                  <a:lnTo>
                    <a:pt x="1518947" y="40926"/>
                  </a:lnTo>
                  <a:lnTo>
                    <a:pt x="1554400" y="70183"/>
                  </a:lnTo>
                  <a:lnTo>
                    <a:pt x="1583657" y="105636"/>
                  </a:lnTo>
                  <a:lnTo>
                    <a:pt x="1605750" y="146321"/>
                  </a:lnTo>
                  <a:lnTo>
                    <a:pt x="1619714" y="191272"/>
                  </a:lnTo>
                  <a:lnTo>
                    <a:pt x="1624584" y="239521"/>
                  </a:lnTo>
                  <a:lnTo>
                    <a:pt x="1624584" y="1385061"/>
                  </a:lnTo>
                  <a:lnTo>
                    <a:pt x="1619714" y="1433311"/>
                  </a:lnTo>
                  <a:lnTo>
                    <a:pt x="1605750" y="1478262"/>
                  </a:lnTo>
                  <a:lnTo>
                    <a:pt x="1583657" y="1518947"/>
                  </a:lnTo>
                  <a:lnTo>
                    <a:pt x="1554400" y="1554400"/>
                  </a:lnTo>
                  <a:lnTo>
                    <a:pt x="1518947" y="1583657"/>
                  </a:lnTo>
                  <a:lnTo>
                    <a:pt x="1478262" y="1605750"/>
                  </a:lnTo>
                  <a:lnTo>
                    <a:pt x="1433311" y="1619714"/>
                  </a:lnTo>
                  <a:lnTo>
                    <a:pt x="1385062" y="1624583"/>
                  </a:lnTo>
                  <a:lnTo>
                    <a:pt x="239522" y="1624583"/>
                  </a:lnTo>
                  <a:lnTo>
                    <a:pt x="191272" y="1619714"/>
                  </a:lnTo>
                  <a:lnTo>
                    <a:pt x="146321" y="1605750"/>
                  </a:lnTo>
                  <a:lnTo>
                    <a:pt x="105636" y="1583657"/>
                  </a:lnTo>
                  <a:lnTo>
                    <a:pt x="70183" y="1554400"/>
                  </a:lnTo>
                  <a:lnTo>
                    <a:pt x="40926" y="1518947"/>
                  </a:lnTo>
                  <a:lnTo>
                    <a:pt x="18833" y="1478262"/>
                  </a:lnTo>
                  <a:lnTo>
                    <a:pt x="4869" y="1433311"/>
                  </a:lnTo>
                  <a:lnTo>
                    <a:pt x="0" y="1385061"/>
                  </a:lnTo>
                  <a:lnTo>
                    <a:pt x="0" y="239521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550448" y="2718688"/>
              <a:ext cx="812165" cy="812165"/>
            </a:xfrm>
            <a:custGeom>
              <a:avLst/>
              <a:gdLst/>
              <a:ahLst/>
              <a:cxnLst/>
              <a:rect l="l" t="t" r="r" b="b"/>
              <a:pathLst>
                <a:path w="812164" h="812164">
                  <a:moveTo>
                    <a:pt x="659168" y="450049"/>
                  </a:moveTo>
                  <a:lnTo>
                    <a:pt x="651383" y="412432"/>
                  </a:lnTo>
                  <a:lnTo>
                    <a:pt x="630643" y="381431"/>
                  </a:lnTo>
                  <a:lnTo>
                    <a:pt x="611593" y="368134"/>
                  </a:lnTo>
                  <a:lnTo>
                    <a:pt x="611593" y="450392"/>
                  </a:lnTo>
                  <a:lnTo>
                    <a:pt x="610666" y="460692"/>
                  </a:lnTo>
                  <a:lnTo>
                    <a:pt x="588505" y="494068"/>
                  </a:lnTo>
                  <a:lnTo>
                    <a:pt x="559523" y="502869"/>
                  </a:lnTo>
                  <a:lnTo>
                    <a:pt x="278638" y="502869"/>
                  </a:lnTo>
                  <a:lnTo>
                    <a:pt x="248056" y="496671"/>
                  </a:lnTo>
                  <a:lnTo>
                    <a:pt x="223062" y="479806"/>
                  </a:lnTo>
                  <a:lnTo>
                    <a:pt x="206184" y="454812"/>
                  </a:lnTo>
                  <a:lnTo>
                    <a:pt x="199999" y="424230"/>
                  </a:lnTo>
                  <a:lnTo>
                    <a:pt x="206184" y="393661"/>
                  </a:lnTo>
                  <a:lnTo>
                    <a:pt x="223062" y="368655"/>
                  </a:lnTo>
                  <a:lnTo>
                    <a:pt x="248056" y="351790"/>
                  </a:lnTo>
                  <a:lnTo>
                    <a:pt x="278638" y="345605"/>
                  </a:lnTo>
                  <a:lnTo>
                    <a:pt x="312610" y="345605"/>
                  </a:lnTo>
                  <a:lnTo>
                    <a:pt x="312610" y="310730"/>
                  </a:lnTo>
                  <a:lnTo>
                    <a:pt x="317830" y="284911"/>
                  </a:lnTo>
                  <a:lnTo>
                    <a:pt x="332079" y="263804"/>
                  </a:lnTo>
                  <a:lnTo>
                    <a:pt x="353187" y="249555"/>
                  </a:lnTo>
                  <a:lnTo>
                    <a:pt x="379006" y="244335"/>
                  </a:lnTo>
                  <a:lnTo>
                    <a:pt x="404228" y="249555"/>
                  </a:lnTo>
                  <a:lnTo>
                    <a:pt x="425157" y="263804"/>
                  </a:lnTo>
                  <a:lnTo>
                    <a:pt x="439293" y="284480"/>
                  </a:lnTo>
                  <a:lnTo>
                    <a:pt x="444538" y="309600"/>
                  </a:lnTo>
                  <a:lnTo>
                    <a:pt x="444538" y="333616"/>
                  </a:lnTo>
                  <a:lnTo>
                    <a:pt x="477621" y="333527"/>
                  </a:lnTo>
                  <a:lnTo>
                    <a:pt x="492696" y="336600"/>
                  </a:lnTo>
                  <a:lnTo>
                    <a:pt x="505942" y="345605"/>
                  </a:lnTo>
                  <a:lnTo>
                    <a:pt x="514807" y="358762"/>
                  </a:lnTo>
                  <a:lnTo>
                    <a:pt x="518071" y="374929"/>
                  </a:lnTo>
                  <a:lnTo>
                    <a:pt x="518071" y="398716"/>
                  </a:lnTo>
                  <a:lnTo>
                    <a:pt x="558571" y="398716"/>
                  </a:lnTo>
                  <a:lnTo>
                    <a:pt x="579069" y="402780"/>
                  </a:lnTo>
                  <a:lnTo>
                    <a:pt x="595884" y="413867"/>
                  </a:lnTo>
                  <a:lnTo>
                    <a:pt x="607301" y="430288"/>
                  </a:lnTo>
                  <a:lnTo>
                    <a:pt x="611517" y="450049"/>
                  </a:lnTo>
                  <a:lnTo>
                    <a:pt x="611593" y="450392"/>
                  </a:lnTo>
                  <a:lnTo>
                    <a:pt x="611593" y="368134"/>
                  </a:lnTo>
                  <a:lnTo>
                    <a:pt x="599986" y="360032"/>
                  </a:lnTo>
                  <a:lnTo>
                    <a:pt x="562457" y="351218"/>
                  </a:lnTo>
                  <a:lnTo>
                    <a:pt x="554558" y="333298"/>
                  </a:lnTo>
                  <a:lnTo>
                    <a:pt x="552107" y="327736"/>
                  </a:lnTo>
                  <a:lnTo>
                    <a:pt x="535762" y="308368"/>
                  </a:lnTo>
                  <a:lnTo>
                    <a:pt x="514591" y="294309"/>
                  </a:lnTo>
                  <a:lnTo>
                    <a:pt x="489762" y="286727"/>
                  </a:lnTo>
                  <a:lnTo>
                    <a:pt x="485279" y="271081"/>
                  </a:lnTo>
                  <a:lnTo>
                    <a:pt x="458774" y="229895"/>
                  </a:lnTo>
                  <a:lnTo>
                    <a:pt x="422084" y="205320"/>
                  </a:lnTo>
                  <a:lnTo>
                    <a:pt x="379018" y="196761"/>
                  </a:lnTo>
                  <a:lnTo>
                    <a:pt x="337350" y="204635"/>
                  </a:lnTo>
                  <a:lnTo>
                    <a:pt x="302564" y="226275"/>
                  </a:lnTo>
                  <a:lnTo>
                    <a:pt x="277660" y="258635"/>
                  </a:lnTo>
                  <a:lnTo>
                    <a:pt x="265658" y="298691"/>
                  </a:lnTo>
                  <a:lnTo>
                    <a:pt x="221170" y="311886"/>
                  </a:lnTo>
                  <a:lnTo>
                    <a:pt x="185216" y="339445"/>
                  </a:lnTo>
                  <a:lnTo>
                    <a:pt x="161188" y="378015"/>
                  </a:lnTo>
                  <a:lnTo>
                    <a:pt x="152425" y="424230"/>
                  </a:lnTo>
                  <a:lnTo>
                    <a:pt x="162356" y="473316"/>
                  </a:lnTo>
                  <a:lnTo>
                    <a:pt x="189433" y="513422"/>
                  </a:lnTo>
                  <a:lnTo>
                    <a:pt x="229552" y="540499"/>
                  </a:lnTo>
                  <a:lnTo>
                    <a:pt x="278638" y="550430"/>
                  </a:lnTo>
                  <a:lnTo>
                    <a:pt x="559523" y="550430"/>
                  </a:lnTo>
                  <a:lnTo>
                    <a:pt x="597839" y="542823"/>
                  </a:lnTo>
                  <a:lnTo>
                    <a:pt x="630237" y="520979"/>
                  </a:lnTo>
                  <a:lnTo>
                    <a:pt x="651852" y="488429"/>
                  </a:lnTo>
                  <a:lnTo>
                    <a:pt x="659142" y="450392"/>
                  </a:lnTo>
                  <a:lnTo>
                    <a:pt x="659168" y="450049"/>
                  </a:lnTo>
                  <a:close/>
                </a:path>
                <a:path w="812164" h="812164">
                  <a:moveTo>
                    <a:pt x="729043" y="101739"/>
                  </a:moveTo>
                  <a:lnTo>
                    <a:pt x="721931" y="66586"/>
                  </a:lnTo>
                  <a:lnTo>
                    <a:pt x="716749" y="58915"/>
                  </a:lnTo>
                  <a:lnTo>
                    <a:pt x="709091" y="47561"/>
                  </a:lnTo>
                  <a:lnTo>
                    <a:pt x="702538" y="37858"/>
                  </a:lnTo>
                  <a:lnTo>
                    <a:pt x="701382" y="37071"/>
                  </a:lnTo>
                  <a:lnTo>
                    <a:pt x="681482" y="23660"/>
                  </a:lnTo>
                  <a:lnTo>
                    <a:pt x="681482" y="101739"/>
                  </a:lnTo>
                  <a:lnTo>
                    <a:pt x="678103" y="118389"/>
                  </a:lnTo>
                  <a:lnTo>
                    <a:pt x="668921" y="132003"/>
                  </a:lnTo>
                  <a:lnTo>
                    <a:pt x="655307" y="141185"/>
                  </a:lnTo>
                  <a:lnTo>
                    <a:pt x="638644" y="144551"/>
                  </a:lnTo>
                  <a:lnTo>
                    <a:pt x="621995" y="141185"/>
                  </a:lnTo>
                  <a:lnTo>
                    <a:pt x="608380" y="132003"/>
                  </a:lnTo>
                  <a:lnTo>
                    <a:pt x="599198" y="118389"/>
                  </a:lnTo>
                  <a:lnTo>
                    <a:pt x="595820" y="101739"/>
                  </a:lnTo>
                  <a:lnTo>
                    <a:pt x="599198" y="85090"/>
                  </a:lnTo>
                  <a:lnTo>
                    <a:pt x="608380" y="71475"/>
                  </a:lnTo>
                  <a:lnTo>
                    <a:pt x="621995" y="62293"/>
                  </a:lnTo>
                  <a:lnTo>
                    <a:pt x="638644" y="58915"/>
                  </a:lnTo>
                  <a:lnTo>
                    <a:pt x="655307" y="62293"/>
                  </a:lnTo>
                  <a:lnTo>
                    <a:pt x="668921" y="71475"/>
                  </a:lnTo>
                  <a:lnTo>
                    <a:pt x="678103" y="85090"/>
                  </a:lnTo>
                  <a:lnTo>
                    <a:pt x="681482" y="101739"/>
                  </a:lnTo>
                  <a:lnTo>
                    <a:pt x="681482" y="23660"/>
                  </a:lnTo>
                  <a:lnTo>
                    <a:pt x="673798" y="18465"/>
                  </a:lnTo>
                  <a:lnTo>
                    <a:pt x="638644" y="11353"/>
                  </a:lnTo>
                  <a:lnTo>
                    <a:pt x="620750" y="13144"/>
                  </a:lnTo>
                  <a:lnTo>
                    <a:pt x="604037" y="18249"/>
                  </a:lnTo>
                  <a:lnTo>
                    <a:pt x="588860" y="26352"/>
                  </a:lnTo>
                  <a:lnTo>
                    <a:pt x="575576" y="37071"/>
                  </a:lnTo>
                  <a:lnTo>
                    <a:pt x="532003" y="20027"/>
                  </a:lnTo>
                  <a:lnTo>
                    <a:pt x="486841" y="8089"/>
                  </a:lnTo>
                  <a:lnTo>
                    <a:pt x="440601" y="1371"/>
                  </a:lnTo>
                  <a:lnTo>
                    <a:pt x="393763" y="0"/>
                  </a:lnTo>
                  <a:lnTo>
                    <a:pt x="340118" y="5168"/>
                  </a:lnTo>
                  <a:lnTo>
                    <a:pt x="287756" y="17386"/>
                  </a:lnTo>
                  <a:lnTo>
                    <a:pt x="237413" y="36449"/>
                  </a:lnTo>
                  <a:lnTo>
                    <a:pt x="189788" y="62128"/>
                  </a:lnTo>
                  <a:lnTo>
                    <a:pt x="149059" y="91351"/>
                  </a:lnTo>
                  <a:lnTo>
                    <a:pt x="112560" y="125044"/>
                  </a:lnTo>
                  <a:lnTo>
                    <a:pt x="80581" y="162763"/>
                  </a:lnTo>
                  <a:lnTo>
                    <a:pt x="53454" y="204101"/>
                  </a:lnTo>
                  <a:lnTo>
                    <a:pt x="31496" y="248627"/>
                  </a:lnTo>
                  <a:lnTo>
                    <a:pt x="15011" y="295922"/>
                  </a:lnTo>
                  <a:lnTo>
                    <a:pt x="4508" y="344525"/>
                  </a:lnTo>
                  <a:lnTo>
                    <a:pt x="0" y="393598"/>
                  </a:lnTo>
                  <a:lnTo>
                    <a:pt x="1460" y="442620"/>
                  </a:lnTo>
                  <a:lnTo>
                    <a:pt x="8826" y="491070"/>
                  </a:lnTo>
                  <a:lnTo>
                    <a:pt x="22072" y="538416"/>
                  </a:lnTo>
                  <a:lnTo>
                    <a:pt x="41122" y="584136"/>
                  </a:lnTo>
                  <a:lnTo>
                    <a:pt x="83845" y="563194"/>
                  </a:lnTo>
                  <a:lnTo>
                    <a:pt x="64274" y="514578"/>
                  </a:lnTo>
                  <a:lnTo>
                    <a:pt x="52120" y="464032"/>
                  </a:lnTo>
                  <a:lnTo>
                    <a:pt x="47447" y="412356"/>
                  </a:lnTo>
                  <a:lnTo>
                    <a:pt x="50317" y="360349"/>
                  </a:lnTo>
                  <a:lnTo>
                    <a:pt x="60820" y="308800"/>
                  </a:lnTo>
                  <a:lnTo>
                    <a:pt x="78867" y="258978"/>
                  </a:lnTo>
                  <a:lnTo>
                    <a:pt x="103797" y="212788"/>
                  </a:lnTo>
                  <a:lnTo>
                    <a:pt x="135140" y="170853"/>
                  </a:lnTo>
                  <a:lnTo>
                    <a:pt x="172402" y="133858"/>
                  </a:lnTo>
                  <a:lnTo>
                    <a:pt x="215099" y="102412"/>
                  </a:lnTo>
                  <a:lnTo>
                    <a:pt x="257136" y="79730"/>
                  </a:lnTo>
                  <a:lnTo>
                    <a:pt x="301586" y="62903"/>
                  </a:lnTo>
                  <a:lnTo>
                    <a:pt x="347789" y="52120"/>
                  </a:lnTo>
                  <a:lnTo>
                    <a:pt x="395135" y="47561"/>
                  </a:lnTo>
                  <a:lnTo>
                    <a:pt x="435292" y="48679"/>
                  </a:lnTo>
                  <a:lnTo>
                    <a:pt x="474992" y="54229"/>
                  </a:lnTo>
                  <a:lnTo>
                    <a:pt x="513816" y="64147"/>
                  </a:lnTo>
                  <a:lnTo>
                    <a:pt x="551345" y="78320"/>
                  </a:lnTo>
                  <a:lnTo>
                    <a:pt x="549338" y="85801"/>
                  </a:lnTo>
                  <a:lnTo>
                    <a:pt x="548246" y="93649"/>
                  </a:lnTo>
                  <a:lnTo>
                    <a:pt x="548246" y="101739"/>
                  </a:lnTo>
                  <a:lnTo>
                    <a:pt x="555358" y="136893"/>
                  </a:lnTo>
                  <a:lnTo>
                    <a:pt x="574751" y="165633"/>
                  </a:lnTo>
                  <a:lnTo>
                    <a:pt x="603491" y="185013"/>
                  </a:lnTo>
                  <a:lnTo>
                    <a:pt x="638644" y="192125"/>
                  </a:lnTo>
                  <a:lnTo>
                    <a:pt x="673798" y="185013"/>
                  </a:lnTo>
                  <a:lnTo>
                    <a:pt x="702538" y="165633"/>
                  </a:lnTo>
                  <a:lnTo>
                    <a:pt x="716762" y="144551"/>
                  </a:lnTo>
                  <a:lnTo>
                    <a:pt x="721931" y="136893"/>
                  </a:lnTo>
                  <a:lnTo>
                    <a:pt x="729043" y="101739"/>
                  </a:lnTo>
                  <a:close/>
                </a:path>
                <a:path w="812164" h="812164">
                  <a:moveTo>
                    <a:pt x="811822" y="402285"/>
                  </a:moveTo>
                  <a:lnTo>
                    <a:pt x="808215" y="351345"/>
                  </a:lnTo>
                  <a:lnTo>
                    <a:pt x="798195" y="301307"/>
                  </a:lnTo>
                  <a:lnTo>
                    <a:pt x="781824" y="252691"/>
                  </a:lnTo>
                  <a:lnTo>
                    <a:pt x="759180" y="206044"/>
                  </a:lnTo>
                  <a:lnTo>
                    <a:pt x="717791" y="229489"/>
                  </a:lnTo>
                  <a:lnTo>
                    <a:pt x="741095" y="279120"/>
                  </a:lnTo>
                  <a:lnTo>
                    <a:pt x="756424" y="331114"/>
                  </a:lnTo>
                  <a:lnTo>
                    <a:pt x="763651" y="384644"/>
                  </a:lnTo>
                  <a:lnTo>
                    <a:pt x="762660" y="438912"/>
                  </a:lnTo>
                  <a:lnTo>
                    <a:pt x="753351" y="493064"/>
                  </a:lnTo>
                  <a:lnTo>
                    <a:pt x="739355" y="536879"/>
                  </a:lnTo>
                  <a:lnTo>
                    <a:pt x="720115" y="578104"/>
                  </a:lnTo>
                  <a:lnTo>
                    <a:pt x="695921" y="616331"/>
                  </a:lnTo>
                  <a:lnTo>
                    <a:pt x="667067" y="651179"/>
                  </a:lnTo>
                  <a:lnTo>
                    <a:pt x="633831" y="682256"/>
                  </a:lnTo>
                  <a:lnTo>
                    <a:pt x="596493" y="709155"/>
                  </a:lnTo>
                  <a:lnTo>
                    <a:pt x="551434" y="733221"/>
                  </a:lnTo>
                  <a:lnTo>
                    <a:pt x="504215" y="750430"/>
                  </a:lnTo>
                  <a:lnTo>
                    <a:pt x="455536" y="760755"/>
                  </a:lnTo>
                  <a:lnTo>
                    <a:pt x="406120" y="764209"/>
                  </a:lnTo>
                  <a:lnTo>
                    <a:pt x="401916" y="763955"/>
                  </a:lnTo>
                  <a:lnTo>
                    <a:pt x="364058" y="761707"/>
                  </a:lnTo>
                  <a:lnTo>
                    <a:pt x="322402" y="754227"/>
                  </a:lnTo>
                  <a:lnTo>
                    <a:pt x="281571" y="741743"/>
                  </a:lnTo>
                  <a:lnTo>
                    <a:pt x="273837" y="738327"/>
                  </a:lnTo>
                  <a:lnTo>
                    <a:pt x="242023" y="724268"/>
                  </a:lnTo>
                  <a:lnTo>
                    <a:pt x="244055" y="717372"/>
                  </a:lnTo>
                  <a:lnTo>
                    <a:pt x="245529" y="710272"/>
                  </a:lnTo>
                  <a:lnTo>
                    <a:pt x="246443" y="702970"/>
                  </a:lnTo>
                  <a:lnTo>
                    <a:pt x="246748" y="695502"/>
                  </a:lnTo>
                  <a:lnTo>
                    <a:pt x="239636" y="660361"/>
                  </a:lnTo>
                  <a:lnTo>
                    <a:pt x="234454" y="652691"/>
                  </a:lnTo>
                  <a:lnTo>
                    <a:pt x="220243" y="631621"/>
                  </a:lnTo>
                  <a:lnTo>
                    <a:pt x="199186" y="617423"/>
                  </a:lnTo>
                  <a:lnTo>
                    <a:pt x="199186" y="695502"/>
                  </a:lnTo>
                  <a:lnTo>
                    <a:pt x="195808" y="712152"/>
                  </a:lnTo>
                  <a:lnTo>
                    <a:pt x="186626" y="725766"/>
                  </a:lnTo>
                  <a:lnTo>
                    <a:pt x="172999" y="734961"/>
                  </a:lnTo>
                  <a:lnTo>
                    <a:pt x="156349" y="738327"/>
                  </a:lnTo>
                  <a:lnTo>
                    <a:pt x="139700" y="734961"/>
                  </a:lnTo>
                  <a:lnTo>
                    <a:pt x="126085" y="725766"/>
                  </a:lnTo>
                  <a:lnTo>
                    <a:pt x="116903" y="712152"/>
                  </a:lnTo>
                  <a:lnTo>
                    <a:pt x="113525" y="695502"/>
                  </a:lnTo>
                  <a:lnTo>
                    <a:pt x="116903" y="678853"/>
                  </a:lnTo>
                  <a:lnTo>
                    <a:pt x="126085" y="665238"/>
                  </a:lnTo>
                  <a:lnTo>
                    <a:pt x="139700" y="656056"/>
                  </a:lnTo>
                  <a:lnTo>
                    <a:pt x="156349" y="652691"/>
                  </a:lnTo>
                  <a:lnTo>
                    <a:pt x="172999" y="656056"/>
                  </a:lnTo>
                  <a:lnTo>
                    <a:pt x="186626" y="665238"/>
                  </a:lnTo>
                  <a:lnTo>
                    <a:pt x="195808" y="678853"/>
                  </a:lnTo>
                  <a:lnTo>
                    <a:pt x="199186" y="695502"/>
                  </a:lnTo>
                  <a:lnTo>
                    <a:pt x="199186" y="617423"/>
                  </a:lnTo>
                  <a:lnTo>
                    <a:pt x="191503" y="612228"/>
                  </a:lnTo>
                  <a:lnTo>
                    <a:pt x="156349" y="605116"/>
                  </a:lnTo>
                  <a:lnTo>
                    <a:pt x="121196" y="612228"/>
                  </a:lnTo>
                  <a:lnTo>
                    <a:pt x="92456" y="631621"/>
                  </a:lnTo>
                  <a:lnTo>
                    <a:pt x="73063" y="660361"/>
                  </a:lnTo>
                  <a:lnTo>
                    <a:pt x="65951" y="695502"/>
                  </a:lnTo>
                  <a:lnTo>
                    <a:pt x="73063" y="730656"/>
                  </a:lnTo>
                  <a:lnTo>
                    <a:pt x="92456" y="759396"/>
                  </a:lnTo>
                  <a:lnTo>
                    <a:pt x="121196" y="778789"/>
                  </a:lnTo>
                  <a:lnTo>
                    <a:pt x="156349" y="785901"/>
                  </a:lnTo>
                  <a:lnTo>
                    <a:pt x="172834" y="784390"/>
                  </a:lnTo>
                  <a:lnTo>
                    <a:pt x="188328" y="780046"/>
                  </a:lnTo>
                  <a:lnTo>
                    <a:pt x="202577" y="773150"/>
                  </a:lnTo>
                  <a:lnTo>
                    <a:pt x="215303" y="763955"/>
                  </a:lnTo>
                  <a:lnTo>
                    <a:pt x="260578" y="784593"/>
                  </a:lnTo>
                  <a:lnTo>
                    <a:pt x="307911" y="799528"/>
                  </a:lnTo>
                  <a:lnTo>
                    <a:pt x="356730" y="808596"/>
                  </a:lnTo>
                  <a:lnTo>
                    <a:pt x="406488" y="811657"/>
                  </a:lnTo>
                  <a:lnTo>
                    <a:pt x="408686" y="811657"/>
                  </a:lnTo>
                  <a:lnTo>
                    <a:pt x="464807" y="807415"/>
                  </a:lnTo>
                  <a:lnTo>
                    <a:pt x="519493" y="795477"/>
                  </a:lnTo>
                  <a:lnTo>
                    <a:pt x="572084" y="776084"/>
                  </a:lnTo>
                  <a:lnTo>
                    <a:pt x="621804" y="749439"/>
                  </a:lnTo>
                  <a:lnTo>
                    <a:pt x="664095" y="718959"/>
                  </a:lnTo>
                  <a:lnTo>
                    <a:pt x="701751" y="683755"/>
                  </a:lnTo>
                  <a:lnTo>
                    <a:pt x="734441" y="644283"/>
                  </a:lnTo>
                  <a:lnTo>
                    <a:pt x="761847" y="600964"/>
                  </a:lnTo>
                  <a:lnTo>
                    <a:pt x="783640" y="554278"/>
                  </a:lnTo>
                  <a:lnTo>
                    <a:pt x="799503" y="504634"/>
                  </a:lnTo>
                  <a:lnTo>
                    <a:pt x="808951" y="453555"/>
                  </a:lnTo>
                  <a:lnTo>
                    <a:pt x="811822" y="40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3388" y="1773935"/>
              <a:ext cx="2683764" cy="3169920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7169657" y="4031107"/>
            <a:ext cx="113982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352425" marR="5080" indent="-340360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solidFill>
                  <a:srgbClr val="DF4E58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1600" spc="3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DF4E58"/>
                </a:solidFill>
                <a:latin typeface="Microsoft Sans Serif"/>
                <a:cs typeface="Microsoft Sans Serif"/>
              </a:rPr>
              <a:t>on </a:t>
            </a:r>
            <a:r>
              <a:rPr dirty="0" sz="1600" spc="-20">
                <a:solidFill>
                  <a:srgbClr val="DF4E58"/>
                </a:solidFill>
                <a:latin typeface="Microsoft Sans Serif"/>
                <a:cs typeface="Microsoft Sans Serif"/>
              </a:rPr>
              <a:t>Data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439155" y="1773935"/>
            <a:ext cx="3131820" cy="3169920"/>
            <a:chOff x="5439155" y="1773935"/>
            <a:chExt cx="3131820" cy="3169920"/>
          </a:xfrm>
        </p:grpSpPr>
        <p:sp>
          <p:nvSpPr>
            <p:cNvPr id="24" name="object 24" descr=""/>
            <p:cNvSpPr/>
            <p:nvPr/>
          </p:nvSpPr>
          <p:spPr>
            <a:xfrm>
              <a:off x="6928866" y="2312669"/>
              <a:ext cx="1623060" cy="1624965"/>
            </a:xfrm>
            <a:custGeom>
              <a:avLst/>
              <a:gdLst/>
              <a:ahLst/>
              <a:cxnLst/>
              <a:rect l="l" t="t" r="r" b="b"/>
              <a:pathLst>
                <a:path w="1623059" h="1624964">
                  <a:moveTo>
                    <a:pt x="1383664" y="0"/>
                  </a:moveTo>
                  <a:lnTo>
                    <a:pt x="239394" y="0"/>
                  </a:lnTo>
                  <a:lnTo>
                    <a:pt x="191150" y="4863"/>
                  </a:lnTo>
                  <a:lnTo>
                    <a:pt x="146214" y="18813"/>
                  </a:lnTo>
                  <a:lnTo>
                    <a:pt x="105550" y="40886"/>
                  </a:lnTo>
                  <a:lnTo>
                    <a:pt x="70119" y="70119"/>
                  </a:lnTo>
                  <a:lnTo>
                    <a:pt x="40886" y="105550"/>
                  </a:lnTo>
                  <a:lnTo>
                    <a:pt x="18813" y="146214"/>
                  </a:lnTo>
                  <a:lnTo>
                    <a:pt x="4863" y="191150"/>
                  </a:lnTo>
                  <a:lnTo>
                    <a:pt x="0" y="239394"/>
                  </a:lnTo>
                  <a:lnTo>
                    <a:pt x="0" y="1385188"/>
                  </a:lnTo>
                  <a:lnTo>
                    <a:pt x="4863" y="1433433"/>
                  </a:lnTo>
                  <a:lnTo>
                    <a:pt x="18813" y="1478369"/>
                  </a:lnTo>
                  <a:lnTo>
                    <a:pt x="40886" y="1519033"/>
                  </a:lnTo>
                  <a:lnTo>
                    <a:pt x="70119" y="1554464"/>
                  </a:lnTo>
                  <a:lnTo>
                    <a:pt x="105550" y="1583697"/>
                  </a:lnTo>
                  <a:lnTo>
                    <a:pt x="146214" y="1605770"/>
                  </a:lnTo>
                  <a:lnTo>
                    <a:pt x="191150" y="1619720"/>
                  </a:lnTo>
                  <a:lnTo>
                    <a:pt x="239394" y="1624583"/>
                  </a:lnTo>
                  <a:lnTo>
                    <a:pt x="1383664" y="1624583"/>
                  </a:lnTo>
                  <a:lnTo>
                    <a:pt x="1431909" y="1619720"/>
                  </a:lnTo>
                  <a:lnTo>
                    <a:pt x="1476845" y="1605770"/>
                  </a:lnTo>
                  <a:lnTo>
                    <a:pt x="1517509" y="1583697"/>
                  </a:lnTo>
                  <a:lnTo>
                    <a:pt x="1552940" y="1554464"/>
                  </a:lnTo>
                  <a:lnTo>
                    <a:pt x="1582173" y="1519033"/>
                  </a:lnTo>
                  <a:lnTo>
                    <a:pt x="1604246" y="1478369"/>
                  </a:lnTo>
                  <a:lnTo>
                    <a:pt x="1618196" y="1433433"/>
                  </a:lnTo>
                  <a:lnTo>
                    <a:pt x="1623059" y="1385188"/>
                  </a:lnTo>
                  <a:lnTo>
                    <a:pt x="1623059" y="239394"/>
                  </a:lnTo>
                  <a:lnTo>
                    <a:pt x="1618196" y="191150"/>
                  </a:lnTo>
                  <a:lnTo>
                    <a:pt x="1604246" y="146214"/>
                  </a:lnTo>
                  <a:lnTo>
                    <a:pt x="1582173" y="105550"/>
                  </a:lnTo>
                  <a:lnTo>
                    <a:pt x="1552940" y="70119"/>
                  </a:lnTo>
                  <a:lnTo>
                    <a:pt x="1517509" y="40886"/>
                  </a:lnTo>
                  <a:lnTo>
                    <a:pt x="1476845" y="18813"/>
                  </a:lnTo>
                  <a:lnTo>
                    <a:pt x="1431909" y="4863"/>
                  </a:lnTo>
                  <a:lnTo>
                    <a:pt x="138366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928866" y="2312669"/>
              <a:ext cx="1623060" cy="1624965"/>
            </a:xfrm>
            <a:custGeom>
              <a:avLst/>
              <a:gdLst/>
              <a:ahLst/>
              <a:cxnLst/>
              <a:rect l="l" t="t" r="r" b="b"/>
              <a:pathLst>
                <a:path w="1623059" h="1624964">
                  <a:moveTo>
                    <a:pt x="0" y="239394"/>
                  </a:moveTo>
                  <a:lnTo>
                    <a:pt x="4863" y="191150"/>
                  </a:lnTo>
                  <a:lnTo>
                    <a:pt x="18813" y="146214"/>
                  </a:lnTo>
                  <a:lnTo>
                    <a:pt x="40886" y="105550"/>
                  </a:lnTo>
                  <a:lnTo>
                    <a:pt x="70119" y="70119"/>
                  </a:lnTo>
                  <a:lnTo>
                    <a:pt x="105550" y="40886"/>
                  </a:lnTo>
                  <a:lnTo>
                    <a:pt x="146214" y="18813"/>
                  </a:lnTo>
                  <a:lnTo>
                    <a:pt x="191150" y="4863"/>
                  </a:lnTo>
                  <a:lnTo>
                    <a:pt x="239394" y="0"/>
                  </a:lnTo>
                  <a:lnTo>
                    <a:pt x="1383664" y="0"/>
                  </a:lnTo>
                  <a:lnTo>
                    <a:pt x="1431909" y="4863"/>
                  </a:lnTo>
                  <a:lnTo>
                    <a:pt x="1476845" y="18813"/>
                  </a:lnTo>
                  <a:lnTo>
                    <a:pt x="1517509" y="40886"/>
                  </a:lnTo>
                  <a:lnTo>
                    <a:pt x="1552940" y="70119"/>
                  </a:lnTo>
                  <a:lnTo>
                    <a:pt x="1582173" y="105550"/>
                  </a:lnTo>
                  <a:lnTo>
                    <a:pt x="1604246" y="146214"/>
                  </a:lnTo>
                  <a:lnTo>
                    <a:pt x="1618196" y="191150"/>
                  </a:lnTo>
                  <a:lnTo>
                    <a:pt x="1623059" y="239394"/>
                  </a:lnTo>
                  <a:lnTo>
                    <a:pt x="1623059" y="1385188"/>
                  </a:lnTo>
                  <a:lnTo>
                    <a:pt x="1618196" y="1433433"/>
                  </a:lnTo>
                  <a:lnTo>
                    <a:pt x="1604246" y="1478369"/>
                  </a:lnTo>
                  <a:lnTo>
                    <a:pt x="1582173" y="1519033"/>
                  </a:lnTo>
                  <a:lnTo>
                    <a:pt x="1552940" y="1554464"/>
                  </a:lnTo>
                  <a:lnTo>
                    <a:pt x="1517509" y="1583697"/>
                  </a:lnTo>
                  <a:lnTo>
                    <a:pt x="1476845" y="1605770"/>
                  </a:lnTo>
                  <a:lnTo>
                    <a:pt x="1431909" y="1619720"/>
                  </a:lnTo>
                  <a:lnTo>
                    <a:pt x="1383664" y="1624583"/>
                  </a:lnTo>
                  <a:lnTo>
                    <a:pt x="239394" y="1624583"/>
                  </a:lnTo>
                  <a:lnTo>
                    <a:pt x="191150" y="1619720"/>
                  </a:lnTo>
                  <a:lnTo>
                    <a:pt x="146214" y="1605770"/>
                  </a:lnTo>
                  <a:lnTo>
                    <a:pt x="105550" y="1583697"/>
                  </a:lnTo>
                  <a:lnTo>
                    <a:pt x="70119" y="1554464"/>
                  </a:lnTo>
                  <a:lnTo>
                    <a:pt x="40886" y="1519033"/>
                  </a:lnTo>
                  <a:lnTo>
                    <a:pt x="18813" y="1478369"/>
                  </a:lnTo>
                  <a:lnTo>
                    <a:pt x="4863" y="1433433"/>
                  </a:lnTo>
                  <a:lnTo>
                    <a:pt x="0" y="1385188"/>
                  </a:lnTo>
                  <a:lnTo>
                    <a:pt x="0" y="239394"/>
                  </a:lnTo>
                  <a:close/>
                </a:path>
              </a:pathLst>
            </a:custGeom>
            <a:ln w="3810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352843" y="2738208"/>
              <a:ext cx="774065" cy="772795"/>
            </a:xfrm>
            <a:custGeom>
              <a:avLst/>
              <a:gdLst/>
              <a:ahLst/>
              <a:cxnLst/>
              <a:rect l="l" t="t" r="r" b="b"/>
              <a:pathLst>
                <a:path w="774065" h="772795">
                  <a:moveTo>
                    <a:pt x="653072" y="271551"/>
                  </a:moveTo>
                  <a:lnTo>
                    <a:pt x="646950" y="241388"/>
                  </a:lnTo>
                  <a:lnTo>
                    <a:pt x="645922" y="236359"/>
                  </a:lnTo>
                  <a:lnTo>
                    <a:pt x="626465" y="207581"/>
                  </a:lnTo>
                  <a:lnTo>
                    <a:pt x="609625" y="196240"/>
                  </a:lnTo>
                  <a:lnTo>
                    <a:pt x="597636" y="188163"/>
                  </a:lnTo>
                  <a:lnTo>
                    <a:pt x="592594" y="187147"/>
                  </a:lnTo>
                  <a:lnTo>
                    <a:pt x="592594" y="271551"/>
                  </a:lnTo>
                  <a:lnTo>
                    <a:pt x="590219" y="283286"/>
                  </a:lnTo>
                  <a:lnTo>
                    <a:pt x="583730" y="292874"/>
                  </a:lnTo>
                  <a:lnTo>
                    <a:pt x="574128" y="299351"/>
                  </a:lnTo>
                  <a:lnTo>
                    <a:pt x="562368" y="301726"/>
                  </a:lnTo>
                  <a:lnTo>
                    <a:pt x="550608" y="299351"/>
                  </a:lnTo>
                  <a:lnTo>
                    <a:pt x="541007" y="292874"/>
                  </a:lnTo>
                  <a:lnTo>
                    <a:pt x="534517" y="283286"/>
                  </a:lnTo>
                  <a:lnTo>
                    <a:pt x="532142" y="271551"/>
                  </a:lnTo>
                  <a:lnTo>
                    <a:pt x="534517" y="259816"/>
                  </a:lnTo>
                  <a:lnTo>
                    <a:pt x="541007" y="250228"/>
                  </a:lnTo>
                  <a:lnTo>
                    <a:pt x="550608" y="243751"/>
                  </a:lnTo>
                  <a:lnTo>
                    <a:pt x="562368" y="241388"/>
                  </a:lnTo>
                  <a:lnTo>
                    <a:pt x="574128" y="243751"/>
                  </a:lnTo>
                  <a:lnTo>
                    <a:pt x="583730" y="250228"/>
                  </a:lnTo>
                  <a:lnTo>
                    <a:pt x="590219" y="259816"/>
                  </a:lnTo>
                  <a:lnTo>
                    <a:pt x="592531" y="271221"/>
                  </a:lnTo>
                  <a:lnTo>
                    <a:pt x="592594" y="271551"/>
                  </a:lnTo>
                  <a:lnTo>
                    <a:pt x="592594" y="187147"/>
                  </a:lnTo>
                  <a:lnTo>
                    <a:pt x="562368" y="181038"/>
                  </a:lnTo>
                  <a:lnTo>
                    <a:pt x="548703" y="182067"/>
                  </a:lnTo>
                  <a:lnTo>
                    <a:pt x="535686" y="185039"/>
                  </a:lnTo>
                  <a:lnTo>
                    <a:pt x="523443" y="189814"/>
                  </a:lnTo>
                  <a:lnTo>
                    <a:pt x="512140" y="196240"/>
                  </a:lnTo>
                  <a:lnTo>
                    <a:pt x="471525" y="165836"/>
                  </a:lnTo>
                  <a:lnTo>
                    <a:pt x="471233" y="165620"/>
                  </a:lnTo>
                  <a:lnTo>
                    <a:pt x="411200" y="120688"/>
                  </a:lnTo>
                  <a:lnTo>
                    <a:pt x="407060" y="117589"/>
                  </a:lnTo>
                  <a:lnTo>
                    <a:pt x="408838" y="111074"/>
                  </a:lnTo>
                  <a:lnTo>
                    <a:pt x="410133" y="104381"/>
                  </a:lnTo>
                  <a:lnTo>
                    <a:pt x="410933" y="97523"/>
                  </a:lnTo>
                  <a:lnTo>
                    <a:pt x="411200" y="90512"/>
                  </a:lnTo>
                  <a:lnTo>
                    <a:pt x="405079" y="60350"/>
                  </a:lnTo>
                  <a:lnTo>
                    <a:pt x="404063" y="55321"/>
                  </a:lnTo>
                  <a:lnTo>
                    <a:pt x="384606" y="26543"/>
                  </a:lnTo>
                  <a:lnTo>
                    <a:pt x="355765" y="7124"/>
                  </a:lnTo>
                  <a:lnTo>
                    <a:pt x="350735" y="6121"/>
                  </a:lnTo>
                  <a:lnTo>
                    <a:pt x="350735" y="90512"/>
                  </a:lnTo>
                  <a:lnTo>
                    <a:pt x="348348" y="102247"/>
                  </a:lnTo>
                  <a:lnTo>
                    <a:pt x="341871" y="111836"/>
                  </a:lnTo>
                  <a:lnTo>
                    <a:pt x="332257" y="118313"/>
                  </a:lnTo>
                  <a:lnTo>
                    <a:pt x="320497" y="120688"/>
                  </a:lnTo>
                  <a:lnTo>
                    <a:pt x="308737" y="118313"/>
                  </a:lnTo>
                  <a:lnTo>
                    <a:pt x="299135" y="111836"/>
                  </a:lnTo>
                  <a:lnTo>
                    <a:pt x="292646" y="102247"/>
                  </a:lnTo>
                  <a:lnTo>
                    <a:pt x="290258" y="90512"/>
                  </a:lnTo>
                  <a:lnTo>
                    <a:pt x="292646" y="78790"/>
                  </a:lnTo>
                  <a:lnTo>
                    <a:pt x="299135" y="69189"/>
                  </a:lnTo>
                  <a:lnTo>
                    <a:pt x="308737" y="62725"/>
                  </a:lnTo>
                  <a:lnTo>
                    <a:pt x="320497" y="60350"/>
                  </a:lnTo>
                  <a:lnTo>
                    <a:pt x="332257" y="62725"/>
                  </a:lnTo>
                  <a:lnTo>
                    <a:pt x="341858" y="69189"/>
                  </a:lnTo>
                  <a:lnTo>
                    <a:pt x="348348" y="78790"/>
                  </a:lnTo>
                  <a:lnTo>
                    <a:pt x="350735" y="90512"/>
                  </a:lnTo>
                  <a:lnTo>
                    <a:pt x="350735" y="6121"/>
                  </a:lnTo>
                  <a:lnTo>
                    <a:pt x="285229" y="7124"/>
                  </a:lnTo>
                  <a:lnTo>
                    <a:pt x="236931" y="55321"/>
                  </a:lnTo>
                  <a:lnTo>
                    <a:pt x="229793" y="90512"/>
                  </a:lnTo>
                  <a:lnTo>
                    <a:pt x="230060" y="97523"/>
                  </a:lnTo>
                  <a:lnTo>
                    <a:pt x="230822" y="104178"/>
                  </a:lnTo>
                  <a:lnTo>
                    <a:pt x="232092" y="110782"/>
                  </a:lnTo>
                  <a:lnTo>
                    <a:pt x="233819" y="117208"/>
                  </a:lnTo>
                  <a:lnTo>
                    <a:pt x="141300" y="184378"/>
                  </a:lnTo>
                  <a:lnTo>
                    <a:pt x="129921" y="177863"/>
                  </a:lnTo>
                  <a:lnTo>
                    <a:pt x="120954" y="174345"/>
                  </a:lnTo>
                  <a:lnTo>
                    <a:pt x="120954" y="259486"/>
                  </a:lnTo>
                  <a:lnTo>
                    <a:pt x="118579" y="271221"/>
                  </a:lnTo>
                  <a:lnTo>
                    <a:pt x="112090" y="280809"/>
                  </a:lnTo>
                  <a:lnTo>
                    <a:pt x="102476" y="287286"/>
                  </a:lnTo>
                  <a:lnTo>
                    <a:pt x="90716" y="289661"/>
                  </a:lnTo>
                  <a:lnTo>
                    <a:pt x="78968" y="287286"/>
                  </a:lnTo>
                  <a:lnTo>
                    <a:pt x="69354" y="280809"/>
                  </a:lnTo>
                  <a:lnTo>
                    <a:pt x="62865" y="271221"/>
                  </a:lnTo>
                  <a:lnTo>
                    <a:pt x="60553" y="259816"/>
                  </a:lnTo>
                  <a:lnTo>
                    <a:pt x="60490" y="259486"/>
                  </a:lnTo>
                  <a:lnTo>
                    <a:pt x="62865" y="247751"/>
                  </a:lnTo>
                  <a:lnTo>
                    <a:pt x="69354" y="238163"/>
                  </a:lnTo>
                  <a:lnTo>
                    <a:pt x="78968" y="231686"/>
                  </a:lnTo>
                  <a:lnTo>
                    <a:pt x="90716" y="229311"/>
                  </a:lnTo>
                  <a:lnTo>
                    <a:pt x="102476" y="231686"/>
                  </a:lnTo>
                  <a:lnTo>
                    <a:pt x="112090" y="238163"/>
                  </a:lnTo>
                  <a:lnTo>
                    <a:pt x="118579" y="247751"/>
                  </a:lnTo>
                  <a:lnTo>
                    <a:pt x="120954" y="259486"/>
                  </a:lnTo>
                  <a:lnTo>
                    <a:pt x="120954" y="174345"/>
                  </a:lnTo>
                  <a:lnTo>
                    <a:pt x="117602" y="173024"/>
                  </a:lnTo>
                  <a:lnTo>
                    <a:pt x="104482" y="170002"/>
                  </a:lnTo>
                  <a:lnTo>
                    <a:pt x="90716" y="168973"/>
                  </a:lnTo>
                  <a:lnTo>
                    <a:pt x="55448" y="176098"/>
                  </a:lnTo>
                  <a:lnTo>
                    <a:pt x="26619" y="195516"/>
                  </a:lnTo>
                  <a:lnTo>
                    <a:pt x="7162" y="224282"/>
                  </a:lnTo>
                  <a:lnTo>
                    <a:pt x="25" y="259486"/>
                  </a:lnTo>
                  <a:lnTo>
                    <a:pt x="7162" y="294690"/>
                  </a:lnTo>
                  <a:lnTo>
                    <a:pt x="26619" y="323456"/>
                  </a:lnTo>
                  <a:lnTo>
                    <a:pt x="55448" y="342874"/>
                  </a:lnTo>
                  <a:lnTo>
                    <a:pt x="90716" y="349999"/>
                  </a:lnTo>
                  <a:lnTo>
                    <a:pt x="125984" y="342874"/>
                  </a:lnTo>
                  <a:lnTo>
                    <a:pt x="154825" y="323456"/>
                  </a:lnTo>
                  <a:lnTo>
                    <a:pt x="174282" y="294690"/>
                  </a:lnTo>
                  <a:lnTo>
                    <a:pt x="175298" y="289661"/>
                  </a:lnTo>
                  <a:lnTo>
                    <a:pt x="181356" y="259816"/>
                  </a:lnTo>
                  <a:lnTo>
                    <a:pt x="181356" y="257695"/>
                  </a:lnTo>
                  <a:lnTo>
                    <a:pt x="181152" y="252577"/>
                  </a:lnTo>
                  <a:lnTo>
                    <a:pt x="180390" y="245821"/>
                  </a:lnTo>
                  <a:lnTo>
                    <a:pt x="179120" y="239217"/>
                  </a:lnTo>
                  <a:lnTo>
                    <a:pt x="177380" y="232778"/>
                  </a:lnTo>
                  <a:lnTo>
                    <a:pt x="182168" y="229311"/>
                  </a:lnTo>
                  <a:lnTo>
                    <a:pt x="244081" y="184378"/>
                  </a:lnTo>
                  <a:lnTo>
                    <a:pt x="269925" y="165620"/>
                  </a:lnTo>
                  <a:lnTo>
                    <a:pt x="277583" y="170002"/>
                  </a:lnTo>
                  <a:lnTo>
                    <a:pt x="320497" y="181038"/>
                  </a:lnTo>
                  <a:lnTo>
                    <a:pt x="334162" y="180009"/>
                  </a:lnTo>
                  <a:lnTo>
                    <a:pt x="347179" y="177038"/>
                  </a:lnTo>
                  <a:lnTo>
                    <a:pt x="359422" y="172262"/>
                  </a:lnTo>
                  <a:lnTo>
                    <a:pt x="370738" y="165836"/>
                  </a:lnTo>
                  <a:lnTo>
                    <a:pt x="475818" y="244487"/>
                  </a:lnTo>
                  <a:lnTo>
                    <a:pt x="471665" y="271551"/>
                  </a:lnTo>
                  <a:lnTo>
                    <a:pt x="478802" y="306755"/>
                  </a:lnTo>
                  <a:lnTo>
                    <a:pt x="498259" y="335521"/>
                  </a:lnTo>
                  <a:lnTo>
                    <a:pt x="527088" y="354939"/>
                  </a:lnTo>
                  <a:lnTo>
                    <a:pt x="562368" y="362064"/>
                  </a:lnTo>
                  <a:lnTo>
                    <a:pt x="597636" y="354939"/>
                  </a:lnTo>
                  <a:lnTo>
                    <a:pt x="626465" y="335521"/>
                  </a:lnTo>
                  <a:lnTo>
                    <a:pt x="645922" y="306755"/>
                  </a:lnTo>
                  <a:lnTo>
                    <a:pt x="646950" y="301726"/>
                  </a:lnTo>
                  <a:lnTo>
                    <a:pt x="653072" y="271551"/>
                  </a:lnTo>
                  <a:close/>
                </a:path>
                <a:path w="774065" h="772795">
                  <a:moveTo>
                    <a:pt x="774001" y="271551"/>
                  </a:moveTo>
                  <a:lnTo>
                    <a:pt x="768781" y="218160"/>
                  </a:lnTo>
                  <a:lnTo>
                    <a:pt x="753427" y="167576"/>
                  </a:lnTo>
                  <a:lnTo>
                    <a:pt x="728446" y="120967"/>
                  </a:lnTo>
                  <a:lnTo>
                    <a:pt x="694309" y="79527"/>
                  </a:lnTo>
                  <a:lnTo>
                    <a:pt x="659765" y="50393"/>
                  </a:lnTo>
                  <a:lnTo>
                    <a:pt x="621182" y="27546"/>
                  </a:lnTo>
                  <a:lnTo>
                    <a:pt x="579462" y="11341"/>
                  </a:lnTo>
                  <a:lnTo>
                    <a:pt x="535546" y="2120"/>
                  </a:lnTo>
                  <a:lnTo>
                    <a:pt x="490347" y="254"/>
                  </a:lnTo>
                  <a:lnTo>
                    <a:pt x="478688" y="3111"/>
                  </a:lnTo>
                  <a:lnTo>
                    <a:pt x="469353" y="9982"/>
                  </a:lnTo>
                  <a:lnTo>
                    <a:pt x="463283" y="19824"/>
                  </a:lnTo>
                  <a:lnTo>
                    <a:pt x="461403" y="31673"/>
                  </a:lnTo>
                  <a:lnTo>
                    <a:pt x="464286" y="43307"/>
                  </a:lnTo>
                  <a:lnTo>
                    <a:pt x="471182" y="52616"/>
                  </a:lnTo>
                  <a:lnTo>
                    <a:pt x="481063" y="58661"/>
                  </a:lnTo>
                  <a:lnTo>
                    <a:pt x="492899" y="60528"/>
                  </a:lnTo>
                  <a:lnTo>
                    <a:pt x="536727" y="63258"/>
                  </a:lnTo>
                  <a:lnTo>
                    <a:pt x="578713" y="74803"/>
                  </a:lnTo>
                  <a:lnTo>
                    <a:pt x="617448" y="94627"/>
                  </a:lnTo>
                  <a:lnTo>
                    <a:pt x="651560" y="122199"/>
                  </a:lnTo>
                  <a:lnTo>
                    <a:pt x="678103" y="154432"/>
                  </a:lnTo>
                  <a:lnTo>
                    <a:pt x="697534" y="190677"/>
                  </a:lnTo>
                  <a:lnTo>
                    <a:pt x="709472" y="230022"/>
                  </a:lnTo>
                  <a:lnTo>
                    <a:pt x="713536" y="271551"/>
                  </a:lnTo>
                  <a:lnTo>
                    <a:pt x="709472" y="313080"/>
                  </a:lnTo>
                  <a:lnTo>
                    <a:pt x="697534" y="352425"/>
                  </a:lnTo>
                  <a:lnTo>
                    <a:pt x="678103" y="388670"/>
                  </a:lnTo>
                  <a:lnTo>
                    <a:pt x="651560" y="420903"/>
                  </a:lnTo>
                  <a:lnTo>
                    <a:pt x="613321" y="451154"/>
                  </a:lnTo>
                  <a:lnTo>
                    <a:pt x="570572" y="471322"/>
                  </a:lnTo>
                  <a:lnTo>
                    <a:pt x="525094" y="481393"/>
                  </a:lnTo>
                  <a:lnTo>
                    <a:pt x="478713" y="481393"/>
                  </a:lnTo>
                  <a:lnTo>
                    <a:pt x="433247" y="471322"/>
                  </a:lnTo>
                  <a:lnTo>
                    <a:pt x="390486" y="451154"/>
                  </a:lnTo>
                  <a:lnTo>
                    <a:pt x="352259" y="420903"/>
                  </a:lnTo>
                  <a:lnTo>
                    <a:pt x="327634" y="391414"/>
                  </a:lnTo>
                  <a:lnTo>
                    <a:pt x="296468" y="322364"/>
                  </a:lnTo>
                  <a:lnTo>
                    <a:pt x="290652" y="284480"/>
                  </a:lnTo>
                  <a:lnTo>
                    <a:pt x="287566" y="272897"/>
                  </a:lnTo>
                  <a:lnTo>
                    <a:pt x="280517" y="263728"/>
                  </a:lnTo>
                  <a:lnTo>
                    <a:pt x="270535" y="257848"/>
                  </a:lnTo>
                  <a:lnTo>
                    <a:pt x="258648" y="256197"/>
                  </a:lnTo>
                  <a:lnTo>
                    <a:pt x="247040" y="259270"/>
                  </a:lnTo>
                  <a:lnTo>
                    <a:pt x="237845" y="266306"/>
                  </a:lnTo>
                  <a:lnTo>
                    <a:pt x="231952" y="276275"/>
                  </a:lnTo>
                  <a:lnTo>
                    <a:pt x="230301" y="288137"/>
                  </a:lnTo>
                  <a:lnTo>
                    <a:pt x="236054" y="329565"/>
                  </a:lnTo>
                  <a:lnTo>
                    <a:pt x="248018" y="369303"/>
                  </a:lnTo>
                  <a:lnTo>
                    <a:pt x="265861" y="406679"/>
                  </a:lnTo>
                  <a:lnTo>
                    <a:pt x="289306" y="441045"/>
                  </a:lnTo>
                  <a:lnTo>
                    <a:pt x="245351" y="484886"/>
                  </a:lnTo>
                  <a:lnTo>
                    <a:pt x="245351" y="570242"/>
                  </a:lnTo>
                  <a:lnTo>
                    <a:pt x="112102" y="703224"/>
                  </a:lnTo>
                  <a:lnTo>
                    <a:pt x="102095" y="709866"/>
                  </a:lnTo>
                  <a:lnTo>
                    <a:pt x="90716" y="712076"/>
                  </a:lnTo>
                  <a:lnTo>
                    <a:pt x="79349" y="709866"/>
                  </a:lnTo>
                  <a:lnTo>
                    <a:pt x="69342" y="703224"/>
                  </a:lnTo>
                  <a:lnTo>
                    <a:pt x="62699" y="693242"/>
                  </a:lnTo>
                  <a:lnTo>
                    <a:pt x="60477" y="681888"/>
                  </a:lnTo>
                  <a:lnTo>
                    <a:pt x="62699" y="670534"/>
                  </a:lnTo>
                  <a:lnTo>
                    <a:pt x="69342" y="660552"/>
                  </a:lnTo>
                  <a:lnTo>
                    <a:pt x="202590" y="527570"/>
                  </a:lnTo>
                  <a:lnTo>
                    <a:pt x="245351" y="570242"/>
                  </a:lnTo>
                  <a:lnTo>
                    <a:pt x="245351" y="484886"/>
                  </a:lnTo>
                  <a:lnTo>
                    <a:pt x="223989" y="463575"/>
                  </a:lnTo>
                  <a:lnTo>
                    <a:pt x="213969" y="456933"/>
                  </a:lnTo>
                  <a:lnTo>
                    <a:pt x="202603" y="454723"/>
                  </a:lnTo>
                  <a:lnTo>
                    <a:pt x="191223" y="456933"/>
                  </a:lnTo>
                  <a:lnTo>
                    <a:pt x="181203" y="463575"/>
                  </a:lnTo>
                  <a:lnTo>
                    <a:pt x="26581" y="617893"/>
                  </a:lnTo>
                  <a:lnTo>
                    <a:pt x="6642" y="647839"/>
                  </a:lnTo>
                  <a:lnTo>
                    <a:pt x="0" y="681888"/>
                  </a:lnTo>
                  <a:lnTo>
                    <a:pt x="6642" y="715949"/>
                  </a:lnTo>
                  <a:lnTo>
                    <a:pt x="26581" y="745896"/>
                  </a:lnTo>
                  <a:lnTo>
                    <a:pt x="56591" y="765797"/>
                  </a:lnTo>
                  <a:lnTo>
                    <a:pt x="90716" y="772426"/>
                  </a:lnTo>
                  <a:lnTo>
                    <a:pt x="124841" y="765797"/>
                  </a:lnTo>
                  <a:lnTo>
                    <a:pt x="154863" y="745896"/>
                  </a:lnTo>
                  <a:lnTo>
                    <a:pt x="188760" y="712076"/>
                  </a:lnTo>
                  <a:lnTo>
                    <a:pt x="315163" y="585914"/>
                  </a:lnTo>
                  <a:lnTo>
                    <a:pt x="318338" y="578243"/>
                  </a:lnTo>
                  <a:lnTo>
                    <a:pt x="318338" y="562229"/>
                  </a:lnTo>
                  <a:lnTo>
                    <a:pt x="315163" y="554570"/>
                  </a:lnTo>
                  <a:lnTo>
                    <a:pt x="288124" y="527570"/>
                  </a:lnTo>
                  <a:lnTo>
                    <a:pt x="330873" y="484886"/>
                  </a:lnTo>
                  <a:lnTo>
                    <a:pt x="332066" y="483704"/>
                  </a:lnTo>
                  <a:lnTo>
                    <a:pt x="371005" y="509638"/>
                  </a:lnTo>
                  <a:lnTo>
                    <a:pt x="412965" y="528154"/>
                  </a:lnTo>
                  <a:lnTo>
                    <a:pt x="456933" y="539267"/>
                  </a:lnTo>
                  <a:lnTo>
                    <a:pt x="501904" y="542975"/>
                  </a:lnTo>
                  <a:lnTo>
                    <a:pt x="553910" y="538010"/>
                  </a:lnTo>
                  <a:lnTo>
                    <a:pt x="604342" y="523125"/>
                  </a:lnTo>
                  <a:lnTo>
                    <a:pt x="651662" y="498309"/>
                  </a:lnTo>
                  <a:lnTo>
                    <a:pt x="669594" y="483704"/>
                  </a:lnTo>
                  <a:lnTo>
                    <a:pt x="672426" y="481393"/>
                  </a:lnTo>
                  <a:lnTo>
                    <a:pt x="694309" y="463575"/>
                  </a:lnTo>
                  <a:lnTo>
                    <a:pt x="728446" y="422122"/>
                  </a:lnTo>
                  <a:lnTo>
                    <a:pt x="753427" y="375526"/>
                  </a:lnTo>
                  <a:lnTo>
                    <a:pt x="768781" y="324942"/>
                  </a:lnTo>
                  <a:lnTo>
                    <a:pt x="774001" y="2715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9155" y="1773935"/>
              <a:ext cx="2683763" cy="3169920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879754" y="2223389"/>
            <a:ext cx="6305550" cy="177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45740" algn="l"/>
                <a:tab pos="5462905" algn="l"/>
              </a:tabLst>
            </a:pPr>
            <a:r>
              <a:rPr dirty="0" sz="11500" spc="7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1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1500" spc="7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1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1500" spc="7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859518" y="3996690"/>
            <a:ext cx="142367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335280" marR="5080" indent="-323215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solidFill>
                  <a:srgbClr val="F1BB21"/>
                </a:solidFill>
                <a:latin typeface="Microsoft Sans Serif"/>
                <a:cs typeface="Microsoft Sans Serif"/>
              </a:rPr>
              <a:t>AI</a:t>
            </a:r>
            <a:r>
              <a:rPr dirty="0" sz="1600" spc="-70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1BB21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-65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F1BB21"/>
                </a:solidFill>
                <a:latin typeface="Microsoft Sans Serif"/>
                <a:cs typeface="Microsoft Sans Serif"/>
              </a:rPr>
              <a:t>Machine learning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8221980" y="1740407"/>
            <a:ext cx="3101340" cy="3168650"/>
            <a:chOff x="8221980" y="1740407"/>
            <a:chExt cx="3101340" cy="3168650"/>
          </a:xfrm>
        </p:grpSpPr>
        <p:sp>
          <p:nvSpPr>
            <p:cNvPr id="31" name="object 31" descr=""/>
            <p:cNvSpPr/>
            <p:nvPr/>
          </p:nvSpPr>
          <p:spPr>
            <a:xfrm>
              <a:off x="9681210" y="2279141"/>
              <a:ext cx="1623060" cy="1623060"/>
            </a:xfrm>
            <a:custGeom>
              <a:avLst/>
              <a:gdLst/>
              <a:ahLst/>
              <a:cxnLst/>
              <a:rect l="l" t="t" r="r" b="b"/>
              <a:pathLst>
                <a:path w="1623059" h="1623060">
                  <a:moveTo>
                    <a:pt x="1383665" y="0"/>
                  </a:moveTo>
                  <a:lnTo>
                    <a:pt x="239395" y="0"/>
                  </a:lnTo>
                  <a:lnTo>
                    <a:pt x="191150" y="4863"/>
                  </a:lnTo>
                  <a:lnTo>
                    <a:pt x="146214" y="18813"/>
                  </a:lnTo>
                  <a:lnTo>
                    <a:pt x="105550" y="40886"/>
                  </a:lnTo>
                  <a:lnTo>
                    <a:pt x="70119" y="70119"/>
                  </a:lnTo>
                  <a:lnTo>
                    <a:pt x="40886" y="105550"/>
                  </a:lnTo>
                  <a:lnTo>
                    <a:pt x="18813" y="146214"/>
                  </a:lnTo>
                  <a:lnTo>
                    <a:pt x="4863" y="191150"/>
                  </a:lnTo>
                  <a:lnTo>
                    <a:pt x="0" y="239395"/>
                  </a:lnTo>
                  <a:lnTo>
                    <a:pt x="0" y="1383665"/>
                  </a:lnTo>
                  <a:lnTo>
                    <a:pt x="4863" y="1431909"/>
                  </a:lnTo>
                  <a:lnTo>
                    <a:pt x="18813" y="1476845"/>
                  </a:lnTo>
                  <a:lnTo>
                    <a:pt x="40886" y="1517509"/>
                  </a:lnTo>
                  <a:lnTo>
                    <a:pt x="70119" y="1552940"/>
                  </a:lnTo>
                  <a:lnTo>
                    <a:pt x="105550" y="1582173"/>
                  </a:lnTo>
                  <a:lnTo>
                    <a:pt x="146214" y="1604246"/>
                  </a:lnTo>
                  <a:lnTo>
                    <a:pt x="191150" y="1618196"/>
                  </a:lnTo>
                  <a:lnTo>
                    <a:pt x="239395" y="1623060"/>
                  </a:lnTo>
                  <a:lnTo>
                    <a:pt x="1383665" y="1623060"/>
                  </a:lnTo>
                  <a:lnTo>
                    <a:pt x="1431909" y="1618196"/>
                  </a:lnTo>
                  <a:lnTo>
                    <a:pt x="1476845" y="1604246"/>
                  </a:lnTo>
                  <a:lnTo>
                    <a:pt x="1517509" y="1582173"/>
                  </a:lnTo>
                  <a:lnTo>
                    <a:pt x="1552940" y="1552940"/>
                  </a:lnTo>
                  <a:lnTo>
                    <a:pt x="1582173" y="1517509"/>
                  </a:lnTo>
                  <a:lnTo>
                    <a:pt x="1604246" y="1476845"/>
                  </a:lnTo>
                  <a:lnTo>
                    <a:pt x="1618196" y="1431909"/>
                  </a:lnTo>
                  <a:lnTo>
                    <a:pt x="1623060" y="1383665"/>
                  </a:lnTo>
                  <a:lnTo>
                    <a:pt x="1623060" y="239395"/>
                  </a:lnTo>
                  <a:lnTo>
                    <a:pt x="1618196" y="191150"/>
                  </a:lnTo>
                  <a:lnTo>
                    <a:pt x="1604246" y="146214"/>
                  </a:lnTo>
                  <a:lnTo>
                    <a:pt x="1582173" y="105550"/>
                  </a:lnTo>
                  <a:lnTo>
                    <a:pt x="1552940" y="70119"/>
                  </a:lnTo>
                  <a:lnTo>
                    <a:pt x="1517509" y="40886"/>
                  </a:lnTo>
                  <a:lnTo>
                    <a:pt x="1476845" y="18813"/>
                  </a:lnTo>
                  <a:lnTo>
                    <a:pt x="1431909" y="4863"/>
                  </a:lnTo>
                  <a:lnTo>
                    <a:pt x="1383665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681210" y="2279141"/>
              <a:ext cx="1623060" cy="1623060"/>
            </a:xfrm>
            <a:custGeom>
              <a:avLst/>
              <a:gdLst/>
              <a:ahLst/>
              <a:cxnLst/>
              <a:rect l="l" t="t" r="r" b="b"/>
              <a:pathLst>
                <a:path w="1623059" h="1623060">
                  <a:moveTo>
                    <a:pt x="0" y="239395"/>
                  </a:moveTo>
                  <a:lnTo>
                    <a:pt x="4863" y="191150"/>
                  </a:lnTo>
                  <a:lnTo>
                    <a:pt x="18813" y="146214"/>
                  </a:lnTo>
                  <a:lnTo>
                    <a:pt x="40886" y="105550"/>
                  </a:lnTo>
                  <a:lnTo>
                    <a:pt x="70119" y="70119"/>
                  </a:lnTo>
                  <a:lnTo>
                    <a:pt x="105550" y="40886"/>
                  </a:lnTo>
                  <a:lnTo>
                    <a:pt x="146214" y="18813"/>
                  </a:lnTo>
                  <a:lnTo>
                    <a:pt x="191150" y="4863"/>
                  </a:lnTo>
                  <a:lnTo>
                    <a:pt x="239395" y="0"/>
                  </a:lnTo>
                  <a:lnTo>
                    <a:pt x="1383665" y="0"/>
                  </a:lnTo>
                  <a:lnTo>
                    <a:pt x="1431909" y="4863"/>
                  </a:lnTo>
                  <a:lnTo>
                    <a:pt x="1476845" y="18813"/>
                  </a:lnTo>
                  <a:lnTo>
                    <a:pt x="1517509" y="40886"/>
                  </a:lnTo>
                  <a:lnTo>
                    <a:pt x="1552940" y="70119"/>
                  </a:lnTo>
                  <a:lnTo>
                    <a:pt x="1582173" y="105550"/>
                  </a:lnTo>
                  <a:lnTo>
                    <a:pt x="1604246" y="146214"/>
                  </a:lnTo>
                  <a:lnTo>
                    <a:pt x="1618196" y="191150"/>
                  </a:lnTo>
                  <a:lnTo>
                    <a:pt x="1623060" y="239395"/>
                  </a:lnTo>
                  <a:lnTo>
                    <a:pt x="1623060" y="1383665"/>
                  </a:lnTo>
                  <a:lnTo>
                    <a:pt x="1618196" y="1431909"/>
                  </a:lnTo>
                  <a:lnTo>
                    <a:pt x="1604246" y="1476845"/>
                  </a:lnTo>
                  <a:lnTo>
                    <a:pt x="1582173" y="1517509"/>
                  </a:lnTo>
                  <a:lnTo>
                    <a:pt x="1552940" y="1552940"/>
                  </a:lnTo>
                  <a:lnTo>
                    <a:pt x="1517509" y="1582173"/>
                  </a:lnTo>
                  <a:lnTo>
                    <a:pt x="1476845" y="1604246"/>
                  </a:lnTo>
                  <a:lnTo>
                    <a:pt x="1431909" y="1618196"/>
                  </a:lnTo>
                  <a:lnTo>
                    <a:pt x="1383665" y="1623060"/>
                  </a:lnTo>
                  <a:lnTo>
                    <a:pt x="239395" y="1623060"/>
                  </a:lnTo>
                  <a:lnTo>
                    <a:pt x="191150" y="1618196"/>
                  </a:lnTo>
                  <a:lnTo>
                    <a:pt x="146214" y="1604246"/>
                  </a:lnTo>
                  <a:lnTo>
                    <a:pt x="105550" y="1582173"/>
                  </a:lnTo>
                  <a:lnTo>
                    <a:pt x="70119" y="1552940"/>
                  </a:lnTo>
                  <a:lnTo>
                    <a:pt x="40886" y="1517509"/>
                  </a:lnTo>
                  <a:lnTo>
                    <a:pt x="18813" y="1476845"/>
                  </a:lnTo>
                  <a:lnTo>
                    <a:pt x="4863" y="1431909"/>
                  </a:lnTo>
                  <a:lnTo>
                    <a:pt x="0" y="1383665"/>
                  </a:lnTo>
                  <a:lnTo>
                    <a:pt x="0" y="239395"/>
                  </a:lnTo>
                  <a:close/>
                </a:path>
              </a:pathLst>
            </a:custGeom>
            <a:ln w="381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063022" y="2660396"/>
              <a:ext cx="855980" cy="752475"/>
            </a:xfrm>
            <a:custGeom>
              <a:avLst/>
              <a:gdLst/>
              <a:ahLst/>
              <a:cxnLst/>
              <a:rect l="l" t="t" r="r" b="b"/>
              <a:pathLst>
                <a:path w="855979" h="752475">
                  <a:moveTo>
                    <a:pt x="424374" y="0"/>
                  </a:moveTo>
                  <a:lnTo>
                    <a:pt x="375795" y="5994"/>
                  </a:lnTo>
                  <a:lnTo>
                    <a:pt x="324450" y="23926"/>
                  </a:lnTo>
                  <a:lnTo>
                    <a:pt x="295010" y="58919"/>
                  </a:lnTo>
                  <a:lnTo>
                    <a:pt x="298450" y="69209"/>
                  </a:lnTo>
                  <a:lnTo>
                    <a:pt x="305527" y="77177"/>
                  </a:lnTo>
                  <a:lnTo>
                    <a:pt x="314790" y="81659"/>
                  </a:lnTo>
                  <a:lnTo>
                    <a:pt x="325060" y="82343"/>
                  </a:lnTo>
                  <a:lnTo>
                    <a:pt x="335228" y="78872"/>
                  </a:lnTo>
                  <a:lnTo>
                    <a:pt x="381722" y="59389"/>
                  </a:lnTo>
                  <a:lnTo>
                    <a:pt x="430033" y="53019"/>
                  </a:lnTo>
                  <a:lnTo>
                    <a:pt x="477709" y="59124"/>
                  </a:lnTo>
                  <a:lnTo>
                    <a:pt x="522300" y="77066"/>
                  </a:lnTo>
                  <a:lnTo>
                    <a:pt x="561354" y="106206"/>
                  </a:lnTo>
                  <a:lnTo>
                    <a:pt x="592420" y="145905"/>
                  </a:lnTo>
                  <a:lnTo>
                    <a:pt x="608740" y="181949"/>
                  </a:lnTo>
                  <a:lnTo>
                    <a:pt x="617143" y="220614"/>
                  </a:lnTo>
                  <a:lnTo>
                    <a:pt x="617926" y="228109"/>
                  </a:lnTo>
                  <a:lnTo>
                    <a:pt x="621828" y="234933"/>
                  </a:lnTo>
                  <a:lnTo>
                    <a:pt x="627883" y="239407"/>
                  </a:lnTo>
                  <a:lnTo>
                    <a:pt x="637103" y="243867"/>
                  </a:lnTo>
                  <a:lnTo>
                    <a:pt x="646072" y="244245"/>
                  </a:lnTo>
                  <a:lnTo>
                    <a:pt x="656955" y="242809"/>
                  </a:lnTo>
                  <a:lnTo>
                    <a:pt x="671918" y="241826"/>
                  </a:lnTo>
                  <a:lnTo>
                    <a:pt x="714350" y="248669"/>
                  </a:lnTo>
                  <a:lnTo>
                    <a:pt x="751202" y="267725"/>
                  </a:lnTo>
                  <a:lnTo>
                    <a:pt x="780262" y="296783"/>
                  </a:lnTo>
                  <a:lnTo>
                    <a:pt x="799320" y="333631"/>
                  </a:lnTo>
                  <a:lnTo>
                    <a:pt x="806164" y="376060"/>
                  </a:lnTo>
                  <a:lnTo>
                    <a:pt x="799320" y="418489"/>
                  </a:lnTo>
                  <a:lnTo>
                    <a:pt x="780262" y="455337"/>
                  </a:lnTo>
                  <a:lnTo>
                    <a:pt x="751202" y="484395"/>
                  </a:lnTo>
                  <a:lnTo>
                    <a:pt x="714351" y="503451"/>
                  </a:lnTo>
                  <a:lnTo>
                    <a:pt x="671918" y="510294"/>
                  </a:lnTo>
                  <a:lnTo>
                    <a:pt x="187558" y="510294"/>
                  </a:lnTo>
                  <a:lnTo>
                    <a:pt x="145126" y="503458"/>
                  </a:lnTo>
                  <a:lnTo>
                    <a:pt x="108273" y="484406"/>
                  </a:lnTo>
                  <a:lnTo>
                    <a:pt x="79211" y="455350"/>
                  </a:lnTo>
                  <a:lnTo>
                    <a:pt x="60152" y="418503"/>
                  </a:lnTo>
                  <a:lnTo>
                    <a:pt x="53305" y="376074"/>
                  </a:lnTo>
                  <a:lnTo>
                    <a:pt x="59783" y="334846"/>
                  </a:lnTo>
                  <a:lnTo>
                    <a:pt x="78077" y="298370"/>
                  </a:lnTo>
                  <a:lnTo>
                    <a:pt x="106473" y="269065"/>
                  </a:lnTo>
                  <a:lnTo>
                    <a:pt x="150934" y="245172"/>
                  </a:lnTo>
                  <a:lnTo>
                    <a:pt x="156742" y="238930"/>
                  </a:lnTo>
                  <a:lnTo>
                    <a:pt x="160304" y="231186"/>
                  </a:lnTo>
                  <a:lnTo>
                    <a:pt x="161240" y="222502"/>
                  </a:lnTo>
                  <a:lnTo>
                    <a:pt x="162552" y="201218"/>
                  </a:lnTo>
                  <a:lnTo>
                    <a:pt x="171607" y="182730"/>
                  </a:lnTo>
                  <a:lnTo>
                    <a:pt x="186932" y="168985"/>
                  </a:lnTo>
                  <a:lnTo>
                    <a:pt x="207051" y="161929"/>
                  </a:lnTo>
                  <a:lnTo>
                    <a:pt x="215302" y="160796"/>
                  </a:lnTo>
                  <a:lnTo>
                    <a:pt x="223706" y="161579"/>
                  </a:lnTo>
                  <a:lnTo>
                    <a:pt x="231593" y="164236"/>
                  </a:lnTo>
                  <a:lnTo>
                    <a:pt x="242177" y="165513"/>
                  </a:lnTo>
                  <a:lnTo>
                    <a:pt x="252083" y="162726"/>
                  </a:lnTo>
                  <a:lnTo>
                    <a:pt x="260221" y="156426"/>
                  </a:lnTo>
                  <a:lnTo>
                    <a:pt x="265504" y="147163"/>
                  </a:lnTo>
                  <a:lnTo>
                    <a:pt x="266803" y="136975"/>
                  </a:lnTo>
                  <a:lnTo>
                    <a:pt x="264317" y="127353"/>
                  </a:lnTo>
                  <a:lnTo>
                    <a:pt x="258509" y="119289"/>
                  </a:lnTo>
                  <a:lnTo>
                    <a:pt x="249842" y="113772"/>
                  </a:lnTo>
                  <a:lnTo>
                    <a:pt x="207622" y="107787"/>
                  </a:lnTo>
                  <a:lnTo>
                    <a:pt x="167766" y="118102"/>
                  </a:lnTo>
                  <a:lnTo>
                    <a:pt x="134683" y="142608"/>
                  </a:lnTo>
                  <a:lnTo>
                    <a:pt x="112787" y="179197"/>
                  </a:lnTo>
                  <a:lnTo>
                    <a:pt x="107010" y="206128"/>
                  </a:lnTo>
                  <a:lnTo>
                    <a:pt x="64696" y="233522"/>
                  </a:lnTo>
                  <a:lnTo>
                    <a:pt x="32185" y="269817"/>
                  </a:lnTo>
                  <a:lnTo>
                    <a:pt x="10335" y="312627"/>
                  </a:lnTo>
                  <a:lnTo>
                    <a:pt x="0" y="359567"/>
                  </a:lnTo>
                  <a:lnTo>
                    <a:pt x="2034" y="408251"/>
                  </a:lnTo>
                  <a:lnTo>
                    <a:pt x="17294" y="456293"/>
                  </a:lnTo>
                  <a:lnTo>
                    <a:pt x="46773" y="500922"/>
                  </a:lnTo>
                  <a:lnTo>
                    <a:pt x="86774" y="534884"/>
                  </a:lnTo>
                  <a:lnTo>
                    <a:pt x="134601" y="556475"/>
                  </a:lnTo>
                  <a:lnTo>
                    <a:pt x="187558" y="563988"/>
                  </a:lnTo>
                  <a:lnTo>
                    <a:pt x="241256" y="563988"/>
                  </a:lnTo>
                  <a:lnTo>
                    <a:pt x="241256" y="575803"/>
                  </a:lnTo>
                  <a:lnTo>
                    <a:pt x="194004" y="609096"/>
                  </a:lnTo>
                  <a:lnTo>
                    <a:pt x="169784" y="619945"/>
                  </a:lnTo>
                  <a:lnTo>
                    <a:pt x="150823" y="637558"/>
                  </a:lnTo>
                  <a:lnTo>
                    <a:pt x="138417" y="660267"/>
                  </a:lnTo>
                  <a:lnTo>
                    <a:pt x="133860" y="686406"/>
                  </a:lnTo>
                  <a:lnTo>
                    <a:pt x="133860" y="725070"/>
                  </a:lnTo>
                  <a:lnTo>
                    <a:pt x="135971" y="735520"/>
                  </a:lnTo>
                  <a:lnTo>
                    <a:pt x="141726" y="744053"/>
                  </a:lnTo>
                  <a:lnTo>
                    <a:pt x="150260" y="749807"/>
                  </a:lnTo>
                  <a:lnTo>
                    <a:pt x="160709" y="751917"/>
                  </a:lnTo>
                  <a:lnTo>
                    <a:pt x="171158" y="749807"/>
                  </a:lnTo>
                  <a:lnTo>
                    <a:pt x="179692" y="744053"/>
                  </a:lnTo>
                  <a:lnTo>
                    <a:pt x="185447" y="735520"/>
                  </a:lnTo>
                  <a:lnTo>
                    <a:pt x="187558" y="725070"/>
                  </a:lnTo>
                  <a:lnTo>
                    <a:pt x="187558" y="686406"/>
                  </a:lnTo>
                  <a:lnTo>
                    <a:pt x="188866" y="677311"/>
                  </a:lnTo>
                  <a:lnTo>
                    <a:pt x="193019" y="669386"/>
                  </a:lnTo>
                  <a:lnTo>
                    <a:pt x="199542" y="663259"/>
                  </a:lnTo>
                  <a:lnTo>
                    <a:pt x="207960" y="659559"/>
                  </a:lnTo>
                  <a:lnTo>
                    <a:pt x="234810" y="653127"/>
                  </a:lnTo>
                  <a:lnTo>
                    <a:pt x="259031" y="642270"/>
                  </a:lnTo>
                  <a:lnTo>
                    <a:pt x="277992" y="624653"/>
                  </a:lnTo>
                  <a:lnTo>
                    <a:pt x="290398" y="601942"/>
                  </a:lnTo>
                  <a:lnTo>
                    <a:pt x="294954" y="575803"/>
                  </a:lnTo>
                  <a:lnTo>
                    <a:pt x="294954" y="563988"/>
                  </a:lnTo>
                  <a:lnTo>
                    <a:pt x="402351" y="563988"/>
                  </a:lnTo>
                  <a:lnTo>
                    <a:pt x="402351" y="725070"/>
                  </a:lnTo>
                  <a:lnTo>
                    <a:pt x="429200" y="751917"/>
                  </a:lnTo>
                  <a:lnTo>
                    <a:pt x="439648" y="749807"/>
                  </a:lnTo>
                  <a:lnTo>
                    <a:pt x="448183" y="744053"/>
                  </a:lnTo>
                  <a:lnTo>
                    <a:pt x="453938" y="735520"/>
                  </a:lnTo>
                  <a:lnTo>
                    <a:pt x="456049" y="725070"/>
                  </a:lnTo>
                  <a:lnTo>
                    <a:pt x="456049" y="563988"/>
                  </a:lnTo>
                  <a:lnTo>
                    <a:pt x="563445" y="563988"/>
                  </a:lnTo>
                  <a:lnTo>
                    <a:pt x="567929" y="602324"/>
                  </a:lnTo>
                  <a:lnTo>
                    <a:pt x="599751" y="643118"/>
                  </a:lnTo>
                  <a:lnTo>
                    <a:pt x="651236" y="660370"/>
                  </a:lnTo>
                  <a:lnTo>
                    <a:pt x="659657" y="664062"/>
                  </a:lnTo>
                  <a:lnTo>
                    <a:pt x="666185" y="670186"/>
                  </a:lnTo>
                  <a:lnTo>
                    <a:pt x="670343" y="678114"/>
                  </a:lnTo>
                  <a:lnTo>
                    <a:pt x="671653" y="687217"/>
                  </a:lnTo>
                  <a:lnTo>
                    <a:pt x="671653" y="725070"/>
                  </a:lnTo>
                  <a:lnTo>
                    <a:pt x="673762" y="735520"/>
                  </a:lnTo>
                  <a:lnTo>
                    <a:pt x="679513" y="744053"/>
                  </a:lnTo>
                  <a:lnTo>
                    <a:pt x="688047" y="749807"/>
                  </a:lnTo>
                  <a:lnTo>
                    <a:pt x="698502" y="751917"/>
                  </a:lnTo>
                  <a:lnTo>
                    <a:pt x="708950" y="749807"/>
                  </a:lnTo>
                  <a:lnTo>
                    <a:pt x="717485" y="744053"/>
                  </a:lnTo>
                  <a:lnTo>
                    <a:pt x="723240" y="735520"/>
                  </a:lnTo>
                  <a:lnTo>
                    <a:pt x="725351" y="725070"/>
                  </a:lnTo>
                  <a:lnTo>
                    <a:pt x="725351" y="686406"/>
                  </a:lnTo>
                  <a:lnTo>
                    <a:pt x="708308" y="636869"/>
                  </a:lnTo>
                  <a:lnTo>
                    <a:pt x="664395" y="608285"/>
                  </a:lnTo>
                  <a:lnTo>
                    <a:pt x="637546" y="601839"/>
                  </a:lnTo>
                  <a:lnTo>
                    <a:pt x="629127" y="598147"/>
                  </a:lnTo>
                  <a:lnTo>
                    <a:pt x="622604" y="592023"/>
                  </a:lnTo>
                  <a:lnTo>
                    <a:pt x="618451" y="584095"/>
                  </a:lnTo>
                  <a:lnTo>
                    <a:pt x="617143" y="574992"/>
                  </a:lnTo>
                  <a:lnTo>
                    <a:pt x="617143" y="563988"/>
                  </a:lnTo>
                  <a:lnTo>
                    <a:pt x="670842" y="563988"/>
                  </a:lnTo>
                  <a:lnTo>
                    <a:pt x="720701" y="556488"/>
                  </a:lnTo>
                  <a:lnTo>
                    <a:pt x="765301" y="536839"/>
                  </a:lnTo>
                  <a:lnTo>
                    <a:pt x="802878" y="506858"/>
                  </a:lnTo>
                  <a:lnTo>
                    <a:pt x="831668" y="468363"/>
                  </a:lnTo>
                  <a:lnTo>
                    <a:pt x="849908" y="423175"/>
                  </a:lnTo>
                  <a:lnTo>
                    <a:pt x="855834" y="373110"/>
                  </a:lnTo>
                  <a:lnTo>
                    <a:pt x="848334" y="323255"/>
                  </a:lnTo>
                  <a:lnTo>
                    <a:pt x="828680" y="278659"/>
                  </a:lnTo>
                  <a:lnTo>
                    <a:pt x="798694" y="241085"/>
                  </a:lnTo>
                  <a:lnTo>
                    <a:pt x="760196" y="212297"/>
                  </a:lnTo>
                  <a:lnTo>
                    <a:pt x="715004" y="194058"/>
                  </a:lnTo>
                  <a:lnTo>
                    <a:pt x="664940" y="188132"/>
                  </a:lnTo>
                  <a:lnTo>
                    <a:pt x="649370" y="141731"/>
                  </a:lnTo>
                  <a:lnTo>
                    <a:pt x="625598" y="100617"/>
                  </a:lnTo>
                  <a:lnTo>
                    <a:pt x="594784" y="65523"/>
                  </a:lnTo>
                  <a:lnTo>
                    <a:pt x="558092" y="37182"/>
                  </a:lnTo>
                  <a:lnTo>
                    <a:pt x="516685" y="16326"/>
                  </a:lnTo>
                  <a:lnTo>
                    <a:pt x="471725" y="3688"/>
                  </a:lnTo>
                  <a:lnTo>
                    <a:pt x="4243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675" y="3358618"/>
              <a:ext cx="161094" cy="16108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3184" y="3358618"/>
              <a:ext cx="161094" cy="16108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0166" y="3358618"/>
              <a:ext cx="161094" cy="16108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1980" y="1740407"/>
              <a:ext cx="2683764" cy="3168396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9113901" y="2189226"/>
            <a:ext cx="855344" cy="177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500" spc="7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15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1092" y="3104388"/>
            <a:ext cx="5369560" cy="626745"/>
          </a:xfrm>
          <a:prstGeom prst="rect"/>
          <a:solidFill>
            <a:srgbClr val="F4C74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-135"/>
              <a:t>Use</a:t>
            </a:r>
            <a:r>
              <a:rPr dirty="0" sz="4400" spc="-145"/>
              <a:t> case</a:t>
            </a:r>
            <a:r>
              <a:rPr dirty="0" sz="4400" spc="-125"/>
              <a:t> </a:t>
            </a:r>
            <a:r>
              <a:rPr dirty="0" sz="4400" spc="270"/>
              <a:t>for</a:t>
            </a:r>
            <a:r>
              <a:rPr dirty="0" sz="4400" spc="-140"/>
              <a:t> </a:t>
            </a:r>
            <a:r>
              <a:rPr dirty="0" sz="4400"/>
              <a:t>Big</a:t>
            </a:r>
            <a:r>
              <a:rPr dirty="0" sz="4400" spc="-150"/>
              <a:t> </a:t>
            </a:r>
            <a:r>
              <a:rPr dirty="0" sz="4400" spc="-20"/>
              <a:t>Data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0442575" y="251205"/>
            <a:ext cx="11099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Use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case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Data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25780" y="972311"/>
            <a:ext cx="11140440" cy="5175885"/>
            <a:chOff x="525780" y="972311"/>
            <a:chExt cx="11140440" cy="51758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" y="972311"/>
              <a:ext cx="11140440" cy="517563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674363" y="1563623"/>
              <a:ext cx="2421890" cy="3787775"/>
            </a:xfrm>
            <a:custGeom>
              <a:avLst/>
              <a:gdLst/>
              <a:ahLst/>
              <a:cxnLst/>
              <a:rect l="l" t="t" r="r" b="b"/>
              <a:pathLst>
                <a:path w="2421890" h="3787775">
                  <a:moveTo>
                    <a:pt x="0" y="0"/>
                  </a:moveTo>
                  <a:lnTo>
                    <a:pt x="0" y="3753866"/>
                  </a:lnTo>
                </a:path>
                <a:path w="2421890" h="3787775">
                  <a:moveTo>
                    <a:pt x="2421636" y="33527"/>
                  </a:moveTo>
                  <a:lnTo>
                    <a:pt x="2421636" y="3787394"/>
                  </a:lnTo>
                </a:path>
              </a:pathLst>
            </a:custGeom>
            <a:ln w="12700">
              <a:solidFill>
                <a:srgbClr val="0F171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62125" y="1625853"/>
            <a:ext cx="154178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F171E"/>
                </a:solidFill>
              </a:rPr>
              <a:t>Shipment</a:t>
            </a:r>
            <a:r>
              <a:rPr dirty="0" spc="95">
                <a:solidFill>
                  <a:srgbClr val="0F171E"/>
                </a:solidFill>
              </a:rPr>
              <a:t> </a:t>
            </a:r>
            <a:r>
              <a:rPr dirty="0" spc="-20">
                <a:solidFill>
                  <a:srgbClr val="0F171E"/>
                </a:solidFill>
              </a:rPr>
              <a:t>Sent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3932046" y="1625853"/>
            <a:ext cx="20313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Shipment</a:t>
            </a:r>
            <a:r>
              <a:rPr dirty="0" sz="1800" spc="4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6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Transit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424166" y="1625853"/>
            <a:ext cx="2010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Shipment</a:t>
            </a:r>
            <a:r>
              <a:rPr dirty="0" sz="1800" spc="9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Received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2784" y="2787904"/>
            <a:ext cx="4329684" cy="239674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425310" y="3572383"/>
            <a:ext cx="2895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5">
                <a:solidFill>
                  <a:srgbClr val="0F171E"/>
                </a:solidFill>
                <a:latin typeface="Microsoft Sans Serif"/>
                <a:cs typeface="Microsoft Sans Serif"/>
              </a:rPr>
              <a:t>USA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119361" y="4365752"/>
            <a:ext cx="4749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3189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0F171E"/>
                </a:solidFill>
                <a:latin typeface="Microsoft Sans Serif"/>
                <a:cs typeface="Microsoft Sans Serif"/>
              </a:rPr>
              <a:t>SRI LANKA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00811" y="1996313"/>
            <a:ext cx="9604375" cy="3798570"/>
            <a:chOff x="400811" y="1996313"/>
            <a:chExt cx="9604375" cy="3798570"/>
          </a:xfrm>
        </p:grpSpPr>
        <p:sp>
          <p:nvSpPr>
            <p:cNvPr id="14" name="object 14" descr=""/>
            <p:cNvSpPr/>
            <p:nvPr/>
          </p:nvSpPr>
          <p:spPr>
            <a:xfrm>
              <a:off x="4219956" y="4408932"/>
              <a:ext cx="1272540" cy="497205"/>
            </a:xfrm>
            <a:custGeom>
              <a:avLst/>
              <a:gdLst/>
              <a:ahLst/>
              <a:cxnLst/>
              <a:rect l="l" t="t" r="r" b="b"/>
              <a:pathLst>
                <a:path w="1272539" h="497204">
                  <a:moveTo>
                    <a:pt x="1147826" y="331216"/>
                  </a:moveTo>
                  <a:lnTo>
                    <a:pt x="45212" y="331216"/>
                  </a:lnTo>
                  <a:lnTo>
                    <a:pt x="27592" y="334855"/>
                  </a:lnTo>
                  <a:lnTo>
                    <a:pt x="13223" y="344614"/>
                  </a:lnTo>
                  <a:lnTo>
                    <a:pt x="3546" y="359040"/>
                  </a:lnTo>
                  <a:lnTo>
                    <a:pt x="0" y="376682"/>
                  </a:lnTo>
                  <a:lnTo>
                    <a:pt x="0" y="496824"/>
                  </a:lnTo>
                  <a:lnTo>
                    <a:pt x="1272540" y="496824"/>
                  </a:lnTo>
                  <a:lnTo>
                    <a:pt x="1239490" y="441579"/>
                  </a:lnTo>
                  <a:lnTo>
                    <a:pt x="146304" y="441579"/>
                  </a:lnTo>
                  <a:lnTo>
                    <a:pt x="139140" y="440130"/>
                  </a:lnTo>
                  <a:lnTo>
                    <a:pt x="133286" y="436181"/>
                  </a:lnTo>
                  <a:lnTo>
                    <a:pt x="129337" y="430327"/>
                  </a:lnTo>
                  <a:lnTo>
                    <a:pt x="127889" y="423164"/>
                  </a:lnTo>
                  <a:lnTo>
                    <a:pt x="127889" y="404876"/>
                  </a:lnTo>
                  <a:lnTo>
                    <a:pt x="129337" y="397712"/>
                  </a:lnTo>
                  <a:lnTo>
                    <a:pt x="133286" y="391858"/>
                  </a:lnTo>
                  <a:lnTo>
                    <a:pt x="139140" y="387909"/>
                  </a:lnTo>
                  <a:lnTo>
                    <a:pt x="146304" y="386461"/>
                  </a:lnTo>
                  <a:lnTo>
                    <a:pt x="1206517" y="386461"/>
                  </a:lnTo>
                  <a:lnTo>
                    <a:pt x="1186688" y="353314"/>
                  </a:lnTo>
                  <a:lnTo>
                    <a:pt x="1179419" y="344074"/>
                  </a:lnTo>
                  <a:lnTo>
                    <a:pt x="1170162" y="337121"/>
                  </a:lnTo>
                  <a:lnTo>
                    <a:pt x="1159452" y="332740"/>
                  </a:lnTo>
                  <a:lnTo>
                    <a:pt x="1147826" y="331216"/>
                  </a:lnTo>
                  <a:close/>
                </a:path>
                <a:path w="1272539" h="497204">
                  <a:moveTo>
                    <a:pt x="293243" y="386461"/>
                  </a:moveTo>
                  <a:lnTo>
                    <a:pt x="164592" y="386461"/>
                  </a:lnTo>
                  <a:lnTo>
                    <a:pt x="171755" y="387909"/>
                  </a:lnTo>
                  <a:lnTo>
                    <a:pt x="177609" y="391858"/>
                  </a:lnTo>
                  <a:lnTo>
                    <a:pt x="181558" y="397712"/>
                  </a:lnTo>
                  <a:lnTo>
                    <a:pt x="183007" y="404876"/>
                  </a:lnTo>
                  <a:lnTo>
                    <a:pt x="183007" y="423164"/>
                  </a:lnTo>
                  <a:lnTo>
                    <a:pt x="181558" y="430327"/>
                  </a:lnTo>
                  <a:lnTo>
                    <a:pt x="177609" y="436181"/>
                  </a:lnTo>
                  <a:lnTo>
                    <a:pt x="171755" y="440130"/>
                  </a:lnTo>
                  <a:lnTo>
                    <a:pt x="164592" y="441579"/>
                  </a:lnTo>
                  <a:lnTo>
                    <a:pt x="293243" y="441579"/>
                  </a:lnTo>
                  <a:lnTo>
                    <a:pt x="286099" y="440130"/>
                  </a:lnTo>
                  <a:lnTo>
                    <a:pt x="280289" y="436181"/>
                  </a:lnTo>
                  <a:lnTo>
                    <a:pt x="276383" y="430327"/>
                  </a:lnTo>
                  <a:lnTo>
                    <a:pt x="274955" y="423164"/>
                  </a:lnTo>
                  <a:lnTo>
                    <a:pt x="274955" y="404876"/>
                  </a:lnTo>
                  <a:lnTo>
                    <a:pt x="276383" y="397712"/>
                  </a:lnTo>
                  <a:lnTo>
                    <a:pt x="280289" y="391858"/>
                  </a:lnTo>
                  <a:lnTo>
                    <a:pt x="286099" y="387909"/>
                  </a:lnTo>
                  <a:lnTo>
                    <a:pt x="293243" y="386461"/>
                  </a:lnTo>
                  <a:close/>
                </a:path>
                <a:path w="1272539" h="497204">
                  <a:moveTo>
                    <a:pt x="440309" y="386461"/>
                  </a:moveTo>
                  <a:lnTo>
                    <a:pt x="311658" y="386461"/>
                  </a:lnTo>
                  <a:lnTo>
                    <a:pt x="318821" y="387909"/>
                  </a:lnTo>
                  <a:lnTo>
                    <a:pt x="324675" y="391858"/>
                  </a:lnTo>
                  <a:lnTo>
                    <a:pt x="328624" y="397712"/>
                  </a:lnTo>
                  <a:lnTo>
                    <a:pt x="330073" y="404876"/>
                  </a:lnTo>
                  <a:lnTo>
                    <a:pt x="330073" y="423164"/>
                  </a:lnTo>
                  <a:lnTo>
                    <a:pt x="328624" y="430327"/>
                  </a:lnTo>
                  <a:lnTo>
                    <a:pt x="324675" y="436181"/>
                  </a:lnTo>
                  <a:lnTo>
                    <a:pt x="318821" y="440130"/>
                  </a:lnTo>
                  <a:lnTo>
                    <a:pt x="311658" y="441579"/>
                  </a:lnTo>
                  <a:lnTo>
                    <a:pt x="440309" y="441579"/>
                  </a:lnTo>
                  <a:lnTo>
                    <a:pt x="433145" y="440130"/>
                  </a:lnTo>
                  <a:lnTo>
                    <a:pt x="427291" y="436181"/>
                  </a:lnTo>
                  <a:lnTo>
                    <a:pt x="423342" y="430327"/>
                  </a:lnTo>
                  <a:lnTo>
                    <a:pt x="421894" y="423164"/>
                  </a:lnTo>
                  <a:lnTo>
                    <a:pt x="421894" y="404876"/>
                  </a:lnTo>
                  <a:lnTo>
                    <a:pt x="423342" y="397712"/>
                  </a:lnTo>
                  <a:lnTo>
                    <a:pt x="427291" y="391858"/>
                  </a:lnTo>
                  <a:lnTo>
                    <a:pt x="433145" y="387909"/>
                  </a:lnTo>
                  <a:lnTo>
                    <a:pt x="440309" y="386461"/>
                  </a:lnTo>
                  <a:close/>
                </a:path>
                <a:path w="1272539" h="497204">
                  <a:moveTo>
                    <a:pt x="587248" y="386461"/>
                  </a:moveTo>
                  <a:lnTo>
                    <a:pt x="458724" y="386461"/>
                  </a:lnTo>
                  <a:lnTo>
                    <a:pt x="465814" y="387909"/>
                  </a:lnTo>
                  <a:lnTo>
                    <a:pt x="471630" y="391858"/>
                  </a:lnTo>
                  <a:lnTo>
                    <a:pt x="475565" y="397712"/>
                  </a:lnTo>
                  <a:lnTo>
                    <a:pt x="477012" y="404876"/>
                  </a:lnTo>
                  <a:lnTo>
                    <a:pt x="477012" y="423164"/>
                  </a:lnTo>
                  <a:lnTo>
                    <a:pt x="475565" y="430327"/>
                  </a:lnTo>
                  <a:lnTo>
                    <a:pt x="471630" y="436181"/>
                  </a:lnTo>
                  <a:lnTo>
                    <a:pt x="465814" y="440130"/>
                  </a:lnTo>
                  <a:lnTo>
                    <a:pt x="458724" y="441579"/>
                  </a:lnTo>
                  <a:lnTo>
                    <a:pt x="587248" y="441579"/>
                  </a:lnTo>
                  <a:lnTo>
                    <a:pt x="580104" y="440130"/>
                  </a:lnTo>
                  <a:lnTo>
                    <a:pt x="574294" y="436181"/>
                  </a:lnTo>
                  <a:lnTo>
                    <a:pt x="570388" y="430327"/>
                  </a:lnTo>
                  <a:lnTo>
                    <a:pt x="568960" y="423164"/>
                  </a:lnTo>
                  <a:lnTo>
                    <a:pt x="568960" y="404876"/>
                  </a:lnTo>
                  <a:lnTo>
                    <a:pt x="570388" y="397712"/>
                  </a:lnTo>
                  <a:lnTo>
                    <a:pt x="574294" y="391858"/>
                  </a:lnTo>
                  <a:lnTo>
                    <a:pt x="580104" y="387909"/>
                  </a:lnTo>
                  <a:lnTo>
                    <a:pt x="587248" y="386461"/>
                  </a:lnTo>
                  <a:close/>
                </a:path>
                <a:path w="1272539" h="497204">
                  <a:moveTo>
                    <a:pt x="734314" y="386461"/>
                  </a:moveTo>
                  <a:lnTo>
                    <a:pt x="605663" y="386461"/>
                  </a:lnTo>
                  <a:lnTo>
                    <a:pt x="612826" y="387909"/>
                  </a:lnTo>
                  <a:lnTo>
                    <a:pt x="618680" y="391858"/>
                  </a:lnTo>
                  <a:lnTo>
                    <a:pt x="622629" y="397712"/>
                  </a:lnTo>
                  <a:lnTo>
                    <a:pt x="624078" y="404876"/>
                  </a:lnTo>
                  <a:lnTo>
                    <a:pt x="624078" y="423164"/>
                  </a:lnTo>
                  <a:lnTo>
                    <a:pt x="622629" y="430327"/>
                  </a:lnTo>
                  <a:lnTo>
                    <a:pt x="618680" y="436181"/>
                  </a:lnTo>
                  <a:lnTo>
                    <a:pt x="612826" y="440130"/>
                  </a:lnTo>
                  <a:lnTo>
                    <a:pt x="605663" y="441579"/>
                  </a:lnTo>
                  <a:lnTo>
                    <a:pt x="734314" y="441579"/>
                  </a:lnTo>
                  <a:lnTo>
                    <a:pt x="727150" y="440130"/>
                  </a:lnTo>
                  <a:lnTo>
                    <a:pt x="721296" y="436181"/>
                  </a:lnTo>
                  <a:lnTo>
                    <a:pt x="717347" y="430327"/>
                  </a:lnTo>
                  <a:lnTo>
                    <a:pt x="715899" y="423164"/>
                  </a:lnTo>
                  <a:lnTo>
                    <a:pt x="715899" y="404876"/>
                  </a:lnTo>
                  <a:lnTo>
                    <a:pt x="717347" y="397712"/>
                  </a:lnTo>
                  <a:lnTo>
                    <a:pt x="721296" y="391858"/>
                  </a:lnTo>
                  <a:lnTo>
                    <a:pt x="727150" y="387909"/>
                  </a:lnTo>
                  <a:lnTo>
                    <a:pt x="734314" y="386461"/>
                  </a:lnTo>
                  <a:close/>
                </a:path>
                <a:path w="1272539" h="497204">
                  <a:moveTo>
                    <a:pt x="881253" y="386461"/>
                  </a:moveTo>
                  <a:lnTo>
                    <a:pt x="752729" y="386461"/>
                  </a:lnTo>
                  <a:lnTo>
                    <a:pt x="759872" y="387909"/>
                  </a:lnTo>
                  <a:lnTo>
                    <a:pt x="765683" y="391858"/>
                  </a:lnTo>
                  <a:lnTo>
                    <a:pt x="769588" y="397712"/>
                  </a:lnTo>
                  <a:lnTo>
                    <a:pt x="771017" y="404876"/>
                  </a:lnTo>
                  <a:lnTo>
                    <a:pt x="771017" y="423164"/>
                  </a:lnTo>
                  <a:lnTo>
                    <a:pt x="769588" y="430327"/>
                  </a:lnTo>
                  <a:lnTo>
                    <a:pt x="765682" y="436181"/>
                  </a:lnTo>
                  <a:lnTo>
                    <a:pt x="759872" y="440130"/>
                  </a:lnTo>
                  <a:lnTo>
                    <a:pt x="752729" y="441579"/>
                  </a:lnTo>
                  <a:lnTo>
                    <a:pt x="881253" y="441579"/>
                  </a:lnTo>
                  <a:lnTo>
                    <a:pt x="874162" y="440130"/>
                  </a:lnTo>
                  <a:lnTo>
                    <a:pt x="868346" y="436181"/>
                  </a:lnTo>
                  <a:lnTo>
                    <a:pt x="864411" y="430327"/>
                  </a:lnTo>
                  <a:lnTo>
                    <a:pt x="862965" y="423164"/>
                  </a:lnTo>
                  <a:lnTo>
                    <a:pt x="862965" y="404876"/>
                  </a:lnTo>
                  <a:lnTo>
                    <a:pt x="864411" y="397712"/>
                  </a:lnTo>
                  <a:lnTo>
                    <a:pt x="868346" y="391858"/>
                  </a:lnTo>
                  <a:lnTo>
                    <a:pt x="874162" y="387909"/>
                  </a:lnTo>
                  <a:lnTo>
                    <a:pt x="881253" y="386461"/>
                  </a:lnTo>
                  <a:close/>
                </a:path>
                <a:path w="1272539" h="497204">
                  <a:moveTo>
                    <a:pt x="1028319" y="386461"/>
                  </a:moveTo>
                  <a:lnTo>
                    <a:pt x="899668" y="386461"/>
                  </a:lnTo>
                  <a:lnTo>
                    <a:pt x="906831" y="387909"/>
                  </a:lnTo>
                  <a:lnTo>
                    <a:pt x="912685" y="391858"/>
                  </a:lnTo>
                  <a:lnTo>
                    <a:pt x="916634" y="397712"/>
                  </a:lnTo>
                  <a:lnTo>
                    <a:pt x="918083" y="404876"/>
                  </a:lnTo>
                  <a:lnTo>
                    <a:pt x="918083" y="423164"/>
                  </a:lnTo>
                  <a:lnTo>
                    <a:pt x="916634" y="430327"/>
                  </a:lnTo>
                  <a:lnTo>
                    <a:pt x="912685" y="436181"/>
                  </a:lnTo>
                  <a:lnTo>
                    <a:pt x="906831" y="440130"/>
                  </a:lnTo>
                  <a:lnTo>
                    <a:pt x="899668" y="441579"/>
                  </a:lnTo>
                  <a:lnTo>
                    <a:pt x="1028319" y="441579"/>
                  </a:lnTo>
                  <a:lnTo>
                    <a:pt x="1021155" y="440130"/>
                  </a:lnTo>
                  <a:lnTo>
                    <a:pt x="1015301" y="436181"/>
                  </a:lnTo>
                  <a:lnTo>
                    <a:pt x="1011352" y="430327"/>
                  </a:lnTo>
                  <a:lnTo>
                    <a:pt x="1009904" y="423164"/>
                  </a:lnTo>
                  <a:lnTo>
                    <a:pt x="1009904" y="404876"/>
                  </a:lnTo>
                  <a:lnTo>
                    <a:pt x="1011352" y="397712"/>
                  </a:lnTo>
                  <a:lnTo>
                    <a:pt x="1015301" y="391858"/>
                  </a:lnTo>
                  <a:lnTo>
                    <a:pt x="1021155" y="387909"/>
                  </a:lnTo>
                  <a:lnTo>
                    <a:pt x="1028319" y="386461"/>
                  </a:lnTo>
                  <a:close/>
                </a:path>
                <a:path w="1272539" h="497204">
                  <a:moveTo>
                    <a:pt x="1206517" y="386461"/>
                  </a:moveTo>
                  <a:lnTo>
                    <a:pt x="1046734" y="386461"/>
                  </a:lnTo>
                  <a:lnTo>
                    <a:pt x="1053877" y="387909"/>
                  </a:lnTo>
                  <a:lnTo>
                    <a:pt x="1059688" y="391858"/>
                  </a:lnTo>
                  <a:lnTo>
                    <a:pt x="1063593" y="397712"/>
                  </a:lnTo>
                  <a:lnTo>
                    <a:pt x="1065022" y="404876"/>
                  </a:lnTo>
                  <a:lnTo>
                    <a:pt x="1065022" y="423164"/>
                  </a:lnTo>
                  <a:lnTo>
                    <a:pt x="1063593" y="430327"/>
                  </a:lnTo>
                  <a:lnTo>
                    <a:pt x="1059687" y="436181"/>
                  </a:lnTo>
                  <a:lnTo>
                    <a:pt x="1053877" y="440130"/>
                  </a:lnTo>
                  <a:lnTo>
                    <a:pt x="1046734" y="441579"/>
                  </a:lnTo>
                  <a:lnTo>
                    <a:pt x="1239490" y="441579"/>
                  </a:lnTo>
                  <a:lnTo>
                    <a:pt x="1206517" y="386461"/>
                  </a:lnTo>
                  <a:close/>
                </a:path>
                <a:path w="1272539" h="497204">
                  <a:moveTo>
                    <a:pt x="985647" y="184023"/>
                  </a:moveTo>
                  <a:lnTo>
                    <a:pt x="114173" y="184023"/>
                  </a:lnTo>
                  <a:lnTo>
                    <a:pt x="90842" y="187235"/>
                  </a:lnTo>
                  <a:lnTo>
                    <a:pt x="71834" y="195913"/>
                  </a:lnTo>
                  <a:lnTo>
                    <a:pt x="59041" y="208615"/>
                  </a:lnTo>
                  <a:lnTo>
                    <a:pt x="54356" y="223901"/>
                  </a:lnTo>
                  <a:lnTo>
                    <a:pt x="54356" y="331216"/>
                  </a:lnTo>
                  <a:lnTo>
                    <a:pt x="1121156" y="331216"/>
                  </a:lnTo>
                  <a:lnTo>
                    <a:pt x="1036193" y="202438"/>
                  </a:lnTo>
                  <a:lnTo>
                    <a:pt x="1025134" y="194149"/>
                  </a:lnTo>
                  <a:lnTo>
                    <a:pt x="1012777" y="188229"/>
                  </a:lnTo>
                  <a:lnTo>
                    <a:pt x="999491" y="184810"/>
                  </a:lnTo>
                  <a:lnTo>
                    <a:pt x="985647" y="184023"/>
                  </a:lnTo>
                  <a:close/>
                </a:path>
                <a:path w="1272539" h="497204">
                  <a:moveTo>
                    <a:pt x="518414" y="0"/>
                  </a:moveTo>
                  <a:lnTo>
                    <a:pt x="256540" y="0"/>
                  </a:lnTo>
                  <a:lnTo>
                    <a:pt x="256540" y="184023"/>
                  </a:lnTo>
                  <a:lnTo>
                    <a:pt x="587248" y="184023"/>
                  </a:lnTo>
                  <a:lnTo>
                    <a:pt x="51841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5988" y="4299204"/>
              <a:ext cx="248412" cy="7315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044696" y="4960620"/>
              <a:ext cx="1671955" cy="367665"/>
            </a:xfrm>
            <a:custGeom>
              <a:avLst/>
              <a:gdLst/>
              <a:ahLst/>
              <a:cxnLst/>
              <a:rect l="l" t="t" r="r" b="b"/>
              <a:pathLst>
                <a:path w="1671954" h="367664">
                  <a:moveTo>
                    <a:pt x="1638553" y="0"/>
                  </a:moveTo>
                  <a:lnTo>
                    <a:pt x="33400" y="0"/>
                  </a:lnTo>
                  <a:lnTo>
                    <a:pt x="20469" y="2460"/>
                  </a:lnTo>
                  <a:lnTo>
                    <a:pt x="9937" y="9413"/>
                  </a:lnTo>
                  <a:lnTo>
                    <a:pt x="2754" y="19841"/>
                  </a:lnTo>
                  <a:lnTo>
                    <a:pt x="0" y="32638"/>
                  </a:lnTo>
                  <a:lnTo>
                    <a:pt x="54" y="32988"/>
                  </a:lnTo>
                  <a:lnTo>
                    <a:pt x="73532" y="334390"/>
                  </a:lnTo>
                  <a:lnTo>
                    <a:pt x="76096" y="347102"/>
                  </a:lnTo>
                  <a:lnTo>
                    <a:pt x="83089" y="357504"/>
                  </a:lnTo>
                  <a:lnTo>
                    <a:pt x="93464" y="364573"/>
                  </a:lnTo>
                  <a:lnTo>
                    <a:pt x="106171" y="367283"/>
                  </a:lnTo>
                  <a:lnTo>
                    <a:pt x="1331087" y="367283"/>
                  </a:lnTo>
                  <a:lnTo>
                    <a:pt x="1494595" y="220344"/>
                  </a:lnTo>
                  <a:lnTo>
                    <a:pt x="218058" y="220344"/>
                  </a:lnTo>
                  <a:lnTo>
                    <a:pt x="211327" y="213486"/>
                  </a:lnTo>
                  <a:lnTo>
                    <a:pt x="211327" y="135381"/>
                  </a:lnTo>
                  <a:lnTo>
                    <a:pt x="218186" y="128650"/>
                  </a:lnTo>
                  <a:lnTo>
                    <a:pt x="1588028" y="128650"/>
                  </a:lnTo>
                  <a:lnTo>
                    <a:pt x="1662049" y="56006"/>
                  </a:lnTo>
                  <a:lnTo>
                    <a:pt x="1669305" y="45247"/>
                  </a:lnTo>
                  <a:lnTo>
                    <a:pt x="1671812" y="32988"/>
                  </a:lnTo>
                  <a:lnTo>
                    <a:pt x="1669532" y="20681"/>
                  </a:lnTo>
                  <a:lnTo>
                    <a:pt x="1662429" y="9778"/>
                  </a:lnTo>
                  <a:lnTo>
                    <a:pt x="1657324" y="5554"/>
                  </a:lnTo>
                  <a:lnTo>
                    <a:pt x="1651492" y="2460"/>
                  </a:lnTo>
                  <a:lnTo>
                    <a:pt x="1645159" y="581"/>
                  </a:lnTo>
                  <a:lnTo>
                    <a:pt x="1638553" y="0"/>
                  </a:lnTo>
                  <a:close/>
                </a:path>
                <a:path w="1671954" h="367664">
                  <a:moveTo>
                    <a:pt x="420242" y="128650"/>
                  </a:moveTo>
                  <a:lnTo>
                    <a:pt x="296417" y="128650"/>
                  </a:lnTo>
                  <a:lnTo>
                    <a:pt x="303149" y="135381"/>
                  </a:lnTo>
                  <a:lnTo>
                    <a:pt x="303149" y="213486"/>
                  </a:lnTo>
                  <a:lnTo>
                    <a:pt x="296290" y="220344"/>
                  </a:lnTo>
                  <a:lnTo>
                    <a:pt x="420242" y="220344"/>
                  </a:lnTo>
                  <a:lnTo>
                    <a:pt x="413384" y="213486"/>
                  </a:lnTo>
                  <a:lnTo>
                    <a:pt x="413384" y="143763"/>
                  </a:lnTo>
                  <a:lnTo>
                    <a:pt x="413512" y="135381"/>
                  </a:lnTo>
                  <a:lnTo>
                    <a:pt x="420242" y="128650"/>
                  </a:lnTo>
                  <a:close/>
                </a:path>
                <a:path w="1671954" h="367664">
                  <a:moveTo>
                    <a:pt x="622426" y="128650"/>
                  </a:moveTo>
                  <a:lnTo>
                    <a:pt x="498599" y="128650"/>
                  </a:lnTo>
                  <a:lnTo>
                    <a:pt x="505205" y="135381"/>
                  </a:lnTo>
                  <a:lnTo>
                    <a:pt x="505205" y="213486"/>
                  </a:lnTo>
                  <a:lnTo>
                    <a:pt x="498475" y="220344"/>
                  </a:lnTo>
                  <a:lnTo>
                    <a:pt x="622300" y="220344"/>
                  </a:lnTo>
                  <a:lnTo>
                    <a:pt x="615441" y="213486"/>
                  </a:lnTo>
                  <a:lnTo>
                    <a:pt x="615568" y="135381"/>
                  </a:lnTo>
                  <a:lnTo>
                    <a:pt x="622426" y="128650"/>
                  </a:lnTo>
                  <a:close/>
                </a:path>
                <a:path w="1671954" h="367664">
                  <a:moveTo>
                    <a:pt x="824483" y="128650"/>
                  </a:moveTo>
                  <a:lnTo>
                    <a:pt x="700658" y="128650"/>
                  </a:lnTo>
                  <a:lnTo>
                    <a:pt x="707389" y="135381"/>
                  </a:lnTo>
                  <a:lnTo>
                    <a:pt x="707389" y="213486"/>
                  </a:lnTo>
                  <a:lnTo>
                    <a:pt x="700531" y="220344"/>
                  </a:lnTo>
                  <a:lnTo>
                    <a:pt x="824483" y="220344"/>
                  </a:lnTo>
                  <a:lnTo>
                    <a:pt x="817626" y="213486"/>
                  </a:lnTo>
                  <a:lnTo>
                    <a:pt x="817752" y="135381"/>
                  </a:lnTo>
                  <a:lnTo>
                    <a:pt x="824483" y="128650"/>
                  </a:lnTo>
                  <a:close/>
                </a:path>
                <a:path w="1671954" h="367664">
                  <a:moveTo>
                    <a:pt x="1026540" y="128650"/>
                  </a:moveTo>
                  <a:lnTo>
                    <a:pt x="902715" y="128650"/>
                  </a:lnTo>
                  <a:lnTo>
                    <a:pt x="909446" y="135381"/>
                  </a:lnTo>
                  <a:lnTo>
                    <a:pt x="909446" y="213486"/>
                  </a:lnTo>
                  <a:lnTo>
                    <a:pt x="902588" y="220344"/>
                  </a:lnTo>
                  <a:lnTo>
                    <a:pt x="1026540" y="220344"/>
                  </a:lnTo>
                  <a:lnTo>
                    <a:pt x="1019682" y="213486"/>
                  </a:lnTo>
                  <a:lnTo>
                    <a:pt x="1019809" y="135381"/>
                  </a:lnTo>
                  <a:lnTo>
                    <a:pt x="1026540" y="128650"/>
                  </a:lnTo>
                  <a:close/>
                </a:path>
                <a:path w="1671954" h="367664">
                  <a:moveTo>
                    <a:pt x="1228725" y="128650"/>
                  </a:moveTo>
                  <a:lnTo>
                    <a:pt x="1104900" y="128650"/>
                  </a:lnTo>
                  <a:lnTo>
                    <a:pt x="1111630" y="135381"/>
                  </a:lnTo>
                  <a:lnTo>
                    <a:pt x="1111630" y="213486"/>
                  </a:lnTo>
                  <a:lnTo>
                    <a:pt x="1104773" y="220344"/>
                  </a:lnTo>
                  <a:lnTo>
                    <a:pt x="1228598" y="220344"/>
                  </a:lnTo>
                  <a:lnTo>
                    <a:pt x="1221866" y="213486"/>
                  </a:lnTo>
                  <a:lnTo>
                    <a:pt x="1221866" y="135381"/>
                  </a:lnTo>
                  <a:lnTo>
                    <a:pt x="1228725" y="128650"/>
                  </a:lnTo>
                  <a:close/>
                </a:path>
                <a:path w="1671954" h="367664">
                  <a:moveTo>
                    <a:pt x="1588028" y="128650"/>
                  </a:moveTo>
                  <a:lnTo>
                    <a:pt x="1306956" y="128650"/>
                  </a:lnTo>
                  <a:lnTo>
                    <a:pt x="1313688" y="135381"/>
                  </a:lnTo>
                  <a:lnTo>
                    <a:pt x="1313688" y="213486"/>
                  </a:lnTo>
                  <a:lnTo>
                    <a:pt x="1306829" y="220344"/>
                  </a:lnTo>
                  <a:lnTo>
                    <a:pt x="1494595" y="220344"/>
                  </a:lnTo>
                  <a:lnTo>
                    <a:pt x="1588028" y="12865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86883" y="3793236"/>
              <a:ext cx="76200" cy="430530"/>
            </a:xfrm>
            <a:custGeom>
              <a:avLst/>
              <a:gdLst/>
              <a:ahLst/>
              <a:cxnLst/>
              <a:rect l="l" t="t" r="r" b="b"/>
              <a:pathLst>
                <a:path w="76200" h="430529">
                  <a:moveTo>
                    <a:pt x="44450" y="0"/>
                  </a:moveTo>
                  <a:lnTo>
                    <a:pt x="31750" y="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0"/>
                  </a:lnTo>
                  <a:close/>
                </a:path>
                <a:path w="76200" h="430529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139700"/>
                  </a:lnTo>
                  <a:close/>
                </a:path>
                <a:path w="76200" h="430529">
                  <a:moveTo>
                    <a:pt x="31750" y="354202"/>
                  </a:moveTo>
                  <a:lnTo>
                    <a:pt x="0" y="354202"/>
                  </a:lnTo>
                  <a:lnTo>
                    <a:pt x="38100" y="430402"/>
                  </a:lnTo>
                  <a:lnTo>
                    <a:pt x="69850" y="366902"/>
                  </a:lnTo>
                  <a:lnTo>
                    <a:pt x="31750" y="366902"/>
                  </a:lnTo>
                  <a:lnTo>
                    <a:pt x="31750" y="354202"/>
                  </a:lnTo>
                  <a:close/>
                </a:path>
                <a:path w="76200" h="430529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66902"/>
                  </a:lnTo>
                  <a:lnTo>
                    <a:pt x="44450" y="366902"/>
                  </a:lnTo>
                  <a:lnTo>
                    <a:pt x="44450" y="279400"/>
                  </a:lnTo>
                  <a:close/>
                </a:path>
                <a:path w="76200" h="430529">
                  <a:moveTo>
                    <a:pt x="76200" y="354202"/>
                  </a:moveTo>
                  <a:lnTo>
                    <a:pt x="44450" y="354202"/>
                  </a:lnTo>
                  <a:lnTo>
                    <a:pt x="44450" y="366902"/>
                  </a:lnTo>
                  <a:lnTo>
                    <a:pt x="69850" y="366902"/>
                  </a:lnTo>
                  <a:lnTo>
                    <a:pt x="76200" y="3542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60976" y="5518403"/>
              <a:ext cx="4566285" cy="269875"/>
            </a:xfrm>
            <a:custGeom>
              <a:avLst/>
              <a:gdLst/>
              <a:ahLst/>
              <a:cxnLst/>
              <a:rect l="l" t="t" r="r" b="b"/>
              <a:pathLst>
                <a:path w="4566284" h="269875">
                  <a:moveTo>
                    <a:pt x="0" y="0"/>
                  </a:moveTo>
                  <a:lnTo>
                    <a:pt x="0" y="269824"/>
                  </a:lnTo>
                </a:path>
                <a:path w="4566284" h="269875">
                  <a:moveTo>
                    <a:pt x="4566158" y="269748"/>
                  </a:moveTo>
                  <a:lnTo>
                    <a:pt x="1524" y="269748"/>
                  </a:lnTo>
                </a:path>
              </a:pathLst>
            </a:custGeom>
            <a:ln w="12700">
              <a:solidFill>
                <a:srgbClr val="0F171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875022" y="1996312"/>
              <a:ext cx="4516120" cy="3759200"/>
            </a:xfrm>
            <a:custGeom>
              <a:avLst/>
              <a:gdLst/>
              <a:ahLst/>
              <a:cxnLst/>
              <a:rect l="l" t="t" r="r" b="b"/>
              <a:pathLst>
                <a:path w="4516120" h="3759200">
                  <a:moveTo>
                    <a:pt x="66548" y="159766"/>
                  </a:moveTo>
                  <a:lnTo>
                    <a:pt x="59055" y="149606"/>
                  </a:lnTo>
                  <a:lnTo>
                    <a:pt x="50038" y="156083"/>
                  </a:lnTo>
                  <a:lnTo>
                    <a:pt x="37465" y="166624"/>
                  </a:lnTo>
                  <a:lnTo>
                    <a:pt x="9906" y="199644"/>
                  </a:lnTo>
                  <a:lnTo>
                    <a:pt x="0" y="234188"/>
                  </a:lnTo>
                  <a:lnTo>
                    <a:pt x="12700" y="235458"/>
                  </a:lnTo>
                  <a:lnTo>
                    <a:pt x="13601" y="225933"/>
                  </a:lnTo>
                  <a:lnTo>
                    <a:pt x="13677" y="225158"/>
                  </a:lnTo>
                  <a:lnTo>
                    <a:pt x="13462" y="225933"/>
                  </a:lnTo>
                  <a:lnTo>
                    <a:pt x="13627" y="225158"/>
                  </a:lnTo>
                  <a:lnTo>
                    <a:pt x="13716" y="224790"/>
                  </a:lnTo>
                  <a:lnTo>
                    <a:pt x="14274" y="223012"/>
                  </a:lnTo>
                  <a:lnTo>
                    <a:pt x="16217" y="216154"/>
                  </a:lnTo>
                  <a:lnTo>
                    <a:pt x="16294" y="215684"/>
                  </a:lnTo>
                  <a:lnTo>
                    <a:pt x="16510" y="215138"/>
                  </a:lnTo>
                  <a:lnTo>
                    <a:pt x="18503" y="211201"/>
                  </a:lnTo>
                  <a:lnTo>
                    <a:pt x="20891" y="206248"/>
                  </a:lnTo>
                  <a:lnTo>
                    <a:pt x="46228" y="175768"/>
                  </a:lnTo>
                  <a:lnTo>
                    <a:pt x="57277" y="166624"/>
                  </a:lnTo>
                  <a:lnTo>
                    <a:pt x="66548" y="159766"/>
                  </a:lnTo>
                  <a:close/>
                </a:path>
                <a:path w="4516120" h="3759200">
                  <a:moveTo>
                    <a:pt x="162077" y="109169"/>
                  </a:moveTo>
                  <a:lnTo>
                    <a:pt x="161899" y="109169"/>
                  </a:lnTo>
                  <a:lnTo>
                    <a:pt x="159867" y="110032"/>
                  </a:lnTo>
                  <a:lnTo>
                    <a:pt x="162077" y="109169"/>
                  </a:lnTo>
                  <a:close/>
                </a:path>
                <a:path w="4516120" h="3759200">
                  <a:moveTo>
                    <a:pt x="189484" y="98425"/>
                  </a:moveTo>
                  <a:lnTo>
                    <a:pt x="185166" y="86487"/>
                  </a:lnTo>
                  <a:lnTo>
                    <a:pt x="179705" y="88519"/>
                  </a:lnTo>
                  <a:lnTo>
                    <a:pt x="157226" y="97409"/>
                  </a:lnTo>
                  <a:lnTo>
                    <a:pt x="135890" y="106553"/>
                  </a:lnTo>
                  <a:lnTo>
                    <a:pt x="115951" y="115951"/>
                  </a:lnTo>
                  <a:lnTo>
                    <a:pt x="97282" y="125603"/>
                  </a:lnTo>
                  <a:lnTo>
                    <a:pt x="91694" y="128778"/>
                  </a:lnTo>
                  <a:lnTo>
                    <a:pt x="98044" y="139827"/>
                  </a:lnTo>
                  <a:lnTo>
                    <a:pt x="103162" y="136855"/>
                  </a:lnTo>
                  <a:lnTo>
                    <a:pt x="103466" y="136601"/>
                  </a:lnTo>
                  <a:lnTo>
                    <a:pt x="121412" y="127381"/>
                  </a:lnTo>
                  <a:lnTo>
                    <a:pt x="141008" y="118211"/>
                  </a:lnTo>
                  <a:lnTo>
                    <a:pt x="143878" y="116878"/>
                  </a:lnTo>
                  <a:lnTo>
                    <a:pt x="159867" y="110032"/>
                  </a:lnTo>
                  <a:lnTo>
                    <a:pt x="161886" y="109169"/>
                  </a:lnTo>
                  <a:lnTo>
                    <a:pt x="182816" y="100914"/>
                  </a:lnTo>
                  <a:lnTo>
                    <a:pt x="189484" y="98425"/>
                  </a:lnTo>
                  <a:close/>
                </a:path>
                <a:path w="4516120" h="3759200">
                  <a:moveTo>
                    <a:pt x="322707" y="58801"/>
                  </a:moveTo>
                  <a:lnTo>
                    <a:pt x="319659" y="46482"/>
                  </a:lnTo>
                  <a:lnTo>
                    <a:pt x="308483" y="49149"/>
                  </a:lnTo>
                  <a:lnTo>
                    <a:pt x="280797" y="56134"/>
                  </a:lnTo>
                  <a:lnTo>
                    <a:pt x="253873" y="63754"/>
                  </a:lnTo>
                  <a:lnTo>
                    <a:pt x="228092" y="71755"/>
                  </a:lnTo>
                  <a:lnTo>
                    <a:pt x="221361" y="73914"/>
                  </a:lnTo>
                  <a:lnTo>
                    <a:pt x="225425" y="85979"/>
                  </a:lnTo>
                  <a:lnTo>
                    <a:pt x="232029" y="83820"/>
                  </a:lnTo>
                  <a:lnTo>
                    <a:pt x="257556" y="75946"/>
                  </a:lnTo>
                  <a:lnTo>
                    <a:pt x="284099" y="68453"/>
                  </a:lnTo>
                  <a:lnTo>
                    <a:pt x="311531" y="61468"/>
                  </a:lnTo>
                  <a:lnTo>
                    <a:pt x="322707" y="58801"/>
                  </a:lnTo>
                  <a:close/>
                </a:path>
                <a:path w="4516120" h="3759200">
                  <a:moveTo>
                    <a:pt x="368947" y="48488"/>
                  </a:moveTo>
                  <a:lnTo>
                    <a:pt x="368490" y="48488"/>
                  </a:lnTo>
                  <a:lnTo>
                    <a:pt x="364045" y="49466"/>
                  </a:lnTo>
                  <a:lnTo>
                    <a:pt x="368947" y="48488"/>
                  </a:lnTo>
                  <a:close/>
                </a:path>
                <a:path w="4516120" h="3759200">
                  <a:moveTo>
                    <a:pt x="459359" y="32385"/>
                  </a:moveTo>
                  <a:lnTo>
                    <a:pt x="457327" y="19812"/>
                  </a:lnTo>
                  <a:lnTo>
                    <a:pt x="427101" y="24638"/>
                  </a:lnTo>
                  <a:lnTo>
                    <a:pt x="396494" y="30099"/>
                  </a:lnTo>
                  <a:lnTo>
                    <a:pt x="356997" y="37973"/>
                  </a:lnTo>
                  <a:lnTo>
                    <a:pt x="359664" y="50419"/>
                  </a:lnTo>
                  <a:lnTo>
                    <a:pt x="364045" y="49466"/>
                  </a:lnTo>
                  <a:lnTo>
                    <a:pt x="368477" y="48488"/>
                  </a:lnTo>
                  <a:lnTo>
                    <a:pt x="398907" y="42545"/>
                  </a:lnTo>
                  <a:lnTo>
                    <a:pt x="429260" y="37084"/>
                  </a:lnTo>
                  <a:lnTo>
                    <a:pt x="459359" y="32385"/>
                  </a:lnTo>
                  <a:close/>
                </a:path>
                <a:path w="4516120" h="3759200">
                  <a:moveTo>
                    <a:pt x="597535" y="17272"/>
                  </a:moveTo>
                  <a:lnTo>
                    <a:pt x="596671" y="5080"/>
                  </a:lnTo>
                  <a:lnTo>
                    <a:pt x="596646" y="4572"/>
                  </a:lnTo>
                  <a:lnTo>
                    <a:pt x="588264" y="5080"/>
                  </a:lnTo>
                  <a:lnTo>
                    <a:pt x="555244" y="7874"/>
                  </a:lnTo>
                  <a:lnTo>
                    <a:pt x="522478" y="11303"/>
                  </a:lnTo>
                  <a:lnTo>
                    <a:pt x="495300" y="14859"/>
                  </a:lnTo>
                  <a:lnTo>
                    <a:pt x="496951" y="27432"/>
                  </a:lnTo>
                  <a:lnTo>
                    <a:pt x="523875" y="23914"/>
                  </a:lnTo>
                  <a:lnTo>
                    <a:pt x="523544" y="23914"/>
                  </a:lnTo>
                  <a:lnTo>
                    <a:pt x="556514" y="20574"/>
                  </a:lnTo>
                  <a:lnTo>
                    <a:pt x="589280" y="17780"/>
                  </a:lnTo>
                  <a:lnTo>
                    <a:pt x="597535" y="17272"/>
                  </a:lnTo>
                  <a:close/>
                </a:path>
                <a:path w="4516120" h="3759200">
                  <a:moveTo>
                    <a:pt x="736854" y="381"/>
                  </a:moveTo>
                  <a:lnTo>
                    <a:pt x="722376" y="0"/>
                  </a:lnTo>
                  <a:lnTo>
                    <a:pt x="688594" y="254"/>
                  </a:lnTo>
                  <a:lnTo>
                    <a:pt x="654939" y="1270"/>
                  </a:lnTo>
                  <a:lnTo>
                    <a:pt x="634873" y="2159"/>
                  </a:lnTo>
                  <a:lnTo>
                    <a:pt x="635393" y="12712"/>
                  </a:lnTo>
                  <a:lnTo>
                    <a:pt x="635508" y="14859"/>
                  </a:lnTo>
                  <a:lnTo>
                    <a:pt x="655510" y="13843"/>
                  </a:lnTo>
                  <a:lnTo>
                    <a:pt x="688848" y="12954"/>
                  </a:lnTo>
                  <a:lnTo>
                    <a:pt x="724420" y="12776"/>
                  </a:lnTo>
                  <a:lnTo>
                    <a:pt x="736473" y="13081"/>
                  </a:lnTo>
                  <a:lnTo>
                    <a:pt x="736473" y="12712"/>
                  </a:lnTo>
                  <a:lnTo>
                    <a:pt x="736790" y="2159"/>
                  </a:lnTo>
                  <a:lnTo>
                    <a:pt x="736854" y="381"/>
                  </a:lnTo>
                  <a:close/>
                </a:path>
                <a:path w="4516120" h="3759200">
                  <a:moveTo>
                    <a:pt x="876782" y="22186"/>
                  </a:moveTo>
                  <a:lnTo>
                    <a:pt x="857910" y="16954"/>
                  </a:lnTo>
                  <a:lnTo>
                    <a:pt x="858113" y="16954"/>
                  </a:lnTo>
                  <a:lnTo>
                    <a:pt x="823849" y="9652"/>
                  </a:lnTo>
                  <a:lnTo>
                    <a:pt x="790067" y="4318"/>
                  </a:lnTo>
                  <a:lnTo>
                    <a:pt x="775335" y="2921"/>
                  </a:lnTo>
                  <a:lnTo>
                    <a:pt x="774065" y="15494"/>
                  </a:lnTo>
                  <a:lnTo>
                    <a:pt x="789266" y="16954"/>
                  </a:lnTo>
                  <a:lnTo>
                    <a:pt x="788885" y="16954"/>
                  </a:lnTo>
                  <a:lnTo>
                    <a:pt x="822185" y="22186"/>
                  </a:lnTo>
                  <a:lnTo>
                    <a:pt x="821944" y="22186"/>
                  </a:lnTo>
                  <a:lnTo>
                    <a:pt x="854786" y="29286"/>
                  </a:lnTo>
                  <a:lnTo>
                    <a:pt x="872744" y="34290"/>
                  </a:lnTo>
                  <a:lnTo>
                    <a:pt x="875982" y="22186"/>
                  </a:lnTo>
                  <a:lnTo>
                    <a:pt x="876782" y="22186"/>
                  </a:lnTo>
                  <a:close/>
                </a:path>
                <a:path w="4516120" h="3759200">
                  <a:moveTo>
                    <a:pt x="1006856" y="74168"/>
                  </a:moveTo>
                  <a:lnTo>
                    <a:pt x="987933" y="64389"/>
                  </a:lnTo>
                  <a:lnTo>
                    <a:pt x="955929" y="49911"/>
                  </a:lnTo>
                  <a:lnTo>
                    <a:pt x="923417" y="37084"/>
                  </a:lnTo>
                  <a:lnTo>
                    <a:pt x="912749" y="33401"/>
                  </a:lnTo>
                  <a:lnTo>
                    <a:pt x="908685" y="45466"/>
                  </a:lnTo>
                  <a:lnTo>
                    <a:pt x="919162" y="49022"/>
                  </a:lnTo>
                  <a:lnTo>
                    <a:pt x="949185" y="60845"/>
                  </a:lnTo>
                  <a:lnTo>
                    <a:pt x="951052" y="61696"/>
                  </a:lnTo>
                  <a:lnTo>
                    <a:pt x="951280" y="61696"/>
                  </a:lnTo>
                  <a:lnTo>
                    <a:pt x="982459" y="75946"/>
                  </a:lnTo>
                  <a:lnTo>
                    <a:pt x="1001014" y="85471"/>
                  </a:lnTo>
                  <a:lnTo>
                    <a:pt x="1006856" y="74168"/>
                  </a:lnTo>
                  <a:close/>
                </a:path>
                <a:path w="4516120" h="3759200">
                  <a:moveTo>
                    <a:pt x="1125220" y="149987"/>
                  </a:moveTo>
                  <a:lnTo>
                    <a:pt x="1109853" y="138176"/>
                  </a:lnTo>
                  <a:lnTo>
                    <a:pt x="1080389" y="117475"/>
                  </a:lnTo>
                  <a:lnTo>
                    <a:pt x="1050163" y="98298"/>
                  </a:lnTo>
                  <a:lnTo>
                    <a:pt x="1040384" y="92710"/>
                  </a:lnTo>
                  <a:lnTo>
                    <a:pt x="1034034" y="103759"/>
                  </a:lnTo>
                  <a:lnTo>
                    <a:pt x="1043190" y="108953"/>
                  </a:lnTo>
                  <a:lnTo>
                    <a:pt x="1073404" y="128143"/>
                  </a:lnTo>
                  <a:lnTo>
                    <a:pt x="1101483" y="147777"/>
                  </a:lnTo>
                  <a:lnTo>
                    <a:pt x="1117473" y="160020"/>
                  </a:lnTo>
                  <a:lnTo>
                    <a:pt x="1125220" y="149987"/>
                  </a:lnTo>
                  <a:close/>
                </a:path>
                <a:path w="4516120" h="3759200">
                  <a:moveTo>
                    <a:pt x="1229106" y="244729"/>
                  </a:moveTo>
                  <a:lnTo>
                    <a:pt x="1218946" y="233807"/>
                  </a:lnTo>
                  <a:lnTo>
                    <a:pt x="1193165" y="208153"/>
                  </a:lnTo>
                  <a:lnTo>
                    <a:pt x="1166241" y="183515"/>
                  </a:lnTo>
                  <a:lnTo>
                    <a:pt x="1155065" y="174117"/>
                  </a:lnTo>
                  <a:lnTo>
                    <a:pt x="1146937" y="183896"/>
                  </a:lnTo>
                  <a:lnTo>
                    <a:pt x="1158125" y="193294"/>
                  </a:lnTo>
                  <a:lnTo>
                    <a:pt x="1184275" y="217170"/>
                  </a:lnTo>
                  <a:lnTo>
                    <a:pt x="1209929" y="242697"/>
                  </a:lnTo>
                  <a:lnTo>
                    <a:pt x="1219708" y="253365"/>
                  </a:lnTo>
                  <a:lnTo>
                    <a:pt x="1229106" y="244729"/>
                  </a:lnTo>
                  <a:close/>
                </a:path>
                <a:path w="4516120" h="3759200">
                  <a:moveTo>
                    <a:pt x="1316482" y="354965"/>
                  </a:moveTo>
                  <a:lnTo>
                    <a:pt x="1311275" y="346964"/>
                  </a:lnTo>
                  <a:lnTo>
                    <a:pt x="1289939" y="317373"/>
                  </a:lnTo>
                  <a:lnTo>
                    <a:pt x="1267587" y="288544"/>
                  </a:lnTo>
                  <a:lnTo>
                    <a:pt x="1254633" y="273431"/>
                  </a:lnTo>
                  <a:lnTo>
                    <a:pt x="1244981" y="281559"/>
                  </a:lnTo>
                  <a:lnTo>
                    <a:pt x="1257096" y="295846"/>
                  </a:lnTo>
                  <a:lnTo>
                    <a:pt x="1279906" y="324993"/>
                  </a:lnTo>
                  <a:lnTo>
                    <a:pt x="1300746" y="354063"/>
                  </a:lnTo>
                  <a:lnTo>
                    <a:pt x="1300822" y="354228"/>
                  </a:lnTo>
                  <a:lnTo>
                    <a:pt x="1305814" y="361823"/>
                  </a:lnTo>
                  <a:lnTo>
                    <a:pt x="1316482" y="354965"/>
                  </a:lnTo>
                  <a:close/>
                </a:path>
                <a:path w="4516120" h="3759200">
                  <a:moveTo>
                    <a:pt x="1384427" y="478028"/>
                  </a:moveTo>
                  <a:lnTo>
                    <a:pt x="1382395" y="473329"/>
                  </a:lnTo>
                  <a:lnTo>
                    <a:pt x="1366901" y="440690"/>
                  </a:lnTo>
                  <a:lnTo>
                    <a:pt x="1349756" y="408813"/>
                  </a:lnTo>
                  <a:lnTo>
                    <a:pt x="1336929" y="387350"/>
                  </a:lnTo>
                  <a:lnTo>
                    <a:pt x="1326134" y="393827"/>
                  </a:lnTo>
                  <a:lnTo>
                    <a:pt x="1338834" y="415213"/>
                  </a:lnTo>
                  <a:lnTo>
                    <a:pt x="1355471" y="446405"/>
                  </a:lnTo>
                  <a:lnTo>
                    <a:pt x="1371498" y="480199"/>
                  </a:lnTo>
                  <a:lnTo>
                    <a:pt x="1372743" y="482981"/>
                  </a:lnTo>
                  <a:lnTo>
                    <a:pt x="1384427" y="478028"/>
                  </a:lnTo>
                  <a:close/>
                </a:path>
                <a:path w="4516120" h="3759200">
                  <a:moveTo>
                    <a:pt x="1428813" y="611365"/>
                  </a:moveTo>
                  <a:lnTo>
                    <a:pt x="1428242" y="608711"/>
                  </a:lnTo>
                  <a:lnTo>
                    <a:pt x="1419352" y="574294"/>
                  </a:lnTo>
                  <a:lnTo>
                    <a:pt x="1408684" y="540131"/>
                  </a:lnTo>
                  <a:lnTo>
                    <a:pt x="1399032" y="513588"/>
                  </a:lnTo>
                  <a:lnTo>
                    <a:pt x="1387094" y="517906"/>
                  </a:lnTo>
                  <a:lnTo>
                    <a:pt x="1396390" y="543382"/>
                  </a:lnTo>
                  <a:lnTo>
                    <a:pt x="1407185" y="577583"/>
                  </a:lnTo>
                  <a:lnTo>
                    <a:pt x="1415326" y="609346"/>
                  </a:lnTo>
                  <a:lnTo>
                    <a:pt x="1416431" y="614172"/>
                  </a:lnTo>
                  <a:lnTo>
                    <a:pt x="1428800" y="611657"/>
                  </a:lnTo>
                  <a:lnTo>
                    <a:pt x="1428813" y="611365"/>
                  </a:lnTo>
                  <a:close/>
                </a:path>
                <a:path w="4516120" h="3759200">
                  <a:moveTo>
                    <a:pt x="1444498" y="748411"/>
                  </a:moveTo>
                  <a:lnTo>
                    <a:pt x="1443507" y="714375"/>
                  </a:lnTo>
                  <a:lnTo>
                    <a:pt x="1443482" y="713359"/>
                  </a:lnTo>
                  <a:lnTo>
                    <a:pt x="1440484" y="680224"/>
                  </a:lnTo>
                  <a:lnTo>
                    <a:pt x="1440421" y="679589"/>
                  </a:lnTo>
                  <a:lnTo>
                    <a:pt x="1440307" y="678180"/>
                  </a:lnTo>
                  <a:lnTo>
                    <a:pt x="1436116" y="649351"/>
                  </a:lnTo>
                  <a:lnTo>
                    <a:pt x="1423543" y="651129"/>
                  </a:lnTo>
                  <a:lnTo>
                    <a:pt x="1427695" y="679589"/>
                  </a:lnTo>
                  <a:lnTo>
                    <a:pt x="1427784" y="680224"/>
                  </a:lnTo>
                  <a:lnTo>
                    <a:pt x="1430693" y="713359"/>
                  </a:lnTo>
                  <a:lnTo>
                    <a:pt x="1430782" y="714375"/>
                  </a:lnTo>
                  <a:lnTo>
                    <a:pt x="1431785" y="748411"/>
                  </a:lnTo>
                  <a:lnTo>
                    <a:pt x="1431798" y="751459"/>
                  </a:lnTo>
                  <a:lnTo>
                    <a:pt x="1444498" y="751459"/>
                  </a:lnTo>
                  <a:lnTo>
                    <a:pt x="1444498" y="748411"/>
                  </a:lnTo>
                  <a:close/>
                </a:path>
                <a:path w="4516120" h="3759200">
                  <a:moveTo>
                    <a:pt x="1450213" y="890397"/>
                  </a:moveTo>
                  <a:lnTo>
                    <a:pt x="1450009" y="887349"/>
                  </a:lnTo>
                  <a:lnTo>
                    <a:pt x="1447596" y="852932"/>
                  </a:lnTo>
                  <a:lnTo>
                    <a:pt x="1447546" y="852170"/>
                  </a:lnTo>
                  <a:lnTo>
                    <a:pt x="1445793" y="818261"/>
                  </a:lnTo>
                  <a:lnTo>
                    <a:pt x="1445006" y="789686"/>
                  </a:lnTo>
                  <a:lnTo>
                    <a:pt x="1445006" y="789305"/>
                  </a:lnTo>
                  <a:lnTo>
                    <a:pt x="1432306" y="789686"/>
                  </a:lnTo>
                  <a:lnTo>
                    <a:pt x="1434807" y="852170"/>
                  </a:lnTo>
                  <a:lnTo>
                    <a:pt x="1437525" y="890397"/>
                  </a:lnTo>
                  <a:lnTo>
                    <a:pt x="1437640" y="891540"/>
                  </a:lnTo>
                  <a:lnTo>
                    <a:pt x="1450213" y="890397"/>
                  </a:lnTo>
                  <a:close/>
                </a:path>
                <a:path w="4516120" h="3759200">
                  <a:moveTo>
                    <a:pt x="1466469" y="1028700"/>
                  </a:moveTo>
                  <a:lnTo>
                    <a:pt x="1465072" y="1020064"/>
                  </a:lnTo>
                  <a:lnTo>
                    <a:pt x="1460500" y="987298"/>
                  </a:lnTo>
                  <a:lnTo>
                    <a:pt x="1456309" y="954024"/>
                  </a:lnTo>
                  <a:lnTo>
                    <a:pt x="1453642" y="928243"/>
                  </a:lnTo>
                  <a:lnTo>
                    <a:pt x="1441069" y="929513"/>
                  </a:lnTo>
                  <a:lnTo>
                    <a:pt x="1443736" y="955548"/>
                  </a:lnTo>
                  <a:lnTo>
                    <a:pt x="1447800" y="988949"/>
                  </a:lnTo>
                  <a:lnTo>
                    <a:pt x="1452499" y="1021969"/>
                  </a:lnTo>
                  <a:lnTo>
                    <a:pt x="1453896" y="1030605"/>
                  </a:lnTo>
                  <a:lnTo>
                    <a:pt x="1466469" y="1028700"/>
                  </a:lnTo>
                  <a:close/>
                </a:path>
                <a:path w="4516120" h="3759200">
                  <a:moveTo>
                    <a:pt x="1493520" y="1165225"/>
                  </a:moveTo>
                  <a:lnTo>
                    <a:pt x="1488694" y="1145032"/>
                  </a:lnTo>
                  <a:lnTo>
                    <a:pt x="1481747" y="1113167"/>
                  </a:lnTo>
                  <a:lnTo>
                    <a:pt x="1475663" y="1082840"/>
                  </a:lnTo>
                  <a:lnTo>
                    <a:pt x="1472692" y="1066165"/>
                  </a:lnTo>
                  <a:lnTo>
                    <a:pt x="1460246" y="1068324"/>
                  </a:lnTo>
                  <a:lnTo>
                    <a:pt x="1463421" y="1086358"/>
                  </a:lnTo>
                  <a:lnTo>
                    <a:pt x="1469644" y="1117346"/>
                  </a:lnTo>
                  <a:lnTo>
                    <a:pt x="1476375" y="1147826"/>
                  </a:lnTo>
                  <a:lnTo>
                    <a:pt x="1481201" y="1168146"/>
                  </a:lnTo>
                  <a:lnTo>
                    <a:pt x="1493520" y="1165225"/>
                  </a:lnTo>
                  <a:close/>
                </a:path>
                <a:path w="4516120" h="3759200">
                  <a:moveTo>
                    <a:pt x="1533652" y="1298067"/>
                  </a:moveTo>
                  <a:lnTo>
                    <a:pt x="1528368" y="1283601"/>
                  </a:lnTo>
                  <a:lnTo>
                    <a:pt x="1518831" y="1255433"/>
                  </a:lnTo>
                  <a:lnTo>
                    <a:pt x="1511084" y="1230401"/>
                  </a:lnTo>
                  <a:lnTo>
                    <a:pt x="1511122" y="1230261"/>
                  </a:lnTo>
                  <a:lnTo>
                    <a:pt x="1503172" y="1202690"/>
                  </a:lnTo>
                  <a:lnTo>
                    <a:pt x="1503045" y="1201928"/>
                  </a:lnTo>
                  <a:lnTo>
                    <a:pt x="1490726" y="1205230"/>
                  </a:lnTo>
                  <a:lnTo>
                    <a:pt x="1498981" y="1233932"/>
                  </a:lnTo>
                  <a:lnTo>
                    <a:pt x="1507236" y="1260729"/>
                  </a:lnTo>
                  <a:lnTo>
                    <a:pt x="1515872" y="1286383"/>
                  </a:lnTo>
                  <a:lnTo>
                    <a:pt x="1521841" y="1302512"/>
                  </a:lnTo>
                  <a:lnTo>
                    <a:pt x="1533652" y="1298067"/>
                  </a:lnTo>
                  <a:close/>
                </a:path>
                <a:path w="4516120" h="3759200">
                  <a:moveTo>
                    <a:pt x="1594612" y="1421892"/>
                  </a:moveTo>
                  <a:lnTo>
                    <a:pt x="1584896" y="1407134"/>
                  </a:lnTo>
                  <a:lnTo>
                    <a:pt x="1575092" y="1390319"/>
                  </a:lnTo>
                  <a:lnTo>
                    <a:pt x="1575041" y="1390065"/>
                  </a:lnTo>
                  <a:lnTo>
                    <a:pt x="1568183" y="1377061"/>
                  </a:lnTo>
                  <a:lnTo>
                    <a:pt x="1565275" y="1371473"/>
                  </a:lnTo>
                  <a:lnTo>
                    <a:pt x="1555369" y="1351026"/>
                  </a:lnTo>
                  <a:lnTo>
                    <a:pt x="1547622" y="1333119"/>
                  </a:lnTo>
                  <a:lnTo>
                    <a:pt x="1536065" y="1338199"/>
                  </a:lnTo>
                  <a:lnTo>
                    <a:pt x="1553845" y="1377061"/>
                  </a:lnTo>
                  <a:lnTo>
                    <a:pt x="1574419" y="1414272"/>
                  </a:lnTo>
                  <a:lnTo>
                    <a:pt x="1583944" y="1428877"/>
                  </a:lnTo>
                  <a:lnTo>
                    <a:pt x="1594612" y="1421892"/>
                  </a:lnTo>
                  <a:close/>
                </a:path>
                <a:path w="4516120" h="3759200">
                  <a:moveTo>
                    <a:pt x="1678559" y="1490726"/>
                  </a:moveTo>
                  <a:lnTo>
                    <a:pt x="1661236" y="1465707"/>
                  </a:lnTo>
                  <a:lnTo>
                    <a:pt x="1649895" y="1449324"/>
                  </a:lnTo>
                  <a:lnTo>
                    <a:pt x="1630045" y="1420622"/>
                  </a:lnTo>
                  <a:lnTo>
                    <a:pt x="1593469" y="1487424"/>
                  </a:lnTo>
                  <a:lnTo>
                    <a:pt x="1678559" y="1490726"/>
                  </a:lnTo>
                  <a:close/>
                </a:path>
                <a:path w="4516120" h="3759200">
                  <a:moveTo>
                    <a:pt x="4484116" y="3657447"/>
                  </a:moveTo>
                  <a:lnTo>
                    <a:pt x="4471416" y="3657447"/>
                  </a:lnTo>
                  <a:lnTo>
                    <a:pt x="4471416" y="3759047"/>
                  </a:lnTo>
                  <a:lnTo>
                    <a:pt x="4484116" y="3759047"/>
                  </a:lnTo>
                  <a:lnTo>
                    <a:pt x="4484116" y="3657447"/>
                  </a:lnTo>
                  <a:close/>
                </a:path>
                <a:path w="4516120" h="3759200">
                  <a:moveTo>
                    <a:pt x="4484116" y="3517773"/>
                  </a:moveTo>
                  <a:lnTo>
                    <a:pt x="4471416" y="3517773"/>
                  </a:lnTo>
                  <a:lnTo>
                    <a:pt x="4471416" y="3619347"/>
                  </a:lnTo>
                  <a:lnTo>
                    <a:pt x="4484116" y="3619347"/>
                  </a:lnTo>
                  <a:lnTo>
                    <a:pt x="4484116" y="3517773"/>
                  </a:lnTo>
                  <a:close/>
                </a:path>
                <a:path w="4516120" h="3759200">
                  <a:moveTo>
                    <a:pt x="4484116" y="3378073"/>
                  </a:moveTo>
                  <a:lnTo>
                    <a:pt x="4471416" y="3378073"/>
                  </a:lnTo>
                  <a:lnTo>
                    <a:pt x="4471416" y="3479673"/>
                  </a:lnTo>
                  <a:lnTo>
                    <a:pt x="4484116" y="3479673"/>
                  </a:lnTo>
                  <a:lnTo>
                    <a:pt x="4484116" y="3378073"/>
                  </a:lnTo>
                  <a:close/>
                </a:path>
                <a:path w="4516120" h="3759200">
                  <a:moveTo>
                    <a:pt x="4484116" y="3238373"/>
                  </a:moveTo>
                  <a:lnTo>
                    <a:pt x="4471416" y="3238373"/>
                  </a:lnTo>
                  <a:lnTo>
                    <a:pt x="4471416" y="3339973"/>
                  </a:lnTo>
                  <a:lnTo>
                    <a:pt x="4484116" y="3339973"/>
                  </a:lnTo>
                  <a:lnTo>
                    <a:pt x="4484116" y="3238373"/>
                  </a:lnTo>
                  <a:close/>
                </a:path>
                <a:path w="4516120" h="3759200">
                  <a:moveTo>
                    <a:pt x="4484116" y="3098673"/>
                  </a:moveTo>
                  <a:lnTo>
                    <a:pt x="4471416" y="3098673"/>
                  </a:lnTo>
                  <a:lnTo>
                    <a:pt x="4471416" y="3200273"/>
                  </a:lnTo>
                  <a:lnTo>
                    <a:pt x="4484116" y="3200273"/>
                  </a:lnTo>
                  <a:lnTo>
                    <a:pt x="4484116" y="3098673"/>
                  </a:lnTo>
                  <a:close/>
                </a:path>
                <a:path w="4516120" h="3759200">
                  <a:moveTo>
                    <a:pt x="4515866" y="3051175"/>
                  </a:moveTo>
                  <a:lnTo>
                    <a:pt x="4509516" y="3038475"/>
                  </a:lnTo>
                  <a:lnTo>
                    <a:pt x="4477766" y="2974975"/>
                  </a:lnTo>
                  <a:lnTo>
                    <a:pt x="4439666" y="3051175"/>
                  </a:lnTo>
                  <a:lnTo>
                    <a:pt x="4471416" y="3051175"/>
                  </a:lnTo>
                  <a:lnTo>
                    <a:pt x="4471416" y="3060573"/>
                  </a:lnTo>
                  <a:lnTo>
                    <a:pt x="4484116" y="3060573"/>
                  </a:lnTo>
                  <a:lnTo>
                    <a:pt x="4484116" y="3051175"/>
                  </a:lnTo>
                  <a:lnTo>
                    <a:pt x="4515866" y="3051175"/>
                  </a:lnTo>
                  <a:close/>
                </a:path>
              </a:pathLst>
            </a:custGeom>
            <a:solidFill>
              <a:srgbClr val="0F17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00811" y="3494532"/>
              <a:ext cx="300355" cy="490855"/>
            </a:xfrm>
            <a:custGeom>
              <a:avLst/>
              <a:gdLst/>
              <a:ahLst/>
              <a:cxnLst/>
              <a:rect l="l" t="t" r="r" b="b"/>
              <a:pathLst>
                <a:path w="300355" h="490854">
                  <a:moveTo>
                    <a:pt x="245643" y="0"/>
                  </a:moveTo>
                  <a:lnTo>
                    <a:pt x="54584" y="0"/>
                  </a:lnTo>
                  <a:lnTo>
                    <a:pt x="43987" y="2159"/>
                  </a:lnTo>
                  <a:lnTo>
                    <a:pt x="35309" y="8032"/>
                  </a:lnTo>
                  <a:lnTo>
                    <a:pt x="29445" y="16716"/>
                  </a:lnTo>
                  <a:lnTo>
                    <a:pt x="27292" y="27304"/>
                  </a:lnTo>
                  <a:lnTo>
                    <a:pt x="27292" y="79120"/>
                  </a:lnTo>
                  <a:lnTo>
                    <a:pt x="30022" y="81787"/>
                  </a:lnTo>
                  <a:lnTo>
                    <a:pt x="53225" y="81787"/>
                  </a:lnTo>
                  <a:lnTo>
                    <a:pt x="54584" y="83184"/>
                  </a:lnTo>
                  <a:lnTo>
                    <a:pt x="54584" y="107695"/>
                  </a:lnTo>
                  <a:lnTo>
                    <a:pt x="53225" y="109092"/>
                  </a:lnTo>
                  <a:lnTo>
                    <a:pt x="27292" y="109092"/>
                  </a:lnTo>
                  <a:lnTo>
                    <a:pt x="16694" y="111232"/>
                  </a:lnTo>
                  <a:lnTo>
                    <a:pt x="8016" y="117062"/>
                  </a:lnTo>
                  <a:lnTo>
                    <a:pt x="2153" y="125702"/>
                  </a:lnTo>
                  <a:lnTo>
                    <a:pt x="0" y="136270"/>
                  </a:lnTo>
                  <a:lnTo>
                    <a:pt x="0" y="463422"/>
                  </a:lnTo>
                  <a:lnTo>
                    <a:pt x="2153" y="474011"/>
                  </a:lnTo>
                  <a:lnTo>
                    <a:pt x="8016" y="482695"/>
                  </a:lnTo>
                  <a:lnTo>
                    <a:pt x="16694" y="488569"/>
                  </a:lnTo>
                  <a:lnTo>
                    <a:pt x="27292" y="490727"/>
                  </a:lnTo>
                  <a:lnTo>
                    <a:pt x="122821" y="490727"/>
                  </a:lnTo>
                  <a:lnTo>
                    <a:pt x="129282" y="458981"/>
                  </a:lnTo>
                  <a:lnTo>
                    <a:pt x="146872" y="432974"/>
                  </a:lnTo>
                  <a:lnTo>
                    <a:pt x="172906" y="415397"/>
                  </a:lnTo>
                  <a:lnTo>
                    <a:pt x="204698" y="408939"/>
                  </a:lnTo>
                  <a:lnTo>
                    <a:pt x="300228" y="408939"/>
                  </a:lnTo>
                  <a:lnTo>
                    <a:pt x="300228" y="354456"/>
                  </a:lnTo>
                  <a:lnTo>
                    <a:pt x="60731" y="354456"/>
                  </a:lnTo>
                  <a:lnTo>
                    <a:pt x="54584" y="348233"/>
                  </a:lnTo>
                  <a:lnTo>
                    <a:pt x="54584" y="196976"/>
                  </a:lnTo>
                  <a:lnTo>
                    <a:pt x="60731" y="190880"/>
                  </a:lnTo>
                  <a:lnTo>
                    <a:pt x="300228" y="190880"/>
                  </a:lnTo>
                  <a:lnTo>
                    <a:pt x="300228" y="136270"/>
                  </a:lnTo>
                  <a:lnTo>
                    <a:pt x="298074" y="125702"/>
                  </a:lnTo>
                  <a:lnTo>
                    <a:pt x="292211" y="117062"/>
                  </a:lnTo>
                  <a:lnTo>
                    <a:pt x="283533" y="111232"/>
                  </a:lnTo>
                  <a:lnTo>
                    <a:pt x="272935" y="109092"/>
                  </a:lnTo>
                  <a:lnTo>
                    <a:pt x="247002" y="109092"/>
                  </a:lnTo>
                  <a:lnTo>
                    <a:pt x="245643" y="107695"/>
                  </a:lnTo>
                  <a:lnTo>
                    <a:pt x="245643" y="83184"/>
                  </a:lnTo>
                  <a:lnTo>
                    <a:pt x="247002" y="81787"/>
                  </a:lnTo>
                  <a:lnTo>
                    <a:pt x="270205" y="81787"/>
                  </a:lnTo>
                  <a:lnTo>
                    <a:pt x="272935" y="79120"/>
                  </a:lnTo>
                  <a:lnTo>
                    <a:pt x="272935" y="27304"/>
                  </a:lnTo>
                  <a:lnTo>
                    <a:pt x="270782" y="16716"/>
                  </a:lnTo>
                  <a:lnTo>
                    <a:pt x="264918" y="8032"/>
                  </a:lnTo>
                  <a:lnTo>
                    <a:pt x="256240" y="2159"/>
                  </a:lnTo>
                  <a:lnTo>
                    <a:pt x="245643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81584" y="3712209"/>
              <a:ext cx="219710" cy="110489"/>
            </a:xfrm>
            <a:custGeom>
              <a:avLst/>
              <a:gdLst/>
              <a:ahLst/>
              <a:cxnLst/>
              <a:rect l="l" t="t" r="r" b="b"/>
              <a:pathLst>
                <a:path w="219709" h="110489">
                  <a:moveTo>
                    <a:pt x="219456" y="0"/>
                  </a:moveTo>
                  <a:lnTo>
                    <a:pt x="1739" y="0"/>
                  </a:lnTo>
                  <a:lnTo>
                    <a:pt x="1739" y="2540"/>
                  </a:lnTo>
                  <a:lnTo>
                    <a:pt x="0" y="2540"/>
                  </a:lnTo>
                  <a:lnTo>
                    <a:pt x="0" y="7620"/>
                  </a:lnTo>
                  <a:lnTo>
                    <a:pt x="0" y="106680"/>
                  </a:lnTo>
                  <a:lnTo>
                    <a:pt x="1358" y="106680"/>
                  </a:lnTo>
                  <a:lnTo>
                    <a:pt x="1358" y="110490"/>
                  </a:lnTo>
                  <a:lnTo>
                    <a:pt x="219456" y="110490"/>
                  </a:lnTo>
                  <a:lnTo>
                    <a:pt x="219456" y="106680"/>
                  </a:lnTo>
                  <a:lnTo>
                    <a:pt x="219456" y="7620"/>
                  </a:lnTo>
                  <a:lnTo>
                    <a:pt x="219456" y="2540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163" y="3930395"/>
              <a:ext cx="231648" cy="10972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29056" y="3236976"/>
              <a:ext cx="300355" cy="492759"/>
            </a:xfrm>
            <a:custGeom>
              <a:avLst/>
              <a:gdLst/>
              <a:ahLst/>
              <a:cxnLst/>
              <a:rect l="l" t="t" r="r" b="b"/>
              <a:pathLst>
                <a:path w="300355" h="492760">
                  <a:moveTo>
                    <a:pt x="245643" y="0"/>
                  </a:moveTo>
                  <a:lnTo>
                    <a:pt x="54584" y="0"/>
                  </a:lnTo>
                  <a:lnTo>
                    <a:pt x="43987" y="2159"/>
                  </a:lnTo>
                  <a:lnTo>
                    <a:pt x="35309" y="8032"/>
                  </a:lnTo>
                  <a:lnTo>
                    <a:pt x="29445" y="16716"/>
                  </a:lnTo>
                  <a:lnTo>
                    <a:pt x="27292" y="27304"/>
                  </a:lnTo>
                  <a:lnTo>
                    <a:pt x="27292" y="79248"/>
                  </a:lnTo>
                  <a:lnTo>
                    <a:pt x="30022" y="82041"/>
                  </a:lnTo>
                  <a:lnTo>
                    <a:pt x="53225" y="82041"/>
                  </a:lnTo>
                  <a:lnTo>
                    <a:pt x="54584" y="83438"/>
                  </a:lnTo>
                  <a:lnTo>
                    <a:pt x="54584" y="108076"/>
                  </a:lnTo>
                  <a:lnTo>
                    <a:pt x="53225" y="109347"/>
                  </a:lnTo>
                  <a:lnTo>
                    <a:pt x="27292" y="109347"/>
                  </a:lnTo>
                  <a:lnTo>
                    <a:pt x="16694" y="111507"/>
                  </a:lnTo>
                  <a:lnTo>
                    <a:pt x="8016" y="117395"/>
                  </a:lnTo>
                  <a:lnTo>
                    <a:pt x="2153" y="126116"/>
                  </a:lnTo>
                  <a:lnTo>
                    <a:pt x="0" y="136778"/>
                  </a:lnTo>
                  <a:lnTo>
                    <a:pt x="0" y="464947"/>
                  </a:lnTo>
                  <a:lnTo>
                    <a:pt x="2153" y="475535"/>
                  </a:lnTo>
                  <a:lnTo>
                    <a:pt x="8016" y="484219"/>
                  </a:lnTo>
                  <a:lnTo>
                    <a:pt x="16694" y="490093"/>
                  </a:lnTo>
                  <a:lnTo>
                    <a:pt x="27292" y="492251"/>
                  </a:lnTo>
                  <a:lnTo>
                    <a:pt x="122821" y="492251"/>
                  </a:lnTo>
                  <a:lnTo>
                    <a:pt x="129282" y="460412"/>
                  </a:lnTo>
                  <a:lnTo>
                    <a:pt x="146872" y="434324"/>
                  </a:lnTo>
                  <a:lnTo>
                    <a:pt x="172906" y="416688"/>
                  </a:lnTo>
                  <a:lnTo>
                    <a:pt x="204698" y="410210"/>
                  </a:lnTo>
                  <a:lnTo>
                    <a:pt x="300228" y="410210"/>
                  </a:lnTo>
                  <a:lnTo>
                    <a:pt x="300228" y="355473"/>
                  </a:lnTo>
                  <a:lnTo>
                    <a:pt x="60731" y="355473"/>
                  </a:lnTo>
                  <a:lnTo>
                    <a:pt x="54584" y="349376"/>
                  </a:lnTo>
                  <a:lnTo>
                    <a:pt x="54584" y="197612"/>
                  </a:lnTo>
                  <a:lnTo>
                    <a:pt x="60731" y="191388"/>
                  </a:lnTo>
                  <a:lnTo>
                    <a:pt x="300228" y="191388"/>
                  </a:lnTo>
                  <a:lnTo>
                    <a:pt x="300228" y="136778"/>
                  </a:lnTo>
                  <a:lnTo>
                    <a:pt x="298074" y="126116"/>
                  </a:lnTo>
                  <a:lnTo>
                    <a:pt x="292211" y="117395"/>
                  </a:lnTo>
                  <a:lnTo>
                    <a:pt x="283533" y="111507"/>
                  </a:lnTo>
                  <a:lnTo>
                    <a:pt x="272935" y="109347"/>
                  </a:lnTo>
                  <a:lnTo>
                    <a:pt x="247002" y="109347"/>
                  </a:lnTo>
                  <a:lnTo>
                    <a:pt x="245643" y="108076"/>
                  </a:lnTo>
                  <a:lnTo>
                    <a:pt x="245643" y="83438"/>
                  </a:lnTo>
                  <a:lnTo>
                    <a:pt x="247002" y="82041"/>
                  </a:lnTo>
                  <a:lnTo>
                    <a:pt x="270205" y="82041"/>
                  </a:lnTo>
                  <a:lnTo>
                    <a:pt x="272935" y="79248"/>
                  </a:lnTo>
                  <a:lnTo>
                    <a:pt x="272935" y="27304"/>
                  </a:lnTo>
                  <a:lnTo>
                    <a:pt x="270782" y="16716"/>
                  </a:lnTo>
                  <a:lnTo>
                    <a:pt x="264918" y="8032"/>
                  </a:lnTo>
                  <a:lnTo>
                    <a:pt x="256240" y="2159"/>
                  </a:lnTo>
                  <a:lnTo>
                    <a:pt x="245643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11352" y="3454399"/>
              <a:ext cx="218440" cy="110489"/>
            </a:xfrm>
            <a:custGeom>
              <a:avLst/>
              <a:gdLst/>
              <a:ahLst/>
              <a:cxnLst/>
              <a:rect l="l" t="t" r="r" b="b"/>
              <a:pathLst>
                <a:path w="218440" h="110489">
                  <a:moveTo>
                    <a:pt x="217932" y="0"/>
                  </a:moveTo>
                  <a:lnTo>
                    <a:pt x="1358" y="0"/>
                  </a:lnTo>
                  <a:lnTo>
                    <a:pt x="1358" y="3810"/>
                  </a:lnTo>
                  <a:lnTo>
                    <a:pt x="0" y="3810"/>
                  </a:lnTo>
                  <a:lnTo>
                    <a:pt x="0" y="7620"/>
                  </a:lnTo>
                  <a:lnTo>
                    <a:pt x="0" y="107950"/>
                  </a:lnTo>
                  <a:lnTo>
                    <a:pt x="1727" y="107950"/>
                  </a:lnTo>
                  <a:lnTo>
                    <a:pt x="1727" y="110490"/>
                  </a:lnTo>
                  <a:lnTo>
                    <a:pt x="217932" y="110490"/>
                  </a:lnTo>
                  <a:lnTo>
                    <a:pt x="217932" y="107950"/>
                  </a:lnTo>
                  <a:lnTo>
                    <a:pt x="217932" y="7620"/>
                  </a:lnTo>
                  <a:lnTo>
                    <a:pt x="217932" y="3810"/>
                  </a:lnTo>
                  <a:lnTo>
                    <a:pt x="21793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931" y="3674364"/>
              <a:ext cx="231648" cy="10820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829056" y="3843527"/>
              <a:ext cx="300355" cy="492759"/>
            </a:xfrm>
            <a:custGeom>
              <a:avLst/>
              <a:gdLst/>
              <a:ahLst/>
              <a:cxnLst/>
              <a:rect l="l" t="t" r="r" b="b"/>
              <a:pathLst>
                <a:path w="300355" h="492760">
                  <a:moveTo>
                    <a:pt x="245643" y="0"/>
                  </a:moveTo>
                  <a:lnTo>
                    <a:pt x="54584" y="0"/>
                  </a:lnTo>
                  <a:lnTo>
                    <a:pt x="43987" y="2159"/>
                  </a:lnTo>
                  <a:lnTo>
                    <a:pt x="35309" y="8032"/>
                  </a:lnTo>
                  <a:lnTo>
                    <a:pt x="29445" y="16716"/>
                  </a:lnTo>
                  <a:lnTo>
                    <a:pt x="27292" y="27305"/>
                  </a:lnTo>
                  <a:lnTo>
                    <a:pt x="27292" y="79248"/>
                  </a:lnTo>
                  <a:lnTo>
                    <a:pt x="30022" y="82042"/>
                  </a:lnTo>
                  <a:lnTo>
                    <a:pt x="53225" y="82042"/>
                  </a:lnTo>
                  <a:lnTo>
                    <a:pt x="54584" y="83439"/>
                  </a:lnTo>
                  <a:lnTo>
                    <a:pt x="54584" y="108077"/>
                  </a:lnTo>
                  <a:lnTo>
                    <a:pt x="53225" y="109347"/>
                  </a:lnTo>
                  <a:lnTo>
                    <a:pt x="27292" y="109347"/>
                  </a:lnTo>
                  <a:lnTo>
                    <a:pt x="16694" y="111507"/>
                  </a:lnTo>
                  <a:lnTo>
                    <a:pt x="8016" y="117395"/>
                  </a:lnTo>
                  <a:lnTo>
                    <a:pt x="2153" y="126116"/>
                  </a:lnTo>
                  <a:lnTo>
                    <a:pt x="0" y="136779"/>
                  </a:lnTo>
                  <a:lnTo>
                    <a:pt x="0" y="464947"/>
                  </a:lnTo>
                  <a:lnTo>
                    <a:pt x="2153" y="475535"/>
                  </a:lnTo>
                  <a:lnTo>
                    <a:pt x="8016" y="484219"/>
                  </a:lnTo>
                  <a:lnTo>
                    <a:pt x="16694" y="490093"/>
                  </a:lnTo>
                  <a:lnTo>
                    <a:pt x="27292" y="492252"/>
                  </a:lnTo>
                  <a:lnTo>
                    <a:pt x="122821" y="492252"/>
                  </a:lnTo>
                  <a:lnTo>
                    <a:pt x="129282" y="460412"/>
                  </a:lnTo>
                  <a:lnTo>
                    <a:pt x="146872" y="434324"/>
                  </a:lnTo>
                  <a:lnTo>
                    <a:pt x="172906" y="416688"/>
                  </a:lnTo>
                  <a:lnTo>
                    <a:pt x="204698" y="410210"/>
                  </a:lnTo>
                  <a:lnTo>
                    <a:pt x="300228" y="410210"/>
                  </a:lnTo>
                  <a:lnTo>
                    <a:pt x="300228" y="355473"/>
                  </a:lnTo>
                  <a:lnTo>
                    <a:pt x="60731" y="355473"/>
                  </a:lnTo>
                  <a:lnTo>
                    <a:pt x="54584" y="349377"/>
                  </a:lnTo>
                  <a:lnTo>
                    <a:pt x="54584" y="197612"/>
                  </a:lnTo>
                  <a:lnTo>
                    <a:pt x="60731" y="191389"/>
                  </a:lnTo>
                  <a:lnTo>
                    <a:pt x="300228" y="191389"/>
                  </a:lnTo>
                  <a:lnTo>
                    <a:pt x="300228" y="136779"/>
                  </a:lnTo>
                  <a:lnTo>
                    <a:pt x="298074" y="126116"/>
                  </a:lnTo>
                  <a:lnTo>
                    <a:pt x="292211" y="117395"/>
                  </a:lnTo>
                  <a:lnTo>
                    <a:pt x="283533" y="111507"/>
                  </a:lnTo>
                  <a:lnTo>
                    <a:pt x="272935" y="109347"/>
                  </a:lnTo>
                  <a:lnTo>
                    <a:pt x="247002" y="109347"/>
                  </a:lnTo>
                  <a:lnTo>
                    <a:pt x="245643" y="108077"/>
                  </a:lnTo>
                  <a:lnTo>
                    <a:pt x="245643" y="83439"/>
                  </a:lnTo>
                  <a:lnTo>
                    <a:pt x="247002" y="82042"/>
                  </a:lnTo>
                  <a:lnTo>
                    <a:pt x="270205" y="82042"/>
                  </a:lnTo>
                  <a:lnTo>
                    <a:pt x="272935" y="79248"/>
                  </a:lnTo>
                  <a:lnTo>
                    <a:pt x="272935" y="27305"/>
                  </a:lnTo>
                  <a:lnTo>
                    <a:pt x="270782" y="16716"/>
                  </a:lnTo>
                  <a:lnTo>
                    <a:pt x="264918" y="8032"/>
                  </a:lnTo>
                  <a:lnTo>
                    <a:pt x="256240" y="2159"/>
                  </a:lnTo>
                  <a:lnTo>
                    <a:pt x="245643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11352" y="4062729"/>
              <a:ext cx="218440" cy="107950"/>
            </a:xfrm>
            <a:custGeom>
              <a:avLst/>
              <a:gdLst/>
              <a:ahLst/>
              <a:cxnLst/>
              <a:rect l="l" t="t" r="r" b="b"/>
              <a:pathLst>
                <a:path w="218440" h="107950">
                  <a:moveTo>
                    <a:pt x="217932" y="0"/>
                  </a:moveTo>
                  <a:lnTo>
                    <a:pt x="1676" y="0"/>
                  </a:lnTo>
                  <a:lnTo>
                    <a:pt x="1676" y="2540"/>
                  </a:lnTo>
                  <a:lnTo>
                    <a:pt x="0" y="2540"/>
                  </a:lnTo>
                  <a:lnTo>
                    <a:pt x="0" y="7620"/>
                  </a:lnTo>
                  <a:lnTo>
                    <a:pt x="0" y="105410"/>
                  </a:lnTo>
                  <a:lnTo>
                    <a:pt x="901" y="105410"/>
                  </a:lnTo>
                  <a:lnTo>
                    <a:pt x="901" y="107950"/>
                  </a:lnTo>
                  <a:lnTo>
                    <a:pt x="217932" y="107950"/>
                  </a:lnTo>
                  <a:lnTo>
                    <a:pt x="217932" y="105410"/>
                  </a:lnTo>
                  <a:lnTo>
                    <a:pt x="217932" y="7620"/>
                  </a:lnTo>
                  <a:lnTo>
                    <a:pt x="217932" y="2540"/>
                  </a:lnTo>
                  <a:lnTo>
                    <a:pt x="21793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931" y="4280916"/>
              <a:ext cx="231648" cy="10972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3462528" y="3419855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60" h="441960">
                  <a:moveTo>
                    <a:pt x="220980" y="0"/>
                  </a:moveTo>
                  <a:lnTo>
                    <a:pt x="176443" y="4489"/>
                  </a:lnTo>
                  <a:lnTo>
                    <a:pt x="134963" y="17365"/>
                  </a:lnTo>
                  <a:lnTo>
                    <a:pt x="97426" y="37739"/>
                  </a:lnTo>
                  <a:lnTo>
                    <a:pt x="64722" y="64722"/>
                  </a:lnTo>
                  <a:lnTo>
                    <a:pt x="37739" y="97426"/>
                  </a:lnTo>
                  <a:lnTo>
                    <a:pt x="17365" y="134963"/>
                  </a:lnTo>
                  <a:lnTo>
                    <a:pt x="4489" y="176443"/>
                  </a:lnTo>
                  <a:lnTo>
                    <a:pt x="0" y="220980"/>
                  </a:lnTo>
                  <a:lnTo>
                    <a:pt x="4489" y="265516"/>
                  </a:lnTo>
                  <a:lnTo>
                    <a:pt x="17365" y="306996"/>
                  </a:lnTo>
                  <a:lnTo>
                    <a:pt x="37739" y="344533"/>
                  </a:lnTo>
                  <a:lnTo>
                    <a:pt x="64722" y="377237"/>
                  </a:lnTo>
                  <a:lnTo>
                    <a:pt x="97426" y="404220"/>
                  </a:lnTo>
                  <a:lnTo>
                    <a:pt x="134963" y="424594"/>
                  </a:lnTo>
                  <a:lnTo>
                    <a:pt x="176443" y="437470"/>
                  </a:lnTo>
                  <a:lnTo>
                    <a:pt x="220980" y="441960"/>
                  </a:lnTo>
                  <a:lnTo>
                    <a:pt x="265516" y="437470"/>
                  </a:lnTo>
                  <a:lnTo>
                    <a:pt x="306996" y="424594"/>
                  </a:lnTo>
                  <a:lnTo>
                    <a:pt x="344533" y="404220"/>
                  </a:lnTo>
                  <a:lnTo>
                    <a:pt x="377237" y="377237"/>
                  </a:lnTo>
                  <a:lnTo>
                    <a:pt x="404220" y="344533"/>
                  </a:lnTo>
                  <a:lnTo>
                    <a:pt x="424594" y="306996"/>
                  </a:lnTo>
                  <a:lnTo>
                    <a:pt x="437470" y="265516"/>
                  </a:lnTo>
                  <a:lnTo>
                    <a:pt x="441960" y="220980"/>
                  </a:lnTo>
                  <a:lnTo>
                    <a:pt x="437470" y="176443"/>
                  </a:lnTo>
                  <a:lnTo>
                    <a:pt x="424594" y="134963"/>
                  </a:lnTo>
                  <a:lnTo>
                    <a:pt x="404220" y="97426"/>
                  </a:lnTo>
                  <a:lnTo>
                    <a:pt x="377237" y="64722"/>
                  </a:lnTo>
                  <a:lnTo>
                    <a:pt x="344533" y="37739"/>
                  </a:lnTo>
                  <a:lnTo>
                    <a:pt x="306996" y="17365"/>
                  </a:lnTo>
                  <a:lnTo>
                    <a:pt x="265516" y="4489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5588" y="3513097"/>
              <a:ext cx="251029" cy="270807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5868923" y="3419855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60" h="441960">
                  <a:moveTo>
                    <a:pt x="220979" y="0"/>
                  </a:moveTo>
                  <a:lnTo>
                    <a:pt x="176443" y="4489"/>
                  </a:lnTo>
                  <a:lnTo>
                    <a:pt x="134963" y="17365"/>
                  </a:lnTo>
                  <a:lnTo>
                    <a:pt x="97426" y="37739"/>
                  </a:lnTo>
                  <a:lnTo>
                    <a:pt x="64722" y="64722"/>
                  </a:lnTo>
                  <a:lnTo>
                    <a:pt x="37739" y="97426"/>
                  </a:lnTo>
                  <a:lnTo>
                    <a:pt x="17365" y="134963"/>
                  </a:lnTo>
                  <a:lnTo>
                    <a:pt x="4489" y="176443"/>
                  </a:lnTo>
                  <a:lnTo>
                    <a:pt x="0" y="220980"/>
                  </a:lnTo>
                  <a:lnTo>
                    <a:pt x="4489" y="265516"/>
                  </a:lnTo>
                  <a:lnTo>
                    <a:pt x="17365" y="306996"/>
                  </a:lnTo>
                  <a:lnTo>
                    <a:pt x="37739" y="344533"/>
                  </a:lnTo>
                  <a:lnTo>
                    <a:pt x="64722" y="377237"/>
                  </a:lnTo>
                  <a:lnTo>
                    <a:pt x="97426" y="404220"/>
                  </a:lnTo>
                  <a:lnTo>
                    <a:pt x="134963" y="424594"/>
                  </a:lnTo>
                  <a:lnTo>
                    <a:pt x="176443" y="437470"/>
                  </a:lnTo>
                  <a:lnTo>
                    <a:pt x="220979" y="441960"/>
                  </a:lnTo>
                  <a:lnTo>
                    <a:pt x="265516" y="437470"/>
                  </a:lnTo>
                  <a:lnTo>
                    <a:pt x="306996" y="424594"/>
                  </a:lnTo>
                  <a:lnTo>
                    <a:pt x="344533" y="404220"/>
                  </a:lnTo>
                  <a:lnTo>
                    <a:pt x="377237" y="377237"/>
                  </a:lnTo>
                  <a:lnTo>
                    <a:pt x="404220" y="344533"/>
                  </a:lnTo>
                  <a:lnTo>
                    <a:pt x="424594" y="306996"/>
                  </a:lnTo>
                  <a:lnTo>
                    <a:pt x="437470" y="265516"/>
                  </a:lnTo>
                  <a:lnTo>
                    <a:pt x="441960" y="220980"/>
                  </a:lnTo>
                  <a:lnTo>
                    <a:pt x="437470" y="176443"/>
                  </a:lnTo>
                  <a:lnTo>
                    <a:pt x="424594" y="134963"/>
                  </a:lnTo>
                  <a:lnTo>
                    <a:pt x="404220" y="97426"/>
                  </a:lnTo>
                  <a:lnTo>
                    <a:pt x="377237" y="64722"/>
                  </a:lnTo>
                  <a:lnTo>
                    <a:pt x="344533" y="37739"/>
                  </a:lnTo>
                  <a:lnTo>
                    <a:pt x="306996" y="17365"/>
                  </a:lnTo>
                  <a:lnTo>
                    <a:pt x="265516" y="4489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1984" y="3513097"/>
              <a:ext cx="251029" cy="27080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190231" y="3316224"/>
              <a:ext cx="2814955" cy="859790"/>
            </a:xfrm>
            <a:custGeom>
              <a:avLst/>
              <a:gdLst/>
              <a:ahLst/>
              <a:cxnLst/>
              <a:rect l="l" t="t" r="r" b="b"/>
              <a:pathLst>
                <a:path w="2814954" h="859789">
                  <a:moveTo>
                    <a:pt x="2671572" y="0"/>
                  </a:moveTo>
                  <a:lnTo>
                    <a:pt x="143256" y="0"/>
                  </a:lnTo>
                  <a:lnTo>
                    <a:pt x="97974" y="7303"/>
                  </a:lnTo>
                  <a:lnTo>
                    <a:pt x="58649" y="27639"/>
                  </a:lnTo>
                  <a:lnTo>
                    <a:pt x="27639" y="58649"/>
                  </a:lnTo>
                  <a:lnTo>
                    <a:pt x="7303" y="97974"/>
                  </a:lnTo>
                  <a:lnTo>
                    <a:pt x="0" y="143255"/>
                  </a:lnTo>
                  <a:lnTo>
                    <a:pt x="0" y="716280"/>
                  </a:lnTo>
                  <a:lnTo>
                    <a:pt x="7303" y="761561"/>
                  </a:lnTo>
                  <a:lnTo>
                    <a:pt x="27639" y="800886"/>
                  </a:lnTo>
                  <a:lnTo>
                    <a:pt x="58649" y="831896"/>
                  </a:lnTo>
                  <a:lnTo>
                    <a:pt x="97974" y="852232"/>
                  </a:lnTo>
                  <a:lnTo>
                    <a:pt x="143256" y="859536"/>
                  </a:lnTo>
                  <a:lnTo>
                    <a:pt x="2671572" y="859536"/>
                  </a:lnTo>
                  <a:lnTo>
                    <a:pt x="2716853" y="852232"/>
                  </a:lnTo>
                  <a:lnTo>
                    <a:pt x="2756178" y="831896"/>
                  </a:lnTo>
                  <a:lnTo>
                    <a:pt x="2787188" y="800886"/>
                  </a:lnTo>
                  <a:lnTo>
                    <a:pt x="2807524" y="761561"/>
                  </a:lnTo>
                  <a:lnTo>
                    <a:pt x="2814828" y="716280"/>
                  </a:lnTo>
                  <a:lnTo>
                    <a:pt x="2814828" y="143255"/>
                  </a:lnTo>
                  <a:lnTo>
                    <a:pt x="2807524" y="97974"/>
                  </a:lnTo>
                  <a:lnTo>
                    <a:pt x="2787188" y="58649"/>
                  </a:lnTo>
                  <a:lnTo>
                    <a:pt x="2756178" y="27639"/>
                  </a:lnTo>
                  <a:lnTo>
                    <a:pt x="2716853" y="7303"/>
                  </a:lnTo>
                  <a:lnTo>
                    <a:pt x="2671572" y="0"/>
                  </a:lnTo>
                  <a:close/>
                </a:path>
              </a:pathLst>
            </a:custGeom>
            <a:solidFill>
              <a:srgbClr val="EB949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470775" y="3648202"/>
            <a:ext cx="22548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23900" marR="5080" indent="-71183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1212D"/>
                </a:solidFill>
                <a:latin typeface="Microsoft Sans Serif"/>
                <a:cs typeface="Microsoft Sans Serif"/>
              </a:rPr>
              <a:t>Your</a:t>
            </a:r>
            <a:r>
              <a:rPr dirty="0" sz="1400" spc="-50">
                <a:solidFill>
                  <a:srgbClr val="C1212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C1212D"/>
                </a:solidFill>
                <a:latin typeface="Microsoft Sans Serif"/>
                <a:cs typeface="Microsoft Sans Serif"/>
              </a:rPr>
              <a:t>product</a:t>
            </a:r>
            <a:r>
              <a:rPr dirty="0" sz="1400" spc="-30">
                <a:solidFill>
                  <a:srgbClr val="C1212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C1212D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-40">
                <a:solidFill>
                  <a:srgbClr val="C1212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C1212D"/>
                </a:solidFill>
                <a:latin typeface="Microsoft Sans Serif"/>
                <a:cs typeface="Microsoft Sans Serif"/>
              </a:rPr>
              <a:t>successfully delivered.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8229600" y="2933700"/>
            <a:ext cx="736600" cy="736600"/>
            <a:chOff x="8229600" y="2933700"/>
            <a:chExt cx="736600" cy="736600"/>
          </a:xfrm>
        </p:grpSpPr>
        <p:sp>
          <p:nvSpPr>
            <p:cNvPr id="36" name="object 36" descr=""/>
            <p:cNvSpPr/>
            <p:nvPr/>
          </p:nvSpPr>
          <p:spPr>
            <a:xfrm>
              <a:off x="8229600" y="2933700"/>
              <a:ext cx="736600" cy="736600"/>
            </a:xfrm>
            <a:custGeom>
              <a:avLst/>
              <a:gdLst/>
              <a:ahLst/>
              <a:cxnLst/>
              <a:rect l="l" t="t" r="r" b="b"/>
              <a:pathLst>
                <a:path w="736600" h="736600">
                  <a:moveTo>
                    <a:pt x="368046" y="0"/>
                  </a:moveTo>
                  <a:lnTo>
                    <a:pt x="321867" y="2866"/>
                  </a:lnTo>
                  <a:lnTo>
                    <a:pt x="277403" y="11236"/>
                  </a:lnTo>
                  <a:lnTo>
                    <a:pt x="234999" y="24766"/>
                  </a:lnTo>
                  <a:lnTo>
                    <a:pt x="194998" y="43110"/>
                  </a:lnTo>
                  <a:lnTo>
                    <a:pt x="157746" y="65924"/>
                  </a:lnTo>
                  <a:lnTo>
                    <a:pt x="123587" y="92865"/>
                  </a:lnTo>
                  <a:lnTo>
                    <a:pt x="92865" y="123587"/>
                  </a:lnTo>
                  <a:lnTo>
                    <a:pt x="65924" y="157746"/>
                  </a:lnTo>
                  <a:lnTo>
                    <a:pt x="43110" y="194998"/>
                  </a:lnTo>
                  <a:lnTo>
                    <a:pt x="24766" y="234999"/>
                  </a:lnTo>
                  <a:lnTo>
                    <a:pt x="11236" y="277403"/>
                  </a:lnTo>
                  <a:lnTo>
                    <a:pt x="2866" y="321867"/>
                  </a:lnTo>
                  <a:lnTo>
                    <a:pt x="0" y="368046"/>
                  </a:lnTo>
                  <a:lnTo>
                    <a:pt x="2866" y="414224"/>
                  </a:lnTo>
                  <a:lnTo>
                    <a:pt x="11236" y="458688"/>
                  </a:lnTo>
                  <a:lnTo>
                    <a:pt x="24766" y="501092"/>
                  </a:lnTo>
                  <a:lnTo>
                    <a:pt x="43110" y="541093"/>
                  </a:lnTo>
                  <a:lnTo>
                    <a:pt x="65924" y="578345"/>
                  </a:lnTo>
                  <a:lnTo>
                    <a:pt x="92865" y="612504"/>
                  </a:lnTo>
                  <a:lnTo>
                    <a:pt x="123587" y="643226"/>
                  </a:lnTo>
                  <a:lnTo>
                    <a:pt x="157746" y="670167"/>
                  </a:lnTo>
                  <a:lnTo>
                    <a:pt x="194998" y="692981"/>
                  </a:lnTo>
                  <a:lnTo>
                    <a:pt x="234999" y="711325"/>
                  </a:lnTo>
                  <a:lnTo>
                    <a:pt x="277403" y="724855"/>
                  </a:lnTo>
                  <a:lnTo>
                    <a:pt x="321867" y="733225"/>
                  </a:lnTo>
                  <a:lnTo>
                    <a:pt x="368046" y="736092"/>
                  </a:lnTo>
                  <a:lnTo>
                    <a:pt x="414224" y="733225"/>
                  </a:lnTo>
                  <a:lnTo>
                    <a:pt x="458688" y="724855"/>
                  </a:lnTo>
                  <a:lnTo>
                    <a:pt x="501092" y="711325"/>
                  </a:lnTo>
                  <a:lnTo>
                    <a:pt x="541093" y="692981"/>
                  </a:lnTo>
                  <a:lnTo>
                    <a:pt x="578345" y="670167"/>
                  </a:lnTo>
                  <a:lnTo>
                    <a:pt x="612504" y="643226"/>
                  </a:lnTo>
                  <a:lnTo>
                    <a:pt x="643226" y="612504"/>
                  </a:lnTo>
                  <a:lnTo>
                    <a:pt x="670167" y="578345"/>
                  </a:lnTo>
                  <a:lnTo>
                    <a:pt x="692981" y="541093"/>
                  </a:lnTo>
                  <a:lnTo>
                    <a:pt x="711325" y="501092"/>
                  </a:lnTo>
                  <a:lnTo>
                    <a:pt x="724855" y="458688"/>
                  </a:lnTo>
                  <a:lnTo>
                    <a:pt x="733225" y="414224"/>
                  </a:lnTo>
                  <a:lnTo>
                    <a:pt x="736092" y="368046"/>
                  </a:lnTo>
                  <a:lnTo>
                    <a:pt x="733225" y="321867"/>
                  </a:lnTo>
                  <a:lnTo>
                    <a:pt x="724855" y="277403"/>
                  </a:lnTo>
                  <a:lnTo>
                    <a:pt x="711325" y="234999"/>
                  </a:lnTo>
                  <a:lnTo>
                    <a:pt x="692981" y="194998"/>
                  </a:lnTo>
                  <a:lnTo>
                    <a:pt x="670167" y="157746"/>
                  </a:lnTo>
                  <a:lnTo>
                    <a:pt x="643226" y="123587"/>
                  </a:lnTo>
                  <a:lnTo>
                    <a:pt x="612504" y="92865"/>
                  </a:lnTo>
                  <a:lnTo>
                    <a:pt x="578345" y="65924"/>
                  </a:lnTo>
                  <a:lnTo>
                    <a:pt x="541093" y="43110"/>
                  </a:lnTo>
                  <a:lnTo>
                    <a:pt x="501092" y="24766"/>
                  </a:lnTo>
                  <a:lnTo>
                    <a:pt x="458688" y="11236"/>
                  </a:lnTo>
                  <a:lnTo>
                    <a:pt x="414224" y="2866"/>
                  </a:lnTo>
                  <a:lnTo>
                    <a:pt x="36804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402587" y="3125876"/>
              <a:ext cx="377825" cy="415925"/>
            </a:xfrm>
            <a:custGeom>
              <a:avLst/>
              <a:gdLst/>
              <a:ahLst/>
              <a:cxnLst/>
              <a:rect l="l" t="t" r="r" b="b"/>
              <a:pathLst>
                <a:path w="377825" h="415925">
                  <a:moveTo>
                    <a:pt x="258356" y="358914"/>
                  </a:moveTo>
                  <a:lnTo>
                    <a:pt x="119532" y="358914"/>
                  </a:lnTo>
                  <a:lnTo>
                    <a:pt x="128333" y="381393"/>
                  </a:lnTo>
                  <a:lnTo>
                    <a:pt x="143865" y="399364"/>
                  </a:lnTo>
                  <a:lnTo>
                    <a:pt x="164592" y="411276"/>
                  </a:lnTo>
                  <a:lnTo>
                    <a:pt x="188937" y="415594"/>
                  </a:lnTo>
                  <a:lnTo>
                    <a:pt x="213296" y="411276"/>
                  </a:lnTo>
                  <a:lnTo>
                    <a:pt x="234022" y="399364"/>
                  </a:lnTo>
                  <a:lnTo>
                    <a:pt x="249555" y="381393"/>
                  </a:lnTo>
                  <a:lnTo>
                    <a:pt x="258356" y="358914"/>
                  </a:lnTo>
                  <a:close/>
                </a:path>
                <a:path w="377825" h="415925">
                  <a:moveTo>
                    <a:pt x="377812" y="304749"/>
                  </a:moveTo>
                  <a:lnTo>
                    <a:pt x="376034" y="296062"/>
                  </a:lnTo>
                  <a:lnTo>
                    <a:pt x="372008" y="288175"/>
                  </a:lnTo>
                  <a:lnTo>
                    <a:pt x="365899" y="281482"/>
                  </a:lnTo>
                  <a:lnTo>
                    <a:pt x="347522" y="262331"/>
                  </a:lnTo>
                  <a:lnTo>
                    <a:pt x="333781" y="239953"/>
                  </a:lnTo>
                  <a:lnTo>
                    <a:pt x="324980" y="215201"/>
                  </a:lnTo>
                  <a:lnTo>
                    <a:pt x="321424" y="188887"/>
                  </a:lnTo>
                  <a:lnTo>
                    <a:pt x="279450" y="182156"/>
                  </a:lnTo>
                  <a:lnTo>
                    <a:pt x="243141" y="163360"/>
                  </a:lnTo>
                  <a:lnTo>
                    <a:pt x="214503" y="134721"/>
                  </a:lnTo>
                  <a:lnTo>
                    <a:pt x="195694" y="98425"/>
                  </a:lnTo>
                  <a:lnTo>
                    <a:pt x="188937" y="56667"/>
                  </a:lnTo>
                  <a:lnTo>
                    <a:pt x="189788" y="41859"/>
                  </a:lnTo>
                  <a:lnTo>
                    <a:pt x="192252" y="27533"/>
                  </a:lnTo>
                  <a:lnTo>
                    <a:pt x="196215" y="13766"/>
                  </a:lnTo>
                  <a:lnTo>
                    <a:pt x="201587" y="647"/>
                  </a:lnTo>
                  <a:lnTo>
                    <a:pt x="197421" y="254"/>
                  </a:lnTo>
                  <a:lnTo>
                    <a:pt x="193217" y="0"/>
                  </a:lnTo>
                  <a:lnTo>
                    <a:pt x="188937" y="0"/>
                  </a:lnTo>
                  <a:lnTo>
                    <a:pt x="147142" y="6743"/>
                  </a:lnTo>
                  <a:lnTo>
                    <a:pt x="110832" y="25514"/>
                  </a:lnTo>
                  <a:lnTo>
                    <a:pt x="82207" y="54140"/>
                  </a:lnTo>
                  <a:lnTo>
                    <a:pt x="63436" y="90436"/>
                  </a:lnTo>
                  <a:lnTo>
                    <a:pt x="56692" y="132232"/>
                  </a:lnTo>
                  <a:lnTo>
                    <a:pt x="56692" y="184899"/>
                  </a:lnTo>
                  <a:lnTo>
                    <a:pt x="53682" y="212407"/>
                  </a:lnTo>
                  <a:lnTo>
                    <a:pt x="44907" y="238290"/>
                  </a:lnTo>
                  <a:lnTo>
                    <a:pt x="30746" y="261721"/>
                  </a:lnTo>
                  <a:lnTo>
                    <a:pt x="11569" y="281863"/>
                  </a:lnTo>
                  <a:lnTo>
                    <a:pt x="5422" y="288823"/>
                  </a:lnTo>
                  <a:lnTo>
                    <a:pt x="1498" y="297129"/>
                  </a:lnTo>
                  <a:lnTo>
                    <a:pt x="0" y="306273"/>
                  </a:lnTo>
                  <a:lnTo>
                    <a:pt x="1181" y="315798"/>
                  </a:lnTo>
                  <a:lnTo>
                    <a:pt x="6019" y="325818"/>
                  </a:lnTo>
                  <a:lnTo>
                    <a:pt x="13919" y="333463"/>
                  </a:lnTo>
                  <a:lnTo>
                    <a:pt x="23939" y="338328"/>
                  </a:lnTo>
                  <a:lnTo>
                    <a:pt x="35153" y="340029"/>
                  </a:lnTo>
                  <a:lnTo>
                    <a:pt x="342633" y="340029"/>
                  </a:lnTo>
                  <a:lnTo>
                    <a:pt x="354368" y="338150"/>
                  </a:lnTo>
                  <a:lnTo>
                    <a:pt x="364718" y="332841"/>
                  </a:lnTo>
                  <a:lnTo>
                    <a:pt x="372668" y="324573"/>
                  </a:lnTo>
                  <a:lnTo>
                    <a:pt x="377177" y="313829"/>
                  </a:lnTo>
                  <a:lnTo>
                    <a:pt x="377812" y="304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9326" y="3088090"/>
              <a:ext cx="188929" cy="188904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659379" y="1440179"/>
              <a:ext cx="8973820" cy="4646930"/>
            </a:xfrm>
            <a:custGeom>
              <a:avLst/>
              <a:gdLst/>
              <a:ahLst/>
              <a:cxnLst/>
              <a:rect l="l" t="t" r="r" b="b"/>
              <a:pathLst>
                <a:path w="8973820" h="4646930">
                  <a:moveTo>
                    <a:pt x="8973312" y="0"/>
                  </a:moveTo>
                  <a:lnTo>
                    <a:pt x="0" y="0"/>
                  </a:lnTo>
                  <a:lnTo>
                    <a:pt x="0" y="4646676"/>
                  </a:lnTo>
                  <a:lnTo>
                    <a:pt x="8973312" y="4646676"/>
                  </a:lnTo>
                  <a:lnTo>
                    <a:pt x="8973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38754" y="1473200"/>
            <a:ext cx="14281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DABFD"/>
                </a:solidFill>
              </a:rPr>
              <a:t>Google</a:t>
            </a:r>
            <a:r>
              <a:rPr dirty="0" spc="-40">
                <a:solidFill>
                  <a:srgbClr val="1DABFD"/>
                </a:solidFill>
              </a:rPr>
              <a:t> </a:t>
            </a:r>
            <a:r>
              <a:rPr dirty="0" spc="-20">
                <a:solidFill>
                  <a:srgbClr val="1DABFD"/>
                </a:solidFill>
              </a:rPr>
              <a:t>Cloud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894588" y="2139695"/>
            <a:ext cx="10738485" cy="3947160"/>
            <a:chOff x="894588" y="2139695"/>
            <a:chExt cx="10738485" cy="3947160"/>
          </a:xfrm>
        </p:grpSpPr>
        <p:sp>
          <p:nvSpPr>
            <p:cNvPr id="9" name="object 9" descr=""/>
            <p:cNvSpPr/>
            <p:nvPr/>
          </p:nvSpPr>
          <p:spPr>
            <a:xfrm>
              <a:off x="5151120" y="2139695"/>
              <a:ext cx="6482080" cy="3947160"/>
            </a:xfrm>
            <a:custGeom>
              <a:avLst/>
              <a:gdLst/>
              <a:ahLst/>
              <a:cxnLst/>
              <a:rect l="l" t="t" r="r" b="b"/>
              <a:pathLst>
                <a:path w="6482080" h="3947160">
                  <a:moveTo>
                    <a:pt x="1799844" y="0"/>
                  </a:moveTo>
                  <a:lnTo>
                    <a:pt x="0" y="0"/>
                  </a:lnTo>
                  <a:lnTo>
                    <a:pt x="0" y="3947160"/>
                  </a:lnTo>
                  <a:lnTo>
                    <a:pt x="1799844" y="3947160"/>
                  </a:lnTo>
                  <a:lnTo>
                    <a:pt x="1799844" y="0"/>
                  </a:lnTo>
                  <a:close/>
                </a:path>
                <a:path w="6482080" h="3947160">
                  <a:moveTo>
                    <a:pt x="4140708" y="0"/>
                  </a:moveTo>
                  <a:lnTo>
                    <a:pt x="2340864" y="0"/>
                  </a:lnTo>
                  <a:lnTo>
                    <a:pt x="2340864" y="3947160"/>
                  </a:lnTo>
                  <a:lnTo>
                    <a:pt x="4140708" y="3947160"/>
                  </a:lnTo>
                  <a:lnTo>
                    <a:pt x="4140708" y="0"/>
                  </a:lnTo>
                  <a:close/>
                </a:path>
                <a:path w="6482080" h="3947160">
                  <a:moveTo>
                    <a:pt x="6481572" y="0"/>
                  </a:moveTo>
                  <a:lnTo>
                    <a:pt x="4681728" y="0"/>
                  </a:lnTo>
                  <a:lnTo>
                    <a:pt x="4681728" y="3947160"/>
                  </a:lnTo>
                  <a:lnTo>
                    <a:pt x="6481572" y="3947160"/>
                  </a:lnTo>
                  <a:lnTo>
                    <a:pt x="648157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588" y="2450591"/>
              <a:ext cx="1182624" cy="118262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20496" y="2476499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540257" y="0"/>
                  </a:moveTo>
                  <a:lnTo>
                    <a:pt x="491083" y="2208"/>
                  </a:lnTo>
                  <a:lnTo>
                    <a:pt x="443146" y="8706"/>
                  </a:lnTo>
                  <a:lnTo>
                    <a:pt x="396636" y="19302"/>
                  </a:lnTo>
                  <a:lnTo>
                    <a:pt x="351745" y="33806"/>
                  </a:lnTo>
                  <a:lnTo>
                    <a:pt x="308663" y="52026"/>
                  </a:lnTo>
                  <a:lnTo>
                    <a:pt x="267580" y="73772"/>
                  </a:lnTo>
                  <a:lnTo>
                    <a:pt x="228688" y="98854"/>
                  </a:lnTo>
                  <a:lnTo>
                    <a:pt x="192177" y="127079"/>
                  </a:lnTo>
                  <a:lnTo>
                    <a:pt x="158238" y="158257"/>
                  </a:lnTo>
                  <a:lnTo>
                    <a:pt x="127062" y="192198"/>
                  </a:lnTo>
                  <a:lnTo>
                    <a:pt x="98840" y="228710"/>
                  </a:lnTo>
                  <a:lnTo>
                    <a:pt x="73761" y="267603"/>
                  </a:lnTo>
                  <a:lnTo>
                    <a:pt x="52018" y="308685"/>
                  </a:lnTo>
                  <a:lnTo>
                    <a:pt x="33800" y="351765"/>
                  </a:lnTo>
                  <a:lnTo>
                    <a:pt x="19298" y="396654"/>
                  </a:lnTo>
                  <a:lnTo>
                    <a:pt x="8704" y="443159"/>
                  </a:lnTo>
                  <a:lnTo>
                    <a:pt x="2207" y="491091"/>
                  </a:lnTo>
                  <a:lnTo>
                    <a:pt x="0" y="540258"/>
                  </a:lnTo>
                  <a:lnTo>
                    <a:pt x="2207" y="589424"/>
                  </a:lnTo>
                  <a:lnTo>
                    <a:pt x="8704" y="637356"/>
                  </a:lnTo>
                  <a:lnTo>
                    <a:pt x="19298" y="683861"/>
                  </a:lnTo>
                  <a:lnTo>
                    <a:pt x="33800" y="728750"/>
                  </a:lnTo>
                  <a:lnTo>
                    <a:pt x="52018" y="771830"/>
                  </a:lnTo>
                  <a:lnTo>
                    <a:pt x="73761" y="812912"/>
                  </a:lnTo>
                  <a:lnTo>
                    <a:pt x="98840" y="851805"/>
                  </a:lnTo>
                  <a:lnTo>
                    <a:pt x="127062" y="888317"/>
                  </a:lnTo>
                  <a:lnTo>
                    <a:pt x="158238" y="922258"/>
                  </a:lnTo>
                  <a:lnTo>
                    <a:pt x="192177" y="953436"/>
                  </a:lnTo>
                  <a:lnTo>
                    <a:pt x="228688" y="981661"/>
                  </a:lnTo>
                  <a:lnTo>
                    <a:pt x="267580" y="1006743"/>
                  </a:lnTo>
                  <a:lnTo>
                    <a:pt x="308663" y="1028489"/>
                  </a:lnTo>
                  <a:lnTo>
                    <a:pt x="351745" y="1046709"/>
                  </a:lnTo>
                  <a:lnTo>
                    <a:pt x="396636" y="1061213"/>
                  </a:lnTo>
                  <a:lnTo>
                    <a:pt x="443146" y="1071809"/>
                  </a:lnTo>
                  <a:lnTo>
                    <a:pt x="491083" y="1078307"/>
                  </a:lnTo>
                  <a:lnTo>
                    <a:pt x="540257" y="1080515"/>
                  </a:lnTo>
                  <a:lnTo>
                    <a:pt x="589424" y="1078307"/>
                  </a:lnTo>
                  <a:lnTo>
                    <a:pt x="637356" y="1071809"/>
                  </a:lnTo>
                  <a:lnTo>
                    <a:pt x="683861" y="1061213"/>
                  </a:lnTo>
                  <a:lnTo>
                    <a:pt x="728750" y="1046709"/>
                  </a:lnTo>
                  <a:lnTo>
                    <a:pt x="771830" y="1028489"/>
                  </a:lnTo>
                  <a:lnTo>
                    <a:pt x="812912" y="1006743"/>
                  </a:lnTo>
                  <a:lnTo>
                    <a:pt x="851805" y="981661"/>
                  </a:lnTo>
                  <a:lnTo>
                    <a:pt x="888317" y="953436"/>
                  </a:lnTo>
                  <a:lnTo>
                    <a:pt x="922258" y="922258"/>
                  </a:lnTo>
                  <a:lnTo>
                    <a:pt x="953436" y="888317"/>
                  </a:lnTo>
                  <a:lnTo>
                    <a:pt x="981661" y="851805"/>
                  </a:lnTo>
                  <a:lnTo>
                    <a:pt x="1006743" y="812912"/>
                  </a:lnTo>
                  <a:lnTo>
                    <a:pt x="1028489" y="771830"/>
                  </a:lnTo>
                  <a:lnTo>
                    <a:pt x="1046709" y="728750"/>
                  </a:lnTo>
                  <a:lnTo>
                    <a:pt x="1061213" y="683861"/>
                  </a:lnTo>
                  <a:lnTo>
                    <a:pt x="1071809" y="637356"/>
                  </a:lnTo>
                  <a:lnTo>
                    <a:pt x="1078307" y="589424"/>
                  </a:lnTo>
                  <a:lnTo>
                    <a:pt x="1080516" y="540258"/>
                  </a:lnTo>
                  <a:lnTo>
                    <a:pt x="1078307" y="491091"/>
                  </a:lnTo>
                  <a:lnTo>
                    <a:pt x="1071809" y="443159"/>
                  </a:lnTo>
                  <a:lnTo>
                    <a:pt x="1061213" y="396654"/>
                  </a:lnTo>
                  <a:lnTo>
                    <a:pt x="1046709" y="351765"/>
                  </a:lnTo>
                  <a:lnTo>
                    <a:pt x="1028489" y="308685"/>
                  </a:lnTo>
                  <a:lnTo>
                    <a:pt x="1006743" y="267603"/>
                  </a:lnTo>
                  <a:lnTo>
                    <a:pt x="981661" y="228710"/>
                  </a:lnTo>
                  <a:lnTo>
                    <a:pt x="953436" y="192198"/>
                  </a:lnTo>
                  <a:lnTo>
                    <a:pt x="922258" y="158257"/>
                  </a:lnTo>
                  <a:lnTo>
                    <a:pt x="888317" y="127079"/>
                  </a:lnTo>
                  <a:lnTo>
                    <a:pt x="851805" y="98854"/>
                  </a:lnTo>
                  <a:lnTo>
                    <a:pt x="812912" y="73772"/>
                  </a:lnTo>
                  <a:lnTo>
                    <a:pt x="771830" y="52026"/>
                  </a:lnTo>
                  <a:lnTo>
                    <a:pt x="728750" y="33806"/>
                  </a:lnTo>
                  <a:lnTo>
                    <a:pt x="683861" y="19302"/>
                  </a:lnTo>
                  <a:lnTo>
                    <a:pt x="637356" y="8706"/>
                  </a:lnTo>
                  <a:lnTo>
                    <a:pt x="589424" y="2208"/>
                  </a:lnTo>
                  <a:lnTo>
                    <a:pt x="540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39952" y="2779775"/>
              <a:ext cx="401320" cy="443865"/>
            </a:xfrm>
            <a:custGeom>
              <a:avLst/>
              <a:gdLst/>
              <a:ahLst/>
              <a:cxnLst/>
              <a:rect l="l" t="t" r="r" b="b"/>
              <a:pathLst>
                <a:path w="401319" h="443864">
                  <a:moveTo>
                    <a:pt x="366903" y="0"/>
                  </a:moveTo>
                  <a:lnTo>
                    <a:pt x="33858" y="0"/>
                  </a:lnTo>
                  <a:lnTo>
                    <a:pt x="20579" y="2617"/>
                  </a:lnTo>
                  <a:lnTo>
                    <a:pt x="9828" y="9794"/>
                  </a:lnTo>
                  <a:lnTo>
                    <a:pt x="2627" y="20520"/>
                  </a:lnTo>
                  <a:lnTo>
                    <a:pt x="0" y="33782"/>
                  </a:lnTo>
                  <a:lnTo>
                    <a:pt x="0" y="409701"/>
                  </a:lnTo>
                  <a:lnTo>
                    <a:pt x="2627" y="422963"/>
                  </a:lnTo>
                  <a:lnTo>
                    <a:pt x="9828" y="433689"/>
                  </a:lnTo>
                  <a:lnTo>
                    <a:pt x="20579" y="440866"/>
                  </a:lnTo>
                  <a:lnTo>
                    <a:pt x="33858" y="443484"/>
                  </a:lnTo>
                  <a:lnTo>
                    <a:pt x="116903" y="443484"/>
                  </a:lnTo>
                  <a:lnTo>
                    <a:pt x="126702" y="415039"/>
                  </a:lnTo>
                  <a:lnTo>
                    <a:pt x="145257" y="392334"/>
                  </a:lnTo>
                  <a:lnTo>
                    <a:pt x="170511" y="377297"/>
                  </a:lnTo>
                  <a:lnTo>
                    <a:pt x="200406" y="371856"/>
                  </a:lnTo>
                  <a:lnTo>
                    <a:pt x="230064" y="377297"/>
                  </a:lnTo>
                  <a:lnTo>
                    <a:pt x="255269" y="392334"/>
                  </a:lnTo>
                  <a:lnTo>
                    <a:pt x="273808" y="415039"/>
                  </a:lnTo>
                  <a:lnTo>
                    <a:pt x="283463" y="443484"/>
                  </a:lnTo>
                  <a:lnTo>
                    <a:pt x="400811" y="443484"/>
                  </a:lnTo>
                  <a:lnTo>
                    <a:pt x="400811" y="33782"/>
                  </a:lnTo>
                  <a:lnTo>
                    <a:pt x="398174" y="20734"/>
                  </a:lnTo>
                  <a:lnTo>
                    <a:pt x="390953" y="9985"/>
                  </a:lnTo>
                  <a:lnTo>
                    <a:pt x="380184" y="2688"/>
                  </a:lnTo>
                  <a:lnTo>
                    <a:pt x="366903" y="0"/>
                  </a:lnTo>
                  <a:close/>
                </a:path>
              </a:pathLst>
            </a:custGeom>
            <a:solidFill>
              <a:srgbClr val="DFE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41704" y="2779775"/>
              <a:ext cx="99060" cy="443865"/>
            </a:xfrm>
            <a:custGeom>
              <a:avLst/>
              <a:gdLst/>
              <a:ahLst/>
              <a:cxnLst/>
              <a:rect l="l" t="t" r="r" b="b"/>
              <a:pathLst>
                <a:path w="99059" h="443864">
                  <a:moveTo>
                    <a:pt x="64515" y="0"/>
                  </a:moveTo>
                  <a:lnTo>
                    <a:pt x="0" y="0"/>
                  </a:lnTo>
                  <a:lnTo>
                    <a:pt x="13354" y="2617"/>
                  </a:lnTo>
                  <a:lnTo>
                    <a:pt x="24161" y="9794"/>
                  </a:lnTo>
                  <a:lnTo>
                    <a:pt x="31396" y="20520"/>
                  </a:lnTo>
                  <a:lnTo>
                    <a:pt x="34036" y="33782"/>
                  </a:lnTo>
                  <a:lnTo>
                    <a:pt x="34036" y="443484"/>
                  </a:lnTo>
                  <a:lnTo>
                    <a:pt x="98552" y="443484"/>
                  </a:lnTo>
                  <a:lnTo>
                    <a:pt x="98552" y="33782"/>
                  </a:lnTo>
                  <a:lnTo>
                    <a:pt x="96127" y="20681"/>
                  </a:lnTo>
                  <a:lnTo>
                    <a:pt x="88868" y="9937"/>
                  </a:lnTo>
                  <a:lnTo>
                    <a:pt x="77942" y="2670"/>
                  </a:lnTo>
                  <a:lnTo>
                    <a:pt x="64515" y="0"/>
                  </a:lnTo>
                  <a:close/>
                </a:path>
              </a:pathLst>
            </a:custGeom>
            <a:solidFill>
              <a:srgbClr val="C0C8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40764" y="2865119"/>
              <a:ext cx="329565" cy="358140"/>
            </a:xfrm>
            <a:custGeom>
              <a:avLst/>
              <a:gdLst/>
              <a:ahLst/>
              <a:cxnLst/>
              <a:rect l="l" t="t" r="r" b="b"/>
              <a:pathLst>
                <a:path w="329564" h="358139">
                  <a:moveTo>
                    <a:pt x="182118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68834" y="358139"/>
                  </a:lnTo>
                  <a:lnTo>
                    <a:pt x="78581" y="329501"/>
                  </a:lnTo>
                  <a:lnTo>
                    <a:pt x="97091" y="306863"/>
                  </a:lnTo>
                  <a:lnTo>
                    <a:pt x="122269" y="291988"/>
                  </a:lnTo>
                  <a:lnTo>
                    <a:pt x="152019" y="286638"/>
                  </a:lnTo>
                  <a:lnTo>
                    <a:pt x="181582" y="291988"/>
                  </a:lnTo>
                  <a:lnTo>
                    <a:pt x="206692" y="306863"/>
                  </a:lnTo>
                  <a:lnTo>
                    <a:pt x="225135" y="329501"/>
                  </a:lnTo>
                  <a:lnTo>
                    <a:pt x="234696" y="358139"/>
                  </a:lnTo>
                  <a:lnTo>
                    <a:pt x="295402" y="358139"/>
                  </a:lnTo>
                  <a:lnTo>
                    <a:pt x="308502" y="355471"/>
                  </a:lnTo>
                  <a:lnTo>
                    <a:pt x="319246" y="348218"/>
                  </a:lnTo>
                  <a:lnTo>
                    <a:pt x="326513" y="337512"/>
                  </a:lnTo>
                  <a:lnTo>
                    <a:pt x="329184" y="324484"/>
                  </a:lnTo>
                  <a:lnTo>
                    <a:pt x="329184" y="158241"/>
                  </a:lnTo>
                  <a:lnTo>
                    <a:pt x="218059" y="16255"/>
                  </a:lnTo>
                  <a:lnTo>
                    <a:pt x="192359" y="1075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DFE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68780" y="2865119"/>
              <a:ext cx="201295" cy="358140"/>
            </a:xfrm>
            <a:custGeom>
              <a:avLst/>
              <a:gdLst/>
              <a:ahLst/>
              <a:cxnLst/>
              <a:rect l="l" t="t" r="r" b="b"/>
              <a:pathLst>
                <a:path w="201294" h="358139">
                  <a:moveTo>
                    <a:pt x="53086" y="0"/>
                  </a:moveTo>
                  <a:lnTo>
                    <a:pt x="0" y="0"/>
                  </a:lnTo>
                  <a:lnTo>
                    <a:pt x="9411" y="1335"/>
                  </a:lnTo>
                  <a:lnTo>
                    <a:pt x="18240" y="4492"/>
                  </a:lnTo>
                  <a:lnTo>
                    <a:pt x="26235" y="9340"/>
                  </a:lnTo>
                  <a:lnTo>
                    <a:pt x="33146" y="15747"/>
                  </a:lnTo>
                  <a:lnTo>
                    <a:pt x="53086" y="38226"/>
                  </a:lnTo>
                  <a:lnTo>
                    <a:pt x="132333" y="126237"/>
                  </a:lnTo>
                  <a:lnTo>
                    <a:pt x="137747" y="133238"/>
                  </a:lnTo>
                  <a:lnTo>
                    <a:pt x="141731" y="141096"/>
                  </a:lnTo>
                  <a:lnTo>
                    <a:pt x="144192" y="149526"/>
                  </a:lnTo>
                  <a:lnTo>
                    <a:pt x="145033" y="158241"/>
                  </a:lnTo>
                  <a:lnTo>
                    <a:pt x="145033" y="324484"/>
                  </a:lnTo>
                  <a:lnTo>
                    <a:pt x="142341" y="337512"/>
                  </a:lnTo>
                  <a:lnTo>
                    <a:pt x="135016" y="348218"/>
                  </a:lnTo>
                  <a:lnTo>
                    <a:pt x="124192" y="355471"/>
                  </a:lnTo>
                  <a:lnTo>
                    <a:pt x="110997" y="358139"/>
                  </a:lnTo>
                  <a:lnTo>
                    <a:pt x="167258" y="358139"/>
                  </a:lnTo>
                  <a:lnTo>
                    <a:pt x="180379" y="355471"/>
                  </a:lnTo>
                  <a:lnTo>
                    <a:pt x="191166" y="348218"/>
                  </a:lnTo>
                  <a:lnTo>
                    <a:pt x="198477" y="337512"/>
                  </a:lnTo>
                  <a:lnTo>
                    <a:pt x="201168" y="324484"/>
                  </a:lnTo>
                  <a:lnTo>
                    <a:pt x="201168" y="158241"/>
                  </a:lnTo>
                  <a:lnTo>
                    <a:pt x="109219" y="38226"/>
                  </a:lnTo>
                  <a:lnTo>
                    <a:pt x="89281" y="15747"/>
                  </a:lnTo>
                  <a:lnTo>
                    <a:pt x="81643" y="9108"/>
                  </a:lnTo>
                  <a:lnTo>
                    <a:pt x="72945" y="4159"/>
                  </a:lnTo>
                  <a:lnTo>
                    <a:pt x="63367" y="1067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C0C8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5440" y="2918459"/>
              <a:ext cx="134111" cy="12496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708" y="3151631"/>
              <a:ext cx="168755" cy="16763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8250" y="3151631"/>
              <a:ext cx="167288" cy="16763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156" y="2855975"/>
              <a:ext cx="184403" cy="18287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539240" y="3116579"/>
              <a:ext cx="329565" cy="106680"/>
            </a:xfrm>
            <a:custGeom>
              <a:avLst/>
              <a:gdLst/>
              <a:ahLst/>
              <a:cxnLst/>
              <a:rect l="l" t="t" r="r" b="b"/>
              <a:pathLst>
                <a:path w="329564" h="106680">
                  <a:moveTo>
                    <a:pt x="329184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68834" y="106680"/>
                  </a:lnTo>
                  <a:lnTo>
                    <a:pt x="78634" y="78055"/>
                  </a:lnTo>
                  <a:lnTo>
                    <a:pt x="97234" y="55324"/>
                  </a:lnTo>
                  <a:lnTo>
                    <a:pt x="122429" y="40332"/>
                  </a:lnTo>
                  <a:lnTo>
                    <a:pt x="152908" y="34925"/>
                  </a:lnTo>
                  <a:lnTo>
                    <a:pt x="182340" y="40306"/>
                  </a:lnTo>
                  <a:lnTo>
                    <a:pt x="207200" y="55213"/>
                  </a:lnTo>
                  <a:lnTo>
                    <a:pt x="225488" y="77787"/>
                  </a:lnTo>
                  <a:lnTo>
                    <a:pt x="235203" y="106172"/>
                  </a:lnTo>
                  <a:lnTo>
                    <a:pt x="295402" y="106172"/>
                  </a:lnTo>
                  <a:lnTo>
                    <a:pt x="308449" y="103505"/>
                  </a:lnTo>
                  <a:lnTo>
                    <a:pt x="319198" y="96266"/>
                  </a:lnTo>
                  <a:lnTo>
                    <a:pt x="326495" y="85598"/>
                  </a:lnTo>
                  <a:lnTo>
                    <a:pt x="329184" y="72644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9FAD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0032" y="3116579"/>
              <a:ext cx="89916" cy="10668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140002" y="3116579"/>
              <a:ext cx="401320" cy="106680"/>
            </a:xfrm>
            <a:custGeom>
              <a:avLst/>
              <a:gdLst/>
              <a:ahLst/>
              <a:cxnLst/>
              <a:rect l="l" t="t" r="r" b="b"/>
              <a:pathLst>
                <a:path w="401319" h="106680">
                  <a:moveTo>
                    <a:pt x="400761" y="0"/>
                  </a:moveTo>
                  <a:lnTo>
                    <a:pt x="0" y="0"/>
                  </a:lnTo>
                  <a:lnTo>
                    <a:pt x="0" y="72644"/>
                  </a:lnTo>
                  <a:lnTo>
                    <a:pt x="2683" y="85891"/>
                  </a:lnTo>
                  <a:lnTo>
                    <a:pt x="9974" y="96710"/>
                  </a:lnTo>
                  <a:lnTo>
                    <a:pt x="20729" y="104005"/>
                  </a:lnTo>
                  <a:lnTo>
                    <a:pt x="33807" y="106680"/>
                  </a:lnTo>
                  <a:lnTo>
                    <a:pt x="117182" y="106680"/>
                  </a:lnTo>
                  <a:lnTo>
                    <a:pt x="126979" y="78349"/>
                  </a:lnTo>
                  <a:lnTo>
                    <a:pt x="145483" y="55768"/>
                  </a:lnTo>
                  <a:lnTo>
                    <a:pt x="170566" y="40832"/>
                  </a:lnTo>
                  <a:lnTo>
                    <a:pt x="200101" y="35433"/>
                  </a:lnTo>
                  <a:lnTo>
                    <a:pt x="229926" y="40832"/>
                  </a:lnTo>
                  <a:lnTo>
                    <a:pt x="255155" y="55768"/>
                  </a:lnTo>
                  <a:lnTo>
                    <a:pt x="273717" y="78349"/>
                  </a:lnTo>
                  <a:lnTo>
                    <a:pt x="283540" y="106680"/>
                  </a:lnTo>
                  <a:lnTo>
                    <a:pt x="400761" y="106680"/>
                  </a:lnTo>
                  <a:lnTo>
                    <a:pt x="400761" y="0"/>
                  </a:lnTo>
                  <a:close/>
                </a:path>
              </a:pathLst>
            </a:custGeom>
            <a:solidFill>
              <a:srgbClr val="9FAD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476756" y="3116673"/>
              <a:ext cx="64135" cy="106680"/>
            </a:xfrm>
            <a:custGeom>
              <a:avLst/>
              <a:gdLst/>
              <a:ahLst/>
              <a:cxnLst/>
              <a:rect l="l" t="t" r="r" b="b"/>
              <a:pathLst>
                <a:path w="64134" h="106680">
                  <a:moveTo>
                    <a:pt x="63914" y="0"/>
                  </a:moveTo>
                  <a:lnTo>
                    <a:pt x="0" y="0"/>
                  </a:lnTo>
                  <a:lnTo>
                    <a:pt x="0" y="106586"/>
                  </a:lnTo>
                  <a:lnTo>
                    <a:pt x="63914" y="106586"/>
                  </a:lnTo>
                  <a:lnTo>
                    <a:pt x="63914" y="0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588" y="4619244"/>
              <a:ext cx="1182624" cy="118262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20496" y="4645151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540257" y="0"/>
                  </a:moveTo>
                  <a:lnTo>
                    <a:pt x="491083" y="2208"/>
                  </a:lnTo>
                  <a:lnTo>
                    <a:pt x="443146" y="8706"/>
                  </a:lnTo>
                  <a:lnTo>
                    <a:pt x="396636" y="19302"/>
                  </a:lnTo>
                  <a:lnTo>
                    <a:pt x="351745" y="33806"/>
                  </a:lnTo>
                  <a:lnTo>
                    <a:pt x="308663" y="52026"/>
                  </a:lnTo>
                  <a:lnTo>
                    <a:pt x="267580" y="73772"/>
                  </a:lnTo>
                  <a:lnTo>
                    <a:pt x="228688" y="98854"/>
                  </a:lnTo>
                  <a:lnTo>
                    <a:pt x="192177" y="127079"/>
                  </a:lnTo>
                  <a:lnTo>
                    <a:pt x="158238" y="158257"/>
                  </a:lnTo>
                  <a:lnTo>
                    <a:pt x="127062" y="192198"/>
                  </a:lnTo>
                  <a:lnTo>
                    <a:pt x="98840" y="228710"/>
                  </a:lnTo>
                  <a:lnTo>
                    <a:pt x="73761" y="267603"/>
                  </a:lnTo>
                  <a:lnTo>
                    <a:pt x="52018" y="308685"/>
                  </a:lnTo>
                  <a:lnTo>
                    <a:pt x="33800" y="351765"/>
                  </a:lnTo>
                  <a:lnTo>
                    <a:pt x="19298" y="396654"/>
                  </a:lnTo>
                  <a:lnTo>
                    <a:pt x="8704" y="443159"/>
                  </a:lnTo>
                  <a:lnTo>
                    <a:pt x="2207" y="491091"/>
                  </a:lnTo>
                  <a:lnTo>
                    <a:pt x="0" y="540258"/>
                  </a:lnTo>
                  <a:lnTo>
                    <a:pt x="2207" y="589424"/>
                  </a:lnTo>
                  <a:lnTo>
                    <a:pt x="8704" y="637356"/>
                  </a:lnTo>
                  <a:lnTo>
                    <a:pt x="19298" y="683861"/>
                  </a:lnTo>
                  <a:lnTo>
                    <a:pt x="33800" y="728750"/>
                  </a:lnTo>
                  <a:lnTo>
                    <a:pt x="52018" y="771830"/>
                  </a:lnTo>
                  <a:lnTo>
                    <a:pt x="73761" y="812912"/>
                  </a:lnTo>
                  <a:lnTo>
                    <a:pt x="98840" y="851805"/>
                  </a:lnTo>
                  <a:lnTo>
                    <a:pt x="127062" y="888317"/>
                  </a:lnTo>
                  <a:lnTo>
                    <a:pt x="158238" y="922258"/>
                  </a:lnTo>
                  <a:lnTo>
                    <a:pt x="192177" y="953436"/>
                  </a:lnTo>
                  <a:lnTo>
                    <a:pt x="228688" y="981661"/>
                  </a:lnTo>
                  <a:lnTo>
                    <a:pt x="267580" y="1006743"/>
                  </a:lnTo>
                  <a:lnTo>
                    <a:pt x="308663" y="1028489"/>
                  </a:lnTo>
                  <a:lnTo>
                    <a:pt x="351745" y="1046709"/>
                  </a:lnTo>
                  <a:lnTo>
                    <a:pt x="396636" y="1061213"/>
                  </a:lnTo>
                  <a:lnTo>
                    <a:pt x="443146" y="1071809"/>
                  </a:lnTo>
                  <a:lnTo>
                    <a:pt x="491083" y="1078307"/>
                  </a:lnTo>
                  <a:lnTo>
                    <a:pt x="540257" y="1080516"/>
                  </a:lnTo>
                  <a:lnTo>
                    <a:pt x="589424" y="1078307"/>
                  </a:lnTo>
                  <a:lnTo>
                    <a:pt x="637356" y="1071809"/>
                  </a:lnTo>
                  <a:lnTo>
                    <a:pt x="683861" y="1061213"/>
                  </a:lnTo>
                  <a:lnTo>
                    <a:pt x="728750" y="1046709"/>
                  </a:lnTo>
                  <a:lnTo>
                    <a:pt x="771830" y="1028489"/>
                  </a:lnTo>
                  <a:lnTo>
                    <a:pt x="812912" y="1006743"/>
                  </a:lnTo>
                  <a:lnTo>
                    <a:pt x="851805" y="981661"/>
                  </a:lnTo>
                  <a:lnTo>
                    <a:pt x="888317" y="953436"/>
                  </a:lnTo>
                  <a:lnTo>
                    <a:pt x="922258" y="922258"/>
                  </a:lnTo>
                  <a:lnTo>
                    <a:pt x="953436" y="888317"/>
                  </a:lnTo>
                  <a:lnTo>
                    <a:pt x="981661" y="851805"/>
                  </a:lnTo>
                  <a:lnTo>
                    <a:pt x="1006743" y="812912"/>
                  </a:lnTo>
                  <a:lnTo>
                    <a:pt x="1028489" y="771830"/>
                  </a:lnTo>
                  <a:lnTo>
                    <a:pt x="1046709" y="728750"/>
                  </a:lnTo>
                  <a:lnTo>
                    <a:pt x="1061213" y="683861"/>
                  </a:lnTo>
                  <a:lnTo>
                    <a:pt x="1071809" y="637356"/>
                  </a:lnTo>
                  <a:lnTo>
                    <a:pt x="1078307" y="589424"/>
                  </a:lnTo>
                  <a:lnTo>
                    <a:pt x="1080516" y="540258"/>
                  </a:lnTo>
                  <a:lnTo>
                    <a:pt x="1078307" y="491091"/>
                  </a:lnTo>
                  <a:lnTo>
                    <a:pt x="1071809" y="443159"/>
                  </a:lnTo>
                  <a:lnTo>
                    <a:pt x="1061213" y="396654"/>
                  </a:lnTo>
                  <a:lnTo>
                    <a:pt x="1046709" y="351765"/>
                  </a:lnTo>
                  <a:lnTo>
                    <a:pt x="1028489" y="308685"/>
                  </a:lnTo>
                  <a:lnTo>
                    <a:pt x="1006743" y="267603"/>
                  </a:lnTo>
                  <a:lnTo>
                    <a:pt x="981661" y="228710"/>
                  </a:lnTo>
                  <a:lnTo>
                    <a:pt x="953436" y="192198"/>
                  </a:lnTo>
                  <a:lnTo>
                    <a:pt x="922258" y="158257"/>
                  </a:lnTo>
                  <a:lnTo>
                    <a:pt x="888317" y="127079"/>
                  </a:lnTo>
                  <a:lnTo>
                    <a:pt x="851805" y="98854"/>
                  </a:lnTo>
                  <a:lnTo>
                    <a:pt x="812912" y="73772"/>
                  </a:lnTo>
                  <a:lnTo>
                    <a:pt x="771830" y="52026"/>
                  </a:lnTo>
                  <a:lnTo>
                    <a:pt x="728750" y="33806"/>
                  </a:lnTo>
                  <a:lnTo>
                    <a:pt x="683861" y="19302"/>
                  </a:lnTo>
                  <a:lnTo>
                    <a:pt x="637356" y="8706"/>
                  </a:lnTo>
                  <a:lnTo>
                    <a:pt x="589424" y="2208"/>
                  </a:lnTo>
                  <a:lnTo>
                    <a:pt x="540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01852" y="5503163"/>
              <a:ext cx="716280" cy="40005"/>
            </a:xfrm>
            <a:custGeom>
              <a:avLst/>
              <a:gdLst/>
              <a:ahLst/>
              <a:cxnLst/>
              <a:rect l="l" t="t" r="r" b="b"/>
              <a:pathLst>
                <a:path w="716280" h="40004">
                  <a:moveTo>
                    <a:pt x="711199" y="0"/>
                  </a:moveTo>
                  <a:lnTo>
                    <a:pt x="10413" y="0"/>
                  </a:lnTo>
                  <a:lnTo>
                    <a:pt x="4978" y="0"/>
                  </a:lnTo>
                  <a:lnTo>
                    <a:pt x="0" y="4318"/>
                  </a:lnTo>
                  <a:lnTo>
                    <a:pt x="0" y="34798"/>
                  </a:lnTo>
                  <a:lnTo>
                    <a:pt x="4978" y="39116"/>
                  </a:lnTo>
                  <a:lnTo>
                    <a:pt x="10413" y="39624"/>
                  </a:lnTo>
                  <a:lnTo>
                    <a:pt x="711199" y="39624"/>
                  </a:lnTo>
                  <a:lnTo>
                    <a:pt x="716279" y="34798"/>
                  </a:lnTo>
                  <a:lnTo>
                    <a:pt x="715772" y="29464"/>
                  </a:lnTo>
                  <a:lnTo>
                    <a:pt x="715772" y="4318"/>
                  </a:lnTo>
                  <a:lnTo>
                    <a:pt x="711199" y="0"/>
                  </a:lnTo>
                  <a:close/>
                </a:path>
              </a:pathLst>
            </a:custGeom>
            <a:solidFill>
              <a:srgbClr val="132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103426" y="5501639"/>
              <a:ext cx="715010" cy="18415"/>
            </a:xfrm>
            <a:custGeom>
              <a:avLst/>
              <a:gdLst/>
              <a:ahLst/>
              <a:cxnLst/>
              <a:rect l="l" t="t" r="r" b="b"/>
              <a:pathLst>
                <a:path w="715010" h="18414">
                  <a:moveTo>
                    <a:pt x="709625" y="0"/>
                  </a:moveTo>
                  <a:lnTo>
                    <a:pt x="10921" y="0"/>
                  </a:lnTo>
                  <a:lnTo>
                    <a:pt x="4444" y="0"/>
                  </a:lnTo>
                  <a:lnTo>
                    <a:pt x="0" y="4953"/>
                  </a:lnTo>
                  <a:lnTo>
                    <a:pt x="0" y="18288"/>
                  </a:lnTo>
                  <a:lnTo>
                    <a:pt x="714705" y="18288"/>
                  </a:lnTo>
                  <a:lnTo>
                    <a:pt x="714705" y="4953"/>
                  </a:lnTo>
                  <a:lnTo>
                    <a:pt x="709625" y="0"/>
                  </a:lnTo>
                  <a:close/>
                </a:path>
              </a:pathLst>
            </a:custGeom>
            <a:solidFill>
              <a:srgbClr val="1E3D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80160" y="5009438"/>
              <a:ext cx="360045" cy="494030"/>
            </a:xfrm>
            <a:custGeom>
              <a:avLst/>
              <a:gdLst/>
              <a:ahLst/>
              <a:cxnLst/>
              <a:rect l="l" t="t" r="r" b="b"/>
              <a:pathLst>
                <a:path w="360044" h="494029">
                  <a:moveTo>
                    <a:pt x="359613" y="0"/>
                  </a:moveTo>
                  <a:lnTo>
                    <a:pt x="0" y="0"/>
                  </a:lnTo>
                  <a:lnTo>
                    <a:pt x="0" y="493725"/>
                  </a:lnTo>
                  <a:lnTo>
                    <a:pt x="359613" y="493725"/>
                  </a:lnTo>
                  <a:lnTo>
                    <a:pt x="359613" y="0"/>
                  </a:lnTo>
                  <a:close/>
                </a:path>
              </a:pathLst>
            </a:custGeom>
            <a:solidFill>
              <a:srgbClr val="E0E4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52728" y="4969763"/>
              <a:ext cx="414655" cy="40005"/>
            </a:xfrm>
            <a:custGeom>
              <a:avLst/>
              <a:gdLst/>
              <a:ahLst/>
              <a:cxnLst/>
              <a:rect l="l" t="t" r="r" b="b"/>
              <a:pathLst>
                <a:path w="414655" h="40004">
                  <a:moveTo>
                    <a:pt x="410083" y="0"/>
                  </a:moveTo>
                  <a:lnTo>
                    <a:pt x="10909" y="0"/>
                  </a:lnTo>
                  <a:lnTo>
                    <a:pt x="4965" y="0"/>
                  </a:lnTo>
                  <a:lnTo>
                    <a:pt x="0" y="5080"/>
                  </a:lnTo>
                  <a:lnTo>
                    <a:pt x="0" y="34543"/>
                  </a:lnTo>
                  <a:lnTo>
                    <a:pt x="4965" y="39624"/>
                  </a:lnTo>
                  <a:lnTo>
                    <a:pt x="410083" y="39624"/>
                  </a:lnTo>
                  <a:lnTo>
                    <a:pt x="414528" y="34543"/>
                  </a:lnTo>
                  <a:lnTo>
                    <a:pt x="414528" y="5080"/>
                  </a:lnTo>
                  <a:lnTo>
                    <a:pt x="410083" y="0"/>
                  </a:lnTo>
                  <a:close/>
                </a:path>
              </a:pathLst>
            </a:custGeom>
            <a:solidFill>
              <a:srgbClr val="9FAD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00200" y="4969763"/>
              <a:ext cx="67310" cy="40005"/>
            </a:xfrm>
            <a:custGeom>
              <a:avLst/>
              <a:gdLst/>
              <a:ahLst/>
              <a:cxnLst/>
              <a:rect l="l" t="t" r="r" b="b"/>
              <a:pathLst>
                <a:path w="67310" h="40004">
                  <a:moveTo>
                    <a:pt x="62611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62611" y="39624"/>
                  </a:lnTo>
                  <a:lnTo>
                    <a:pt x="67056" y="34543"/>
                  </a:lnTo>
                  <a:lnTo>
                    <a:pt x="67056" y="4572"/>
                  </a:lnTo>
                  <a:lnTo>
                    <a:pt x="62611" y="0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101852" y="5081016"/>
              <a:ext cx="178435" cy="40005"/>
            </a:xfrm>
            <a:custGeom>
              <a:avLst/>
              <a:gdLst/>
              <a:ahLst/>
              <a:cxnLst/>
              <a:rect l="l" t="t" r="r" b="b"/>
              <a:pathLst>
                <a:path w="178434" h="40004">
                  <a:moveTo>
                    <a:pt x="178307" y="0"/>
                  </a:moveTo>
                  <a:lnTo>
                    <a:pt x="10439" y="0"/>
                  </a:lnTo>
                  <a:lnTo>
                    <a:pt x="4991" y="0"/>
                  </a:lnTo>
                  <a:lnTo>
                    <a:pt x="520" y="4571"/>
                  </a:lnTo>
                  <a:lnTo>
                    <a:pt x="0" y="10667"/>
                  </a:lnTo>
                  <a:lnTo>
                    <a:pt x="0" y="28955"/>
                  </a:lnTo>
                  <a:lnTo>
                    <a:pt x="520" y="34543"/>
                  </a:lnTo>
                  <a:lnTo>
                    <a:pt x="4991" y="39623"/>
                  </a:lnTo>
                  <a:lnTo>
                    <a:pt x="178307" y="39623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9FAD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46632" y="5081016"/>
              <a:ext cx="33655" cy="40005"/>
            </a:xfrm>
            <a:custGeom>
              <a:avLst/>
              <a:gdLst/>
              <a:ahLst/>
              <a:cxnLst/>
              <a:rect l="l" t="t" r="r" b="b"/>
              <a:pathLst>
                <a:path w="33655" h="40004">
                  <a:moveTo>
                    <a:pt x="33528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3528" y="39624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3951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46632" y="5081016"/>
              <a:ext cx="33655" cy="40005"/>
            </a:xfrm>
            <a:custGeom>
              <a:avLst/>
              <a:gdLst/>
              <a:ahLst/>
              <a:cxnLst/>
              <a:rect l="l" t="t" r="r" b="b"/>
              <a:pathLst>
                <a:path w="33655" h="40004">
                  <a:moveTo>
                    <a:pt x="33528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3528" y="39624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363980" y="5320283"/>
              <a:ext cx="193675" cy="182880"/>
            </a:xfrm>
            <a:custGeom>
              <a:avLst/>
              <a:gdLst/>
              <a:ahLst/>
              <a:cxnLst/>
              <a:rect l="l" t="t" r="r" b="b"/>
              <a:pathLst>
                <a:path w="193675" h="182879">
                  <a:moveTo>
                    <a:pt x="163194" y="0"/>
                  </a:moveTo>
                  <a:lnTo>
                    <a:pt x="29844" y="0"/>
                  </a:lnTo>
                  <a:lnTo>
                    <a:pt x="18270" y="2307"/>
                  </a:lnTo>
                  <a:lnTo>
                    <a:pt x="8778" y="8651"/>
                  </a:lnTo>
                  <a:lnTo>
                    <a:pt x="2359" y="18162"/>
                  </a:lnTo>
                  <a:lnTo>
                    <a:pt x="0" y="29971"/>
                  </a:lnTo>
                  <a:lnTo>
                    <a:pt x="0" y="182879"/>
                  </a:lnTo>
                  <a:lnTo>
                    <a:pt x="193547" y="182879"/>
                  </a:lnTo>
                  <a:lnTo>
                    <a:pt x="193039" y="182371"/>
                  </a:lnTo>
                  <a:lnTo>
                    <a:pt x="193039" y="29971"/>
                  </a:lnTo>
                  <a:lnTo>
                    <a:pt x="190680" y="18162"/>
                  </a:lnTo>
                  <a:lnTo>
                    <a:pt x="184261" y="8651"/>
                  </a:lnTo>
                  <a:lnTo>
                    <a:pt x="174769" y="2307"/>
                  </a:lnTo>
                  <a:lnTo>
                    <a:pt x="16319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435608" y="5320334"/>
              <a:ext cx="50800" cy="181610"/>
            </a:xfrm>
            <a:custGeom>
              <a:avLst/>
              <a:gdLst/>
              <a:ahLst/>
              <a:cxnLst/>
              <a:rect l="l" t="t" r="r" b="b"/>
              <a:pathLst>
                <a:path w="50800" h="181610">
                  <a:moveTo>
                    <a:pt x="50186" y="0"/>
                  </a:moveTo>
                  <a:lnTo>
                    <a:pt x="0" y="0"/>
                  </a:lnTo>
                  <a:lnTo>
                    <a:pt x="0" y="181305"/>
                  </a:lnTo>
                  <a:lnTo>
                    <a:pt x="50186" y="181305"/>
                  </a:lnTo>
                  <a:lnTo>
                    <a:pt x="50186" y="0"/>
                  </a:lnTo>
                  <a:close/>
                </a:path>
              </a:pathLst>
            </a:custGeom>
            <a:solidFill>
              <a:srgbClr val="C121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118666" y="5120741"/>
              <a:ext cx="161925" cy="381000"/>
            </a:xfrm>
            <a:custGeom>
              <a:avLst/>
              <a:gdLst/>
              <a:ahLst/>
              <a:cxnLst/>
              <a:rect l="l" t="t" r="r" b="b"/>
              <a:pathLst>
                <a:path w="161925" h="381000">
                  <a:moveTo>
                    <a:pt x="161493" y="0"/>
                  </a:moveTo>
                  <a:lnTo>
                    <a:pt x="0" y="0"/>
                  </a:lnTo>
                  <a:lnTo>
                    <a:pt x="0" y="380898"/>
                  </a:lnTo>
                  <a:lnTo>
                    <a:pt x="161493" y="380898"/>
                  </a:lnTo>
                  <a:lnTo>
                    <a:pt x="161493" y="0"/>
                  </a:lnTo>
                  <a:close/>
                </a:path>
              </a:pathLst>
            </a:custGeom>
            <a:solidFill>
              <a:srgbClr val="E0E4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246632" y="5120741"/>
              <a:ext cx="33655" cy="381000"/>
            </a:xfrm>
            <a:custGeom>
              <a:avLst/>
              <a:gdLst/>
              <a:ahLst/>
              <a:cxnLst/>
              <a:rect l="l" t="t" r="r" b="b"/>
              <a:pathLst>
                <a:path w="33655" h="381000">
                  <a:moveTo>
                    <a:pt x="33528" y="0"/>
                  </a:moveTo>
                  <a:lnTo>
                    <a:pt x="0" y="0"/>
                  </a:lnTo>
                  <a:lnTo>
                    <a:pt x="0" y="380898"/>
                  </a:lnTo>
                  <a:lnTo>
                    <a:pt x="33528" y="380898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C7D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639824" y="5120690"/>
              <a:ext cx="163195" cy="382905"/>
            </a:xfrm>
            <a:custGeom>
              <a:avLst/>
              <a:gdLst/>
              <a:ahLst/>
              <a:cxnLst/>
              <a:rect l="l" t="t" r="r" b="b"/>
              <a:pathLst>
                <a:path w="163194" h="382904">
                  <a:moveTo>
                    <a:pt x="163017" y="0"/>
                  </a:moveTo>
                  <a:lnTo>
                    <a:pt x="0" y="0"/>
                  </a:lnTo>
                  <a:lnTo>
                    <a:pt x="0" y="382473"/>
                  </a:lnTo>
                  <a:lnTo>
                    <a:pt x="163017" y="382473"/>
                  </a:lnTo>
                  <a:lnTo>
                    <a:pt x="163017" y="0"/>
                  </a:lnTo>
                  <a:close/>
                </a:path>
              </a:pathLst>
            </a:custGeom>
            <a:solidFill>
              <a:srgbClr val="E0E4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639824" y="5120741"/>
              <a:ext cx="35560" cy="381000"/>
            </a:xfrm>
            <a:custGeom>
              <a:avLst/>
              <a:gdLst/>
              <a:ahLst/>
              <a:cxnLst/>
              <a:rect l="l" t="t" r="r" b="b"/>
              <a:pathLst>
                <a:path w="35560" h="381000">
                  <a:moveTo>
                    <a:pt x="34946" y="0"/>
                  </a:moveTo>
                  <a:lnTo>
                    <a:pt x="0" y="0"/>
                  </a:lnTo>
                  <a:lnTo>
                    <a:pt x="0" y="380898"/>
                  </a:lnTo>
                  <a:lnTo>
                    <a:pt x="34946" y="380898"/>
                  </a:lnTo>
                  <a:lnTo>
                    <a:pt x="34946" y="0"/>
                  </a:lnTo>
                  <a:close/>
                </a:path>
              </a:pathLst>
            </a:custGeom>
            <a:solidFill>
              <a:srgbClr val="C7D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168908" y="5085587"/>
              <a:ext cx="582295" cy="283845"/>
            </a:xfrm>
            <a:custGeom>
              <a:avLst/>
              <a:gdLst/>
              <a:ahLst/>
              <a:cxnLst/>
              <a:rect l="l" t="t" r="r" b="b"/>
              <a:pathLst>
                <a:path w="582294" h="283845">
                  <a:moveTo>
                    <a:pt x="59436" y="172593"/>
                  </a:moveTo>
                  <a:lnTo>
                    <a:pt x="54432" y="167640"/>
                  </a:lnTo>
                  <a:lnTo>
                    <a:pt x="11506" y="167640"/>
                  </a:lnTo>
                  <a:lnTo>
                    <a:pt x="5524" y="167640"/>
                  </a:lnTo>
                  <a:lnTo>
                    <a:pt x="0" y="172593"/>
                  </a:lnTo>
                  <a:lnTo>
                    <a:pt x="520" y="178943"/>
                  </a:lnTo>
                  <a:lnTo>
                    <a:pt x="520" y="272161"/>
                  </a:lnTo>
                  <a:lnTo>
                    <a:pt x="0" y="278003"/>
                  </a:lnTo>
                  <a:lnTo>
                    <a:pt x="5524" y="283464"/>
                  </a:lnTo>
                  <a:lnTo>
                    <a:pt x="54432" y="283464"/>
                  </a:lnTo>
                  <a:lnTo>
                    <a:pt x="59436" y="278003"/>
                  </a:lnTo>
                  <a:lnTo>
                    <a:pt x="59436" y="172593"/>
                  </a:lnTo>
                  <a:close/>
                </a:path>
                <a:path w="582294" h="283845">
                  <a:moveTo>
                    <a:pt x="210312" y="5334"/>
                  </a:moveTo>
                  <a:lnTo>
                    <a:pt x="205232" y="0"/>
                  </a:lnTo>
                  <a:lnTo>
                    <a:pt x="199009" y="0"/>
                  </a:lnTo>
                  <a:lnTo>
                    <a:pt x="198755" y="127"/>
                  </a:lnTo>
                  <a:lnTo>
                    <a:pt x="162433" y="127"/>
                  </a:lnTo>
                  <a:lnTo>
                    <a:pt x="161544" y="0"/>
                  </a:lnTo>
                  <a:lnTo>
                    <a:pt x="155448" y="0"/>
                  </a:lnTo>
                  <a:lnTo>
                    <a:pt x="150876" y="5334"/>
                  </a:lnTo>
                  <a:lnTo>
                    <a:pt x="150876" y="112268"/>
                  </a:lnTo>
                  <a:lnTo>
                    <a:pt x="155956" y="117348"/>
                  </a:lnTo>
                  <a:lnTo>
                    <a:pt x="205359" y="117348"/>
                  </a:lnTo>
                  <a:lnTo>
                    <a:pt x="210312" y="111772"/>
                  </a:lnTo>
                  <a:lnTo>
                    <a:pt x="210312" y="5334"/>
                  </a:lnTo>
                  <a:close/>
                </a:path>
                <a:path w="582294" h="283845">
                  <a:moveTo>
                    <a:pt x="321564" y="5334"/>
                  </a:moveTo>
                  <a:lnTo>
                    <a:pt x="316484" y="0"/>
                  </a:lnTo>
                  <a:lnTo>
                    <a:pt x="310261" y="0"/>
                  </a:lnTo>
                  <a:lnTo>
                    <a:pt x="310007" y="127"/>
                  </a:lnTo>
                  <a:lnTo>
                    <a:pt x="273685" y="127"/>
                  </a:lnTo>
                  <a:lnTo>
                    <a:pt x="272796" y="0"/>
                  </a:lnTo>
                  <a:lnTo>
                    <a:pt x="266700" y="0"/>
                  </a:lnTo>
                  <a:lnTo>
                    <a:pt x="262128" y="5334"/>
                  </a:lnTo>
                  <a:lnTo>
                    <a:pt x="262128" y="112268"/>
                  </a:lnTo>
                  <a:lnTo>
                    <a:pt x="267208" y="117348"/>
                  </a:lnTo>
                  <a:lnTo>
                    <a:pt x="316103" y="117348"/>
                  </a:lnTo>
                  <a:lnTo>
                    <a:pt x="321564" y="112268"/>
                  </a:lnTo>
                  <a:lnTo>
                    <a:pt x="321564" y="5334"/>
                  </a:lnTo>
                  <a:close/>
                </a:path>
                <a:path w="582294" h="283845">
                  <a:moveTo>
                    <a:pt x="432816" y="112268"/>
                  </a:moveTo>
                  <a:lnTo>
                    <a:pt x="432308" y="105791"/>
                  </a:lnTo>
                  <a:lnTo>
                    <a:pt x="432308" y="5334"/>
                  </a:lnTo>
                  <a:lnTo>
                    <a:pt x="427736" y="0"/>
                  </a:lnTo>
                  <a:lnTo>
                    <a:pt x="421513" y="0"/>
                  </a:lnTo>
                  <a:lnTo>
                    <a:pt x="421259" y="127"/>
                  </a:lnTo>
                  <a:lnTo>
                    <a:pt x="384937" y="127"/>
                  </a:lnTo>
                  <a:lnTo>
                    <a:pt x="384048" y="0"/>
                  </a:lnTo>
                  <a:lnTo>
                    <a:pt x="377952" y="0"/>
                  </a:lnTo>
                  <a:lnTo>
                    <a:pt x="373380" y="5334"/>
                  </a:lnTo>
                  <a:lnTo>
                    <a:pt x="373380" y="112268"/>
                  </a:lnTo>
                  <a:lnTo>
                    <a:pt x="378460" y="117348"/>
                  </a:lnTo>
                  <a:lnTo>
                    <a:pt x="427355" y="117348"/>
                  </a:lnTo>
                  <a:lnTo>
                    <a:pt x="432816" y="112268"/>
                  </a:lnTo>
                  <a:close/>
                </a:path>
                <a:path w="582294" h="283845">
                  <a:moveTo>
                    <a:pt x="582168" y="172593"/>
                  </a:moveTo>
                  <a:lnTo>
                    <a:pt x="577088" y="167640"/>
                  </a:lnTo>
                  <a:lnTo>
                    <a:pt x="534289" y="167640"/>
                  </a:lnTo>
                  <a:lnTo>
                    <a:pt x="527812" y="167640"/>
                  </a:lnTo>
                  <a:lnTo>
                    <a:pt x="522732" y="172593"/>
                  </a:lnTo>
                  <a:lnTo>
                    <a:pt x="522732" y="278003"/>
                  </a:lnTo>
                  <a:lnTo>
                    <a:pt x="527812" y="283464"/>
                  </a:lnTo>
                  <a:lnTo>
                    <a:pt x="577088" y="283464"/>
                  </a:lnTo>
                  <a:lnTo>
                    <a:pt x="582168" y="278003"/>
                  </a:lnTo>
                  <a:lnTo>
                    <a:pt x="582168" y="172593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639824" y="5081269"/>
              <a:ext cx="178435" cy="39370"/>
            </a:xfrm>
            <a:custGeom>
              <a:avLst/>
              <a:gdLst/>
              <a:ahLst/>
              <a:cxnLst/>
              <a:rect l="l" t="t" r="r" b="b"/>
              <a:pathLst>
                <a:path w="178435" h="39370">
                  <a:moveTo>
                    <a:pt x="178308" y="5080"/>
                  </a:moveTo>
                  <a:lnTo>
                    <a:pt x="176022" y="5080"/>
                  </a:lnTo>
                  <a:lnTo>
                    <a:pt x="176022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34290"/>
                  </a:lnTo>
                  <a:lnTo>
                    <a:pt x="0" y="39370"/>
                  </a:lnTo>
                  <a:lnTo>
                    <a:pt x="175755" y="39370"/>
                  </a:lnTo>
                  <a:lnTo>
                    <a:pt x="175755" y="34290"/>
                  </a:lnTo>
                  <a:lnTo>
                    <a:pt x="178308" y="34290"/>
                  </a:lnTo>
                  <a:lnTo>
                    <a:pt x="178308" y="5080"/>
                  </a:lnTo>
                  <a:close/>
                </a:path>
              </a:pathLst>
            </a:custGeom>
            <a:solidFill>
              <a:srgbClr val="9FAD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639824" y="5081016"/>
              <a:ext cx="35560" cy="40005"/>
            </a:xfrm>
            <a:custGeom>
              <a:avLst/>
              <a:gdLst/>
              <a:ahLst/>
              <a:cxnLst/>
              <a:rect l="l" t="t" r="r" b="b"/>
              <a:pathLst>
                <a:path w="35560" h="40004">
                  <a:moveTo>
                    <a:pt x="34946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4946" y="39624"/>
                  </a:lnTo>
                  <a:lnTo>
                    <a:pt x="34946" y="0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408" y="4828031"/>
              <a:ext cx="201167" cy="14325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0883" y="2746247"/>
              <a:ext cx="1194803" cy="1194815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0152888" y="2778251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540257" y="0"/>
                  </a:moveTo>
                  <a:lnTo>
                    <a:pt x="491091" y="2208"/>
                  </a:lnTo>
                  <a:lnTo>
                    <a:pt x="443159" y="8706"/>
                  </a:lnTo>
                  <a:lnTo>
                    <a:pt x="396654" y="19302"/>
                  </a:lnTo>
                  <a:lnTo>
                    <a:pt x="351765" y="33806"/>
                  </a:lnTo>
                  <a:lnTo>
                    <a:pt x="308685" y="52026"/>
                  </a:lnTo>
                  <a:lnTo>
                    <a:pt x="267603" y="73772"/>
                  </a:lnTo>
                  <a:lnTo>
                    <a:pt x="228710" y="98854"/>
                  </a:lnTo>
                  <a:lnTo>
                    <a:pt x="192198" y="127079"/>
                  </a:lnTo>
                  <a:lnTo>
                    <a:pt x="158257" y="158257"/>
                  </a:lnTo>
                  <a:lnTo>
                    <a:pt x="127079" y="192198"/>
                  </a:lnTo>
                  <a:lnTo>
                    <a:pt x="98854" y="228710"/>
                  </a:lnTo>
                  <a:lnTo>
                    <a:pt x="73772" y="267603"/>
                  </a:lnTo>
                  <a:lnTo>
                    <a:pt x="52026" y="308685"/>
                  </a:lnTo>
                  <a:lnTo>
                    <a:pt x="33806" y="351765"/>
                  </a:lnTo>
                  <a:lnTo>
                    <a:pt x="19302" y="396654"/>
                  </a:lnTo>
                  <a:lnTo>
                    <a:pt x="8706" y="443159"/>
                  </a:lnTo>
                  <a:lnTo>
                    <a:pt x="2208" y="491091"/>
                  </a:lnTo>
                  <a:lnTo>
                    <a:pt x="0" y="540258"/>
                  </a:lnTo>
                  <a:lnTo>
                    <a:pt x="2208" y="589424"/>
                  </a:lnTo>
                  <a:lnTo>
                    <a:pt x="8706" y="637356"/>
                  </a:lnTo>
                  <a:lnTo>
                    <a:pt x="19302" y="683861"/>
                  </a:lnTo>
                  <a:lnTo>
                    <a:pt x="33806" y="728750"/>
                  </a:lnTo>
                  <a:lnTo>
                    <a:pt x="52026" y="771830"/>
                  </a:lnTo>
                  <a:lnTo>
                    <a:pt x="73772" y="812912"/>
                  </a:lnTo>
                  <a:lnTo>
                    <a:pt x="98854" y="851805"/>
                  </a:lnTo>
                  <a:lnTo>
                    <a:pt x="127079" y="888317"/>
                  </a:lnTo>
                  <a:lnTo>
                    <a:pt x="158257" y="922258"/>
                  </a:lnTo>
                  <a:lnTo>
                    <a:pt x="192198" y="953436"/>
                  </a:lnTo>
                  <a:lnTo>
                    <a:pt x="228710" y="981661"/>
                  </a:lnTo>
                  <a:lnTo>
                    <a:pt x="267603" y="1006743"/>
                  </a:lnTo>
                  <a:lnTo>
                    <a:pt x="308685" y="1028489"/>
                  </a:lnTo>
                  <a:lnTo>
                    <a:pt x="351765" y="1046709"/>
                  </a:lnTo>
                  <a:lnTo>
                    <a:pt x="396654" y="1061213"/>
                  </a:lnTo>
                  <a:lnTo>
                    <a:pt x="443159" y="1071809"/>
                  </a:lnTo>
                  <a:lnTo>
                    <a:pt x="491091" y="1078307"/>
                  </a:lnTo>
                  <a:lnTo>
                    <a:pt x="540257" y="1080516"/>
                  </a:lnTo>
                  <a:lnTo>
                    <a:pt x="589424" y="1078307"/>
                  </a:lnTo>
                  <a:lnTo>
                    <a:pt x="637356" y="1071809"/>
                  </a:lnTo>
                  <a:lnTo>
                    <a:pt x="683861" y="1061213"/>
                  </a:lnTo>
                  <a:lnTo>
                    <a:pt x="728750" y="1046709"/>
                  </a:lnTo>
                  <a:lnTo>
                    <a:pt x="771830" y="1028489"/>
                  </a:lnTo>
                  <a:lnTo>
                    <a:pt x="812912" y="1006743"/>
                  </a:lnTo>
                  <a:lnTo>
                    <a:pt x="851805" y="981661"/>
                  </a:lnTo>
                  <a:lnTo>
                    <a:pt x="888317" y="953436"/>
                  </a:lnTo>
                  <a:lnTo>
                    <a:pt x="922258" y="922258"/>
                  </a:lnTo>
                  <a:lnTo>
                    <a:pt x="953436" y="888317"/>
                  </a:lnTo>
                  <a:lnTo>
                    <a:pt x="981661" y="851805"/>
                  </a:lnTo>
                  <a:lnTo>
                    <a:pt x="1006743" y="812912"/>
                  </a:lnTo>
                  <a:lnTo>
                    <a:pt x="1028489" y="771830"/>
                  </a:lnTo>
                  <a:lnTo>
                    <a:pt x="1046709" y="728750"/>
                  </a:lnTo>
                  <a:lnTo>
                    <a:pt x="1061213" y="683861"/>
                  </a:lnTo>
                  <a:lnTo>
                    <a:pt x="1071809" y="637356"/>
                  </a:lnTo>
                  <a:lnTo>
                    <a:pt x="1078307" y="589424"/>
                  </a:lnTo>
                  <a:lnTo>
                    <a:pt x="1080515" y="540258"/>
                  </a:lnTo>
                  <a:lnTo>
                    <a:pt x="1078307" y="491091"/>
                  </a:lnTo>
                  <a:lnTo>
                    <a:pt x="1071809" y="443159"/>
                  </a:lnTo>
                  <a:lnTo>
                    <a:pt x="1061213" y="396654"/>
                  </a:lnTo>
                  <a:lnTo>
                    <a:pt x="1046709" y="351765"/>
                  </a:lnTo>
                  <a:lnTo>
                    <a:pt x="1028489" y="308685"/>
                  </a:lnTo>
                  <a:lnTo>
                    <a:pt x="1006743" y="267603"/>
                  </a:lnTo>
                  <a:lnTo>
                    <a:pt x="981661" y="228710"/>
                  </a:lnTo>
                  <a:lnTo>
                    <a:pt x="953436" y="192198"/>
                  </a:lnTo>
                  <a:lnTo>
                    <a:pt x="922258" y="158257"/>
                  </a:lnTo>
                  <a:lnTo>
                    <a:pt x="888317" y="127079"/>
                  </a:lnTo>
                  <a:lnTo>
                    <a:pt x="851805" y="98854"/>
                  </a:lnTo>
                  <a:lnTo>
                    <a:pt x="812912" y="73772"/>
                  </a:lnTo>
                  <a:lnTo>
                    <a:pt x="771830" y="52026"/>
                  </a:lnTo>
                  <a:lnTo>
                    <a:pt x="728750" y="33806"/>
                  </a:lnTo>
                  <a:lnTo>
                    <a:pt x="683861" y="19302"/>
                  </a:lnTo>
                  <a:lnTo>
                    <a:pt x="637356" y="8706"/>
                  </a:lnTo>
                  <a:lnTo>
                    <a:pt x="589424" y="2208"/>
                  </a:lnTo>
                  <a:lnTo>
                    <a:pt x="540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152888" y="2778251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540258"/>
                  </a:moveTo>
                  <a:lnTo>
                    <a:pt x="2208" y="491091"/>
                  </a:lnTo>
                  <a:lnTo>
                    <a:pt x="8706" y="443159"/>
                  </a:lnTo>
                  <a:lnTo>
                    <a:pt x="19302" y="396654"/>
                  </a:lnTo>
                  <a:lnTo>
                    <a:pt x="33806" y="351765"/>
                  </a:lnTo>
                  <a:lnTo>
                    <a:pt x="52026" y="308685"/>
                  </a:lnTo>
                  <a:lnTo>
                    <a:pt x="73772" y="267603"/>
                  </a:lnTo>
                  <a:lnTo>
                    <a:pt x="98854" y="228710"/>
                  </a:lnTo>
                  <a:lnTo>
                    <a:pt x="127079" y="192198"/>
                  </a:lnTo>
                  <a:lnTo>
                    <a:pt x="158257" y="158257"/>
                  </a:lnTo>
                  <a:lnTo>
                    <a:pt x="192198" y="127079"/>
                  </a:lnTo>
                  <a:lnTo>
                    <a:pt x="228710" y="98854"/>
                  </a:lnTo>
                  <a:lnTo>
                    <a:pt x="267603" y="73772"/>
                  </a:lnTo>
                  <a:lnTo>
                    <a:pt x="308685" y="52026"/>
                  </a:lnTo>
                  <a:lnTo>
                    <a:pt x="351765" y="33806"/>
                  </a:lnTo>
                  <a:lnTo>
                    <a:pt x="396654" y="19302"/>
                  </a:lnTo>
                  <a:lnTo>
                    <a:pt x="443159" y="8706"/>
                  </a:lnTo>
                  <a:lnTo>
                    <a:pt x="491091" y="2208"/>
                  </a:lnTo>
                  <a:lnTo>
                    <a:pt x="540257" y="0"/>
                  </a:lnTo>
                  <a:lnTo>
                    <a:pt x="589424" y="2208"/>
                  </a:lnTo>
                  <a:lnTo>
                    <a:pt x="637356" y="8706"/>
                  </a:lnTo>
                  <a:lnTo>
                    <a:pt x="683861" y="19302"/>
                  </a:lnTo>
                  <a:lnTo>
                    <a:pt x="728750" y="33806"/>
                  </a:lnTo>
                  <a:lnTo>
                    <a:pt x="771830" y="52026"/>
                  </a:lnTo>
                  <a:lnTo>
                    <a:pt x="812912" y="73772"/>
                  </a:lnTo>
                  <a:lnTo>
                    <a:pt x="851805" y="98854"/>
                  </a:lnTo>
                  <a:lnTo>
                    <a:pt x="888317" y="127079"/>
                  </a:lnTo>
                  <a:lnTo>
                    <a:pt x="922258" y="158257"/>
                  </a:lnTo>
                  <a:lnTo>
                    <a:pt x="953436" y="192198"/>
                  </a:lnTo>
                  <a:lnTo>
                    <a:pt x="981661" y="228710"/>
                  </a:lnTo>
                  <a:lnTo>
                    <a:pt x="1006743" y="267603"/>
                  </a:lnTo>
                  <a:lnTo>
                    <a:pt x="1028489" y="308685"/>
                  </a:lnTo>
                  <a:lnTo>
                    <a:pt x="1046709" y="351765"/>
                  </a:lnTo>
                  <a:lnTo>
                    <a:pt x="1061213" y="396654"/>
                  </a:lnTo>
                  <a:lnTo>
                    <a:pt x="1071809" y="443159"/>
                  </a:lnTo>
                  <a:lnTo>
                    <a:pt x="1078307" y="491091"/>
                  </a:lnTo>
                  <a:lnTo>
                    <a:pt x="1080515" y="540258"/>
                  </a:lnTo>
                  <a:lnTo>
                    <a:pt x="1078307" y="589424"/>
                  </a:lnTo>
                  <a:lnTo>
                    <a:pt x="1071809" y="637356"/>
                  </a:lnTo>
                  <a:lnTo>
                    <a:pt x="1061213" y="683861"/>
                  </a:lnTo>
                  <a:lnTo>
                    <a:pt x="1046709" y="728750"/>
                  </a:lnTo>
                  <a:lnTo>
                    <a:pt x="1028489" y="771830"/>
                  </a:lnTo>
                  <a:lnTo>
                    <a:pt x="1006743" y="812912"/>
                  </a:lnTo>
                  <a:lnTo>
                    <a:pt x="981661" y="851805"/>
                  </a:lnTo>
                  <a:lnTo>
                    <a:pt x="953436" y="888317"/>
                  </a:lnTo>
                  <a:lnTo>
                    <a:pt x="922258" y="922258"/>
                  </a:lnTo>
                  <a:lnTo>
                    <a:pt x="888317" y="953436"/>
                  </a:lnTo>
                  <a:lnTo>
                    <a:pt x="851805" y="981661"/>
                  </a:lnTo>
                  <a:lnTo>
                    <a:pt x="812912" y="1006743"/>
                  </a:lnTo>
                  <a:lnTo>
                    <a:pt x="771830" y="1028489"/>
                  </a:lnTo>
                  <a:lnTo>
                    <a:pt x="728750" y="1046709"/>
                  </a:lnTo>
                  <a:lnTo>
                    <a:pt x="683861" y="1061213"/>
                  </a:lnTo>
                  <a:lnTo>
                    <a:pt x="637356" y="1071809"/>
                  </a:lnTo>
                  <a:lnTo>
                    <a:pt x="589424" y="1078307"/>
                  </a:lnTo>
                  <a:lnTo>
                    <a:pt x="540257" y="1080516"/>
                  </a:lnTo>
                  <a:lnTo>
                    <a:pt x="491091" y="1078307"/>
                  </a:lnTo>
                  <a:lnTo>
                    <a:pt x="443159" y="1071809"/>
                  </a:lnTo>
                  <a:lnTo>
                    <a:pt x="396654" y="1061213"/>
                  </a:lnTo>
                  <a:lnTo>
                    <a:pt x="351765" y="1046709"/>
                  </a:lnTo>
                  <a:lnTo>
                    <a:pt x="308685" y="1028489"/>
                  </a:lnTo>
                  <a:lnTo>
                    <a:pt x="267603" y="1006743"/>
                  </a:lnTo>
                  <a:lnTo>
                    <a:pt x="228710" y="981661"/>
                  </a:lnTo>
                  <a:lnTo>
                    <a:pt x="192198" y="953436"/>
                  </a:lnTo>
                  <a:lnTo>
                    <a:pt x="158257" y="922258"/>
                  </a:lnTo>
                  <a:lnTo>
                    <a:pt x="127079" y="888317"/>
                  </a:lnTo>
                  <a:lnTo>
                    <a:pt x="98854" y="851805"/>
                  </a:lnTo>
                  <a:lnTo>
                    <a:pt x="73772" y="812912"/>
                  </a:lnTo>
                  <a:lnTo>
                    <a:pt x="52026" y="771830"/>
                  </a:lnTo>
                  <a:lnTo>
                    <a:pt x="33806" y="728750"/>
                  </a:lnTo>
                  <a:lnTo>
                    <a:pt x="19302" y="683861"/>
                  </a:lnTo>
                  <a:lnTo>
                    <a:pt x="8706" y="637356"/>
                  </a:lnTo>
                  <a:lnTo>
                    <a:pt x="2208" y="589424"/>
                  </a:lnTo>
                  <a:lnTo>
                    <a:pt x="0" y="5402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1947" y="2877311"/>
              <a:ext cx="882396" cy="882395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9832847" y="2139695"/>
            <a:ext cx="1800225" cy="394716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ctr" marL="200660" marR="193040">
              <a:lnSpc>
                <a:spcPct val="100000"/>
              </a:lnSpc>
              <a:spcBef>
                <a:spcPts val="365"/>
              </a:spcBef>
            </a:pPr>
            <a:r>
              <a:rPr dirty="0" sz="1600">
                <a:solidFill>
                  <a:srgbClr val="434343"/>
                </a:solidFill>
                <a:latin typeface="Microsoft Sans Serif"/>
                <a:cs typeface="Microsoft Sans Serif"/>
              </a:rPr>
              <a:t>AI</a:t>
            </a:r>
            <a:r>
              <a:rPr dirty="0" sz="1600" spc="-7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34343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-6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434343"/>
                </a:solidFill>
                <a:latin typeface="Microsoft Sans Serif"/>
                <a:cs typeface="Microsoft Sans Serif"/>
              </a:rPr>
              <a:t>Machine Learning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algn="ctr" marL="50800">
              <a:lnSpc>
                <a:spcPct val="100000"/>
              </a:lnSpc>
            </a:pPr>
            <a:r>
              <a:rPr dirty="0" sz="1200">
                <a:latin typeface="Microsoft Sans Serif"/>
                <a:cs typeface="Microsoft Sans Serif"/>
              </a:rPr>
              <a:t>Vertex</a:t>
            </a:r>
            <a:r>
              <a:rPr dirty="0" sz="1200" spc="155">
                <a:latin typeface="Microsoft Sans Serif"/>
                <a:cs typeface="Microsoft Sans Serif"/>
              </a:rPr>
              <a:t> </a:t>
            </a:r>
            <a:r>
              <a:rPr dirty="0" sz="1200" spc="-25">
                <a:latin typeface="Microsoft Sans Serif"/>
                <a:cs typeface="Microsoft Sans Serif"/>
              </a:rPr>
              <a:t>AI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442575" y="251205"/>
            <a:ext cx="11099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Use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case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Data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2811779" y="2139695"/>
            <a:ext cx="1800225" cy="3947160"/>
            <a:chOff x="2811779" y="2139695"/>
            <a:chExt cx="1800225" cy="3947160"/>
          </a:xfrm>
        </p:grpSpPr>
        <p:sp>
          <p:nvSpPr>
            <p:cNvPr id="51" name="object 51" descr=""/>
            <p:cNvSpPr/>
            <p:nvPr/>
          </p:nvSpPr>
          <p:spPr>
            <a:xfrm>
              <a:off x="2811779" y="2139695"/>
              <a:ext cx="1800225" cy="3947160"/>
            </a:xfrm>
            <a:custGeom>
              <a:avLst/>
              <a:gdLst/>
              <a:ahLst/>
              <a:cxnLst/>
              <a:rect l="l" t="t" r="r" b="b"/>
              <a:pathLst>
                <a:path w="1800225" h="3947160">
                  <a:moveTo>
                    <a:pt x="1799844" y="0"/>
                  </a:moveTo>
                  <a:lnTo>
                    <a:pt x="0" y="0"/>
                  </a:lnTo>
                  <a:lnTo>
                    <a:pt x="0" y="3947159"/>
                  </a:lnTo>
                  <a:lnTo>
                    <a:pt x="1799844" y="3947159"/>
                  </a:lnTo>
                  <a:lnTo>
                    <a:pt x="179984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535" y="2752343"/>
              <a:ext cx="1182624" cy="1182623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3171443" y="2778251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540257" y="0"/>
                  </a:moveTo>
                  <a:lnTo>
                    <a:pt x="491091" y="2208"/>
                  </a:lnTo>
                  <a:lnTo>
                    <a:pt x="443159" y="8706"/>
                  </a:lnTo>
                  <a:lnTo>
                    <a:pt x="396654" y="19302"/>
                  </a:lnTo>
                  <a:lnTo>
                    <a:pt x="351765" y="33806"/>
                  </a:lnTo>
                  <a:lnTo>
                    <a:pt x="308685" y="52026"/>
                  </a:lnTo>
                  <a:lnTo>
                    <a:pt x="267603" y="73772"/>
                  </a:lnTo>
                  <a:lnTo>
                    <a:pt x="228710" y="98854"/>
                  </a:lnTo>
                  <a:lnTo>
                    <a:pt x="192198" y="127079"/>
                  </a:lnTo>
                  <a:lnTo>
                    <a:pt x="158257" y="158257"/>
                  </a:lnTo>
                  <a:lnTo>
                    <a:pt x="127079" y="192198"/>
                  </a:lnTo>
                  <a:lnTo>
                    <a:pt x="98854" y="228710"/>
                  </a:lnTo>
                  <a:lnTo>
                    <a:pt x="73772" y="267603"/>
                  </a:lnTo>
                  <a:lnTo>
                    <a:pt x="52026" y="308685"/>
                  </a:lnTo>
                  <a:lnTo>
                    <a:pt x="33806" y="351765"/>
                  </a:lnTo>
                  <a:lnTo>
                    <a:pt x="19302" y="396654"/>
                  </a:lnTo>
                  <a:lnTo>
                    <a:pt x="8706" y="443159"/>
                  </a:lnTo>
                  <a:lnTo>
                    <a:pt x="2208" y="491091"/>
                  </a:lnTo>
                  <a:lnTo>
                    <a:pt x="0" y="540258"/>
                  </a:lnTo>
                  <a:lnTo>
                    <a:pt x="2208" y="589424"/>
                  </a:lnTo>
                  <a:lnTo>
                    <a:pt x="8706" y="637356"/>
                  </a:lnTo>
                  <a:lnTo>
                    <a:pt x="19302" y="683861"/>
                  </a:lnTo>
                  <a:lnTo>
                    <a:pt x="33806" y="728750"/>
                  </a:lnTo>
                  <a:lnTo>
                    <a:pt x="52026" y="771830"/>
                  </a:lnTo>
                  <a:lnTo>
                    <a:pt x="73772" y="812912"/>
                  </a:lnTo>
                  <a:lnTo>
                    <a:pt x="98854" y="851805"/>
                  </a:lnTo>
                  <a:lnTo>
                    <a:pt x="127079" y="888317"/>
                  </a:lnTo>
                  <a:lnTo>
                    <a:pt x="158257" y="922258"/>
                  </a:lnTo>
                  <a:lnTo>
                    <a:pt x="192198" y="953436"/>
                  </a:lnTo>
                  <a:lnTo>
                    <a:pt x="228710" y="981661"/>
                  </a:lnTo>
                  <a:lnTo>
                    <a:pt x="267603" y="1006743"/>
                  </a:lnTo>
                  <a:lnTo>
                    <a:pt x="308685" y="1028489"/>
                  </a:lnTo>
                  <a:lnTo>
                    <a:pt x="351765" y="1046709"/>
                  </a:lnTo>
                  <a:lnTo>
                    <a:pt x="396654" y="1061213"/>
                  </a:lnTo>
                  <a:lnTo>
                    <a:pt x="443159" y="1071809"/>
                  </a:lnTo>
                  <a:lnTo>
                    <a:pt x="491091" y="1078307"/>
                  </a:lnTo>
                  <a:lnTo>
                    <a:pt x="540257" y="1080516"/>
                  </a:lnTo>
                  <a:lnTo>
                    <a:pt x="589424" y="1078307"/>
                  </a:lnTo>
                  <a:lnTo>
                    <a:pt x="637356" y="1071809"/>
                  </a:lnTo>
                  <a:lnTo>
                    <a:pt x="683861" y="1061213"/>
                  </a:lnTo>
                  <a:lnTo>
                    <a:pt x="728750" y="1046709"/>
                  </a:lnTo>
                  <a:lnTo>
                    <a:pt x="771830" y="1028489"/>
                  </a:lnTo>
                  <a:lnTo>
                    <a:pt x="812912" y="1006743"/>
                  </a:lnTo>
                  <a:lnTo>
                    <a:pt x="851805" y="981661"/>
                  </a:lnTo>
                  <a:lnTo>
                    <a:pt x="888317" y="953436"/>
                  </a:lnTo>
                  <a:lnTo>
                    <a:pt x="922258" y="922258"/>
                  </a:lnTo>
                  <a:lnTo>
                    <a:pt x="953436" y="888317"/>
                  </a:lnTo>
                  <a:lnTo>
                    <a:pt x="981661" y="851805"/>
                  </a:lnTo>
                  <a:lnTo>
                    <a:pt x="1006743" y="812912"/>
                  </a:lnTo>
                  <a:lnTo>
                    <a:pt x="1028489" y="771830"/>
                  </a:lnTo>
                  <a:lnTo>
                    <a:pt x="1046709" y="728750"/>
                  </a:lnTo>
                  <a:lnTo>
                    <a:pt x="1061213" y="683861"/>
                  </a:lnTo>
                  <a:lnTo>
                    <a:pt x="1071809" y="637356"/>
                  </a:lnTo>
                  <a:lnTo>
                    <a:pt x="1078307" y="589424"/>
                  </a:lnTo>
                  <a:lnTo>
                    <a:pt x="1080516" y="540258"/>
                  </a:lnTo>
                  <a:lnTo>
                    <a:pt x="1078307" y="491091"/>
                  </a:lnTo>
                  <a:lnTo>
                    <a:pt x="1071809" y="443159"/>
                  </a:lnTo>
                  <a:lnTo>
                    <a:pt x="1061213" y="396654"/>
                  </a:lnTo>
                  <a:lnTo>
                    <a:pt x="1046709" y="351765"/>
                  </a:lnTo>
                  <a:lnTo>
                    <a:pt x="1028489" y="308685"/>
                  </a:lnTo>
                  <a:lnTo>
                    <a:pt x="1006743" y="267603"/>
                  </a:lnTo>
                  <a:lnTo>
                    <a:pt x="981661" y="228710"/>
                  </a:lnTo>
                  <a:lnTo>
                    <a:pt x="953436" y="192198"/>
                  </a:lnTo>
                  <a:lnTo>
                    <a:pt x="922258" y="158257"/>
                  </a:lnTo>
                  <a:lnTo>
                    <a:pt x="888317" y="127079"/>
                  </a:lnTo>
                  <a:lnTo>
                    <a:pt x="851805" y="98854"/>
                  </a:lnTo>
                  <a:lnTo>
                    <a:pt x="812912" y="73772"/>
                  </a:lnTo>
                  <a:lnTo>
                    <a:pt x="771830" y="52026"/>
                  </a:lnTo>
                  <a:lnTo>
                    <a:pt x="728750" y="33806"/>
                  </a:lnTo>
                  <a:lnTo>
                    <a:pt x="683861" y="19302"/>
                  </a:lnTo>
                  <a:lnTo>
                    <a:pt x="637356" y="8706"/>
                  </a:lnTo>
                  <a:lnTo>
                    <a:pt x="589424" y="2208"/>
                  </a:lnTo>
                  <a:lnTo>
                    <a:pt x="540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6619" y="3043427"/>
              <a:ext cx="548639" cy="548639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2811779" y="2139695"/>
            <a:ext cx="1800225" cy="394716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65"/>
              </a:spcBef>
            </a:pPr>
            <a:r>
              <a:rPr dirty="0" sz="1600" spc="-10">
                <a:solidFill>
                  <a:srgbClr val="0F171E"/>
                </a:solidFill>
                <a:latin typeface="Microsoft Sans Serif"/>
                <a:cs typeface="Microsoft Sans Serif"/>
              </a:rPr>
              <a:t>Ingest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1200" spc="-10">
                <a:latin typeface="Microsoft Sans Serif"/>
                <a:cs typeface="Microsoft Sans Serif"/>
              </a:rPr>
              <a:t>Pub/Sub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1421891" y="2746248"/>
            <a:ext cx="7592695" cy="2906395"/>
            <a:chOff x="1421891" y="2746248"/>
            <a:chExt cx="7592695" cy="2906395"/>
          </a:xfrm>
        </p:grpSpPr>
        <p:sp>
          <p:nvSpPr>
            <p:cNvPr id="57" name="object 57" descr=""/>
            <p:cNvSpPr/>
            <p:nvPr/>
          </p:nvSpPr>
          <p:spPr>
            <a:xfrm>
              <a:off x="1421892" y="3009645"/>
              <a:ext cx="6069330" cy="2182495"/>
            </a:xfrm>
            <a:custGeom>
              <a:avLst/>
              <a:gdLst/>
              <a:ahLst/>
              <a:cxnLst/>
              <a:rect l="l" t="t" r="r" b="b"/>
              <a:pathLst>
                <a:path w="6069330" h="2182495">
                  <a:moveTo>
                    <a:pt x="44450" y="1385570"/>
                  </a:moveTo>
                  <a:lnTo>
                    <a:pt x="31750" y="1385570"/>
                  </a:lnTo>
                  <a:lnTo>
                    <a:pt x="31750" y="1487170"/>
                  </a:lnTo>
                  <a:lnTo>
                    <a:pt x="44450" y="1487170"/>
                  </a:lnTo>
                  <a:lnTo>
                    <a:pt x="44450" y="1385570"/>
                  </a:lnTo>
                  <a:close/>
                </a:path>
                <a:path w="6069330" h="2182495">
                  <a:moveTo>
                    <a:pt x="44450" y="1245870"/>
                  </a:moveTo>
                  <a:lnTo>
                    <a:pt x="31750" y="1245870"/>
                  </a:lnTo>
                  <a:lnTo>
                    <a:pt x="31750" y="1347470"/>
                  </a:lnTo>
                  <a:lnTo>
                    <a:pt x="44450" y="1347470"/>
                  </a:lnTo>
                  <a:lnTo>
                    <a:pt x="44450" y="1245870"/>
                  </a:lnTo>
                  <a:close/>
                </a:path>
                <a:path w="6069330" h="2182495">
                  <a:moveTo>
                    <a:pt x="44450" y="1106170"/>
                  </a:moveTo>
                  <a:lnTo>
                    <a:pt x="31750" y="1106170"/>
                  </a:lnTo>
                  <a:lnTo>
                    <a:pt x="31750" y="1207770"/>
                  </a:lnTo>
                  <a:lnTo>
                    <a:pt x="44450" y="1207770"/>
                  </a:lnTo>
                  <a:lnTo>
                    <a:pt x="44450" y="1106170"/>
                  </a:lnTo>
                  <a:close/>
                </a:path>
                <a:path w="6069330" h="2182495">
                  <a:moveTo>
                    <a:pt x="44450" y="966470"/>
                  </a:moveTo>
                  <a:lnTo>
                    <a:pt x="31750" y="966470"/>
                  </a:lnTo>
                  <a:lnTo>
                    <a:pt x="31750" y="1068070"/>
                  </a:lnTo>
                  <a:lnTo>
                    <a:pt x="44450" y="1068070"/>
                  </a:lnTo>
                  <a:lnTo>
                    <a:pt x="44450" y="966470"/>
                  </a:lnTo>
                  <a:close/>
                </a:path>
                <a:path w="6069330" h="2182495">
                  <a:moveTo>
                    <a:pt x="44450" y="826770"/>
                  </a:moveTo>
                  <a:lnTo>
                    <a:pt x="31750" y="826770"/>
                  </a:lnTo>
                  <a:lnTo>
                    <a:pt x="31750" y="928370"/>
                  </a:lnTo>
                  <a:lnTo>
                    <a:pt x="44450" y="928370"/>
                  </a:lnTo>
                  <a:lnTo>
                    <a:pt x="44450" y="826770"/>
                  </a:lnTo>
                  <a:close/>
                </a:path>
                <a:path w="6069330" h="2182495">
                  <a:moveTo>
                    <a:pt x="44450" y="687070"/>
                  </a:moveTo>
                  <a:lnTo>
                    <a:pt x="31750" y="687070"/>
                  </a:lnTo>
                  <a:lnTo>
                    <a:pt x="31750" y="788670"/>
                  </a:lnTo>
                  <a:lnTo>
                    <a:pt x="44450" y="788670"/>
                  </a:lnTo>
                  <a:lnTo>
                    <a:pt x="44450" y="687070"/>
                  </a:lnTo>
                  <a:close/>
                </a:path>
                <a:path w="6069330" h="2182495">
                  <a:moveTo>
                    <a:pt x="44450" y="547370"/>
                  </a:moveTo>
                  <a:lnTo>
                    <a:pt x="31750" y="547370"/>
                  </a:lnTo>
                  <a:lnTo>
                    <a:pt x="31750" y="648970"/>
                  </a:lnTo>
                  <a:lnTo>
                    <a:pt x="44450" y="648970"/>
                  </a:lnTo>
                  <a:lnTo>
                    <a:pt x="44450" y="547370"/>
                  </a:lnTo>
                  <a:close/>
                </a:path>
                <a:path w="6069330" h="2182495">
                  <a:moveTo>
                    <a:pt x="76200" y="1558925"/>
                  </a:moveTo>
                  <a:lnTo>
                    <a:pt x="44450" y="1558925"/>
                  </a:lnTo>
                  <a:lnTo>
                    <a:pt x="44450" y="1525270"/>
                  </a:lnTo>
                  <a:lnTo>
                    <a:pt x="31750" y="1525270"/>
                  </a:lnTo>
                  <a:lnTo>
                    <a:pt x="31750" y="1558925"/>
                  </a:lnTo>
                  <a:lnTo>
                    <a:pt x="0" y="1558925"/>
                  </a:lnTo>
                  <a:lnTo>
                    <a:pt x="38100" y="1635125"/>
                  </a:lnTo>
                  <a:lnTo>
                    <a:pt x="69850" y="1571625"/>
                  </a:lnTo>
                  <a:lnTo>
                    <a:pt x="76200" y="1558925"/>
                  </a:lnTo>
                  <a:close/>
                </a:path>
                <a:path w="6069330" h="2182495">
                  <a:moveTo>
                    <a:pt x="680720" y="2169541"/>
                  </a:moveTo>
                  <a:lnTo>
                    <a:pt x="579120" y="2169541"/>
                  </a:lnTo>
                  <a:lnTo>
                    <a:pt x="579120" y="2182241"/>
                  </a:lnTo>
                  <a:lnTo>
                    <a:pt x="680720" y="2182241"/>
                  </a:lnTo>
                  <a:lnTo>
                    <a:pt x="680720" y="2169541"/>
                  </a:lnTo>
                  <a:close/>
                </a:path>
                <a:path w="6069330" h="2182495">
                  <a:moveTo>
                    <a:pt x="680720" y="0"/>
                  </a:moveTo>
                  <a:lnTo>
                    <a:pt x="579120" y="0"/>
                  </a:lnTo>
                  <a:lnTo>
                    <a:pt x="579120" y="12700"/>
                  </a:lnTo>
                  <a:lnTo>
                    <a:pt x="680720" y="12700"/>
                  </a:lnTo>
                  <a:lnTo>
                    <a:pt x="680720" y="0"/>
                  </a:lnTo>
                  <a:close/>
                </a:path>
                <a:path w="6069330" h="2182495">
                  <a:moveTo>
                    <a:pt x="820420" y="2169541"/>
                  </a:moveTo>
                  <a:lnTo>
                    <a:pt x="718820" y="2169541"/>
                  </a:lnTo>
                  <a:lnTo>
                    <a:pt x="718820" y="2182241"/>
                  </a:lnTo>
                  <a:lnTo>
                    <a:pt x="820420" y="2182241"/>
                  </a:lnTo>
                  <a:lnTo>
                    <a:pt x="820420" y="2169541"/>
                  </a:lnTo>
                  <a:close/>
                </a:path>
                <a:path w="6069330" h="2182495">
                  <a:moveTo>
                    <a:pt x="820420" y="0"/>
                  </a:moveTo>
                  <a:lnTo>
                    <a:pt x="718820" y="0"/>
                  </a:lnTo>
                  <a:lnTo>
                    <a:pt x="718820" y="12700"/>
                  </a:lnTo>
                  <a:lnTo>
                    <a:pt x="820420" y="12700"/>
                  </a:lnTo>
                  <a:lnTo>
                    <a:pt x="820420" y="0"/>
                  </a:lnTo>
                  <a:close/>
                </a:path>
                <a:path w="6069330" h="2182495">
                  <a:moveTo>
                    <a:pt x="960120" y="2169541"/>
                  </a:moveTo>
                  <a:lnTo>
                    <a:pt x="858520" y="2169541"/>
                  </a:lnTo>
                  <a:lnTo>
                    <a:pt x="858520" y="2182241"/>
                  </a:lnTo>
                  <a:lnTo>
                    <a:pt x="960120" y="2182241"/>
                  </a:lnTo>
                  <a:lnTo>
                    <a:pt x="960120" y="2169541"/>
                  </a:lnTo>
                  <a:close/>
                </a:path>
                <a:path w="6069330" h="2182495">
                  <a:moveTo>
                    <a:pt x="960120" y="0"/>
                  </a:moveTo>
                  <a:lnTo>
                    <a:pt x="858520" y="0"/>
                  </a:lnTo>
                  <a:lnTo>
                    <a:pt x="858520" y="12700"/>
                  </a:lnTo>
                  <a:lnTo>
                    <a:pt x="960120" y="12700"/>
                  </a:lnTo>
                  <a:lnTo>
                    <a:pt x="960120" y="0"/>
                  </a:lnTo>
                  <a:close/>
                </a:path>
                <a:path w="6069330" h="2182495">
                  <a:moveTo>
                    <a:pt x="990727" y="2060448"/>
                  </a:moveTo>
                  <a:lnTo>
                    <a:pt x="978027" y="2060448"/>
                  </a:lnTo>
                  <a:lnTo>
                    <a:pt x="978027" y="2162048"/>
                  </a:lnTo>
                  <a:lnTo>
                    <a:pt x="990727" y="2162048"/>
                  </a:lnTo>
                  <a:lnTo>
                    <a:pt x="990727" y="2060448"/>
                  </a:lnTo>
                  <a:close/>
                </a:path>
                <a:path w="6069330" h="2182495">
                  <a:moveTo>
                    <a:pt x="990727" y="1920748"/>
                  </a:moveTo>
                  <a:lnTo>
                    <a:pt x="978027" y="1920748"/>
                  </a:lnTo>
                  <a:lnTo>
                    <a:pt x="978027" y="2022348"/>
                  </a:lnTo>
                  <a:lnTo>
                    <a:pt x="990727" y="2022348"/>
                  </a:lnTo>
                  <a:lnTo>
                    <a:pt x="990727" y="1920748"/>
                  </a:lnTo>
                  <a:close/>
                </a:path>
                <a:path w="6069330" h="2182495">
                  <a:moveTo>
                    <a:pt x="990727" y="1781048"/>
                  </a:moveTo>
                  <a:lnTo>
                    <a:pt x="978027" y="1781048"/>
                  </a:lnTo>
                  <a:lnTo>
                    <a:pt x="978027" y="1882648"/>
                  </a:lnTo>
                  <a:lnTo>
                    <a:pt x="990727" y="1882648"/>
                  </a:lnTo>
                  <a:lnTo>
                    <a:pt x="990727" y="1781048"/>
                  </a:lnTo>
                  <a:close/>
                </a:path>
                <a:path w="6069330" h="2182495">
                  <a:moveTo>
                    <a:pt x="990727" y="1641348"/>
                  </a:moveTo>
                  <a:lnTo>
                    <a:pt x="978027" y="1641348"/>
                  </a:lnTo>
                  <a:lnTo>
                    <a:pt x="978027" y="1742948"/>
                  </a:lnTo>
                  <a:lnTo>
                    <a:pt x="990727" y="1742948"/>
                  </a:lnTo>
                  <a:lnTo>
                    <a:pt x="990727" y="1641348"/>
                  </a:lnTo>
                  <a:close/>
                </a:path>
                <a:path w="6069330" h="2182495">
                  <a:moveTo>
                    <a:pt x="990727" y="1501648"/>
                  </a:moveTo>
                  <a:lnTo>
                    <a:pt x="978027" y="1501648"/>
                  </a:lnTo>
                  <a:lnTo>
                    <a:pt x="978027" y="1603248"/>
                  </a:lnTo>
                  <a:lnTo>
                    <a:pt x="990727" y="1603248"/>
                  </a:lnTo>
                  <a:lnTo>
                    <a:pt x="990727" y="1501648"/>
                  </a:lnTo>
                  <a:close/>
                </a:path>
                <a:path w="6069330" h="2182495">
                  <a:moveTo>
                    <a:pt x="990727" y="998093"/>
                  </a:moveTo>
                  <a:lnTo>
                    <a:pt x="978027" y="998093"/>
                  </a:lnTo>
                  <a:lnTo>
                    <a:pt x="978027" y="1099693"/>
                  </a:lnTo>
                  <a:lnTo>
                    <a:pt x="990727" y="1099693"/>
                  </a:lnTo>
                  <a:lnTo>
                    <a:pt x="990727" y="998093"/>
                  </a:lnTo>
                  <a:close/>
                </a:path>
                <a:path w="6069330" h="2182495">
                  <a:moveTo>
                    <a:pt x="990727" y="858393"/>
                  </a:moveTo>
                  <a:lnTo>
                    <a:pt x="978027" y="858393"/>
                  </a:lnTo>
                  <a:lnTo>
                    <a:pt x="978027" y="959993"/>
                  </a:lnTo>
                  <a:lnTo>
                    <a:pt x="990727" y="959993"/>
                  </a:lnTo>
                  <a:lnTo>
                    <a:pt x="990727" y="858393"/>
                  </a:lnTo>
                  <a:close/>
                </a:path>
                <a:path w="6069330" h="2182495">
                  <a:moveTo>
                    <a:pt x="990727" y="718693"/>
                  </a:moveTo>
                  <a:lnTo>
                    <a:pt x="978027" y="718693"/>
                  </a:lnTo>
                  <a:lnTo>
                    <a:pt x="978027" y="820293"/>
                  </a:lnTo>
                  <a:lnTo>
                    <a:pt x="990727" y="820293"/>
                  </a:lnTo>
                  <a:lnTo>
                    <a:pt x="990727" y="718693"/>
                  </a:lnTo>
                  <a:close/>
                </a:path>
                <a:path w="6069330" h="2182495">
                  <a:moveTo>
                    <a:pt x="990727" y="578993"/>
                  </a:moveTo>
                  <a:lnTo>
                    <a:pt x="978027" y="578993"/>
                  </a:lnTo>
                  <a:lnTo>
                    <a:pt x="978027" y="680593"/>
                  </a:lnTo>
                  <a:lnTo>
                    <a:pt x="990727" y="680593"/>
                  </a:lnTo>
                  <a:lnTo>
                    <a:pt x="990727" y="578993"/>
                  </a:lnTo>
                  <a:close/>
                </a:path>
                <a:path w="6069330" h="2182495">
                  <a:moveTo>
                    <a:pt x="990727" y="439293"/>
                  </a:moveTo>
                  <a:lnTo>
                    <a:pt x="978027" y="439293"/>
                  </a:lnTo>
                  <a:lnTo>
                    <a:pt x="978027" y="540893"/>
                  </a:lnTo>
                  <a:lnTo>
                    <a:pt x="990727" y="540893"/>
                  </a:lnTo>
                  <a:lnTo>
                    <a:pt x="990727" y="439293"/>
                  </a:lnTo>
                  <a:close/>
                </a:path>
                <a:path w="6069330" h="2182495">
                  <a:moveTo>
                    <a:pt x="990727" y="299593"/>
                  </a:moveTo>
                  <a:lnTo>
                    <a:pt x="978027" y="299593"/>
                  </a:lnTo>
                  <a:lnTo>
                    <a:pt x="978027" y="401193"/>
                  </a:lnTo>
                  <a:lnTo>
                    <a:pt x="990727" y="401193"/>
                  </a:lnTo>
                  <a:lnTo>
                    <a:pt x="990727" y="299593"/>
                  </a:lnTo>
                  <a:close/>
                </a:path>
                <a:path w="6069330" h="2182495">
                  <a:moveTo>
                    <a:pt x="990727" y="159893"/>
                  </a:moveTo>
                  <a:lnTo>
                    <a:pt x="978027" y="159893"/>
                  </a:lnTo>
                  <a:lnTo>
                    <a:pt x="978027" y="261493"/>
                  </a:lnTo>
                  <a:lnTo>
                    <a:pt x="990727" y="261493"/>
                  </a:lnTo>
                  <a:lnTo>
                    <a:pt x="990727" y="159893"/>
                  </a:lnTo>
                  <a:close/>
                </a:path>
                <a:path w="6069330" h="2182495">
                  <a:moveTo>
                    <a:pt x="990727" y="20193"/>
                  </a:moveTo>
                  <a:lnTo>
                    <a:pt x="978027" y="20193"/>
                  </a:lnTo>
                  <a:lnTo>
                    <a:pt x="978027" y="121793"/>
                  </a:lnTo>
                  <a:lnTo>
                    <a:pt x="990727" y="121793"/>
                  </a:lnTo>
                  <a:lnTo>
                    <a:pt x="990727" y="20193"/>
                  </a:lnTo>
                  <a:close/>
                </a:path>
                <a:path w="6069330" h="2182495">
                  <a:moveTo>
                    <a:pt x="1038479" y="1409700"/>
                  </a:moveTo>
                  <a:lnTo>
                    <a:pt x="978027" y="1409700"/>
                  </a:lnTo>
                  <a:lnTo>
                    <a:pt x="978027" y="1463548"/>
                  </a:lnTo>
                  <a:lnTo>
                    <a:pt x="990727" y="1463548"/>
                  </a:lnTo>
                  <a:lnTo>
                    <a:pt x="990727" y="1422400"/>
                  </a:lnTo>
                  <a:lnTo>
                    <a:pt x="1038479" y="1422400"/>
                  </a:lnTo>
                  <a:lnTo>
                    <a:pt x="1038479" y="1416050"/>
                  </a:lnTo>
                  <a:lnTo>
                    <a:pt x="1038479" y="1409700"/>
                  </a:lnTo>
                  <a:close/>
                </a:path>
                <a:path w="6069330" h="2182495">
                  <a:moveTo>
                    <a:pt x="1120394" y="1097026"/>
                  </a:moveTo>
                  <a:lnTo>
                    <a:pt x="1018794" y="1097026"/>
                  </a:lnTo>
                  <a:lnTo>
                    <a:pt x="1018794" y="1109726"/>
                  </a:lnTo>
                  <a:lnTo>
                    <a:pt x="1120394" y="1109726"/>
                  </a:lnTo>
                  <a:lnTo>
                    <a:pt x="1120394" y="1097026"/>
                  </a:lnTo>
                  <a:close/>
                </a:path>
                <a:path w="6069330" h="2182495">
                  <a:moveTo>
                    <a:pt x="1178179" y="1409700"/>
                  </a:moveTo>
                  <a:lnTo>
                    <a:pt x="1076579" y="1409700"/>
                  </a:lnTo>
                  <a:lnTo>
                    <a:pt x="1076579" y="1422400"/>
                  </a:lnTo>
                  <a:lnTo>
                    <a:pt x="1178179" y="1422400"/>
                  </a:lnTo>
                  <a:lnTo>
                    <a:pt x="1178179" y="1409700"/>
                  </a:lnTo>
                  <a:close/>
                </a:path>
                <a:path w="6069330" h="2182495">
                  <a:moveTo>
                    <a:pt x="1260094" y="1097026"/>
                  </a:moveTo>
                  <a:lnTo>
                    <a:pt x="1158494" y="1097026"/>
                  </a:lnTo>
                  <a:lnTo>
                    <a:pt x="1158494" y="1109726"/>
                  </a:lnTo>
                  <a:lnTo>
                    <a:pt x="1260094" y="1109726"/>
                  </a:lnTo>
                  <a:lnTo>
                    <a:pt x="1260094" y="1097026"/>
                  </a:lnTo>
                  <a:close/>
                </a:path>
                <a:path w="6069330" h="2182495">
                  <a:moveTo>
                    <a:pt x="1389761" y="1416050"/>
                  </a:moveTo>
                  <a:lnTo>
                    <a:pt x="1377061" y="1409700"/>
                  </a:lnTo>
                  <a:lnTo>
                    <a:pt x="1313561" y="1377950"/>
                  </a:lnTo>
                  <a:lnTo>
                    <a:pt x="1313561" y="1409700"/>
                  </a:lnTo>
                  <a:lnTo>
                    <a:pt x="1216279" y="1409700"/>
                  </a:lnTo>
                  <a:lnTo>
                    <a:pt x="1216279" y="1422400"/>
                  </a:lnTo>
                  <a:lnTo>
                    <a:pt x="1313561" y="1422400"/>
                  </a:lnTo>
                  <a:lnTo>
                    <a:pt x="1313561" y="1454150"/>
                  </a:lnTo>
                  <a:lnTo>
                    <a:pt x="1377061" y="1422400"/>
                  </a:lnTo>
                  <a:lnTo>
                    <a:pt x="1389761" y="1416050"/>
                  </a:lnTo>
                  <a:close/>
                </a:path>
                <a:path w="6069330" h="2182495">
                  <a:moveTo>
                    <a:pt x="1389761" y="1103376"/>
                  </a:moveTo>
                  <a:lnTo>
                    <a:pt x="1377061" y="1097026"/>
                  </a:lnTo>
                  <a:lnTo>
                    <a:pt x="1313561" y="1065276"/>
                  </a:lnTo>
                  <a:lnTo>
                    <a:pt x="1313561" y="1097026"/>
                  </a:lnTo>
                  <a:lnTo>
                    <a:pt x="1298194" y="1097026"/>
                  </a:lnTo>
                  <a:lnTo>
                    <a:pt x="1298194" y="1109726"/>
                  </a:lnTo>
                  <a:lnTo>
                    <a:pt x="1313561" y="1109726"/>
                  </a:lnTo>
                  <a:lnTo>
                    <a:pt x="1313561" y="1141476"/>
                  </a:lnTo>
                  <a:lnTo>
                    <a:pt x="1377061" y="1109726"/>
                  </a:lnTo>
                  <a:lnTo>
                    <a:pt x="1389761" y="1103376"/>
                  </a:lnTo>
                  <a:close/>
                </a:path>
                <a:path w="6069330" h="2182495">
                  <a:moveTo>
                    <a:pt x="3291332" y="1097280"/>
                  </a:moveTo>
                  <a:lnTo>
                    <a:pt x="3189732" y="1097280"/>
                  </a:lnTo>
                  <a:lnTo>
                    <a:pt x="3189732" y="1109980"/>
                  </a:lnTo>
                  <a:lnTo>
                    <a:pt x="3291332" y="1109980"/>
                  </a:lnTo>
                  <a:lnTo>
                    <a:pt x="3291332" y="1097280"/>
                  </a:lnTo>
                  <a:close/>
                </a:path>
                <a:path w="6069330" h="2182495">
                  <a:moveTo>
                    <a:pt x="3431032" y="1097280"/>
                  </a:moveTo>
                  <a:lnTo>
                    <a:pt x="3329432" y="1097280"/>
                  </a:lnTo>
                  <a:lnTo>
                    <a:pt x="3329432" y="1109980"/>
                  </a:lnTo>
                  <a:lnTo>
                    <a:pt x="3431032" y="1109980"/>
                  </a:lnTo>
                  <a:lnTo>
                    <a:pt x="3431032" y="1097280"/>
                  </a:lnTo>
                  <a:close/>
                </a:path>
                <a:path w="6069330" h="2182495">
                  <a:moveTo>
                    <a:pt x="3570732" y="1097280"/>
                  </a:moveTo>
                  <a:lnTo>
                    <a:pt x="3469132" y="1097280"/>
                  </a:lnTo>
                  <a:lnTo>
                    <a:pt x="3469132" y="1109980"/>
                  </a:lnTo>
                  <a:lnTo>
                    <a:pt x="3570732" y="1109980"/>
                  </a:lnTo>
                  <a:lnTo>
                    <a:pt x="3570732" y="1097280"/>
                  </a:lnTo>
                  <a:close/>
                </a:path>
                <a:path w="6069330" h="2182495">
                  <a:moveTo>
                    <a:pt x="3729990" y="1103630"/>
                  </a:moveTo>
                  <a:lnTo>
                    <a:pt x="3717290" y="1097280"/>
                  </a:lnTo>
                  <a:lnTo>
                    <a:pt x="3653790" y="1065530"/>
                  </a:lnTo>
                  <a:lnTo>
                    <a:pt x="3653790" y="1097280"/>
                  </a:lnTo>
                  <a:lnTo>
                    <a:pt x="3608832" y="1097280"/>
                  </a:lnTo>
                  <a:lnTo>
                    <a:pt x="3608832" y="1109980"/>
                  </a:lnTo>
                  <a:lnTo>
                    <a:pt x="3653790" y="1109980"/>
                  </a:lnTo>
                  <a:lnTo>
                    <a:pt x="3653790" y="1141730"/>
                  </a:lnTo>
                  <a:lnTo>
                    <a:pt x="3717290" y="1109980"/>
                  </a:lnTo>
                  <a:lnTo>
                    <a:pt x="3729990" y="1103630"/>
                  </a:lnTo>
                  <a:close/>
                </a:path>
                <a:path w="6069330" h="2182495">
                  <a:moveTo>
                    <a:pt x="5630672" y="1097280"/>
                  </a:moveTo>
                  <a:lnTo>
                    <a:pt x="5529072" y="1097280"/>
                  </a:lnTo>
                  <a:lnTo>
                    <a:pt x="5529072" y="1109980"/>
                  </a:lnTo>
                  <a:lnTo>
                    <a:pt x="5630672" y="1109980"/>
                  </a:lnTo>
                  <a:lnTo>
                    <a:pt x="5630672" y="1097280"/>
                  </a:lnTo>
                  <a:close/>
                </a:path>
                <a:path w="6069330" h="2182495">
                  <a:moveTo>
                    <a:pt x="5770372" y="1097280"/>
                  </a:moveTo>
                  <a:lnTo>
                    <a:pt x="5668772" y="1097280"/>
                  </a:lnTo>
                  <a:lnTo>
                    <a:pt x="5668772" y="1109980"/>
                  </a:lnTo>
                  <a:lnTo>
                    <a:pt x="5770372" y="1109980"/>
                  </a:lnTo>
                  <a:lnTo>
                    <a:pt x="5770372" y="1097280"/>
                  </a:lnTo>
                  <a:close/>
                </a:path>
                <a:path w="6069330" h="2182495">
                  <a:moveTo>
                    <a:pt x="5910072" y="1097280"/>
                  </a:moveTo>
                  <a:lnTo>
                    <a:pt x="5808472" y="1097280"/>
                  </a:lnTo>
                  <a:lnTo>
                    <a:pt x="5808472" y="1109980"/>
                  </a:lnTo>
                  <a:lnTo>
                    <a:pt x="5910072" y="1109980"/>
                  </a:lnTo>
                  <a:lnTo>
                    <a:pt x="5910072" y="1097280"/>
                  </a:lnTo>
                  <a:close/>
                </a:path>
                <a:path w="6069330" h="2182495">
                  <a:moveTo>
                    <a:pt x="6069330" y="1103630"/>
                  </a:moveTo>
                  <a:lnTo>
                    <a:pt x="6056630" y="1097280"/>
                  </a:lnTo>
                  <a:lnTo>
                    <a:pt x="5993130" y="1065530"/>
                  </a:lnTo>
                  <a:lnTo>
                    <a:pt x="5993130" y="1097280"/>
                  </a:lnTo>
                  <a:lnTo>
                    <a:pt x="5948172" y="1097280"/>
                  </a:lnTo>
                  <a:lnTo>
                    <a:pt x="5948172" y="1109980"/>
                  </a:lnTo>
                  <a:lnTo>
                    <a:pt x="5993130" y="1109980"/>
                  </a:lnTo>
                  <a:lnTo>
                    <a:pt x="5993130" y="1141730"/>
                  </a:lnTo>
                  <a:lnTo>
                    <a:pt x="6056630" y="1109980"/>
                  </a:lnTo>
                  <a:lnTo>
                    <a:pt x="6069330" y="1103630"/>
                  </a:lnTo>
                  <a:close/>
                </a:path>
              </a:pathLst>
            </a:custGeom>
            <a:solidFill>
              <a:srgbClr val="0F17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6459" y="3268980"/>
              <a:ext cx="534924" cy="534923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9644" y="2746248"/>
              <a:ext cx="1194803" cy="1194815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7851647" y="2778252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540257" y="0"/>
                  </a:moveTo>
                  <a:lnTo>
                    <a:pt x="491091" y="2208"/>
                  </a:lnTo>
                  <a:lnTo>
                    <a:pt x="443159" y="8706"/>
                  </a:lnTo>
                  <a:lnTo>
                    <a:pt x="396654" y="19302"/>
                  </a:lnTo>
                  <a:lnTo>
                    <a:pt x="351765" y="33806"/>
                  </a:lnTo>
                  <a:lnTo>
                    <a:pt x="308685" y="52026"/>
                  </a:lnTo>
                  <a:lnTo>
                    <a:pt x="267603" y="73772"/>
                  </a:lnTo>
                  <a:lnTo>
                    <a:pt x="228710" y="98854"/>
                  </a:lnTo>
                  <a:lnTo>
                    <a:pt x="192198" y="127079"/>
                  </a:lnTo>
                  <a:lnTo>
                    <a:pt x="158257" y="158257"/>
                  </a:lnTo>
                  <a:lnTo>
                    <a:pt x="127079" y="192198"/>
                  </a:lnTo>
                  <a:lnTo>
                    <a:pt x="98854" y="228710"/>
                  </a:lnTo>
                  <a:lnTo>
                    <a:pt x="73772" y="267603"/>
                  </a:lnTo>
                  <a:lnTo>
                    <a:pt x="52026" y="308685"/>
                  </a:lnTo>
                  <a:lnTo>
                    <a:pt x="33806" y="351765"/>
                  </a:lnTo>
                  <a:lnTo>
                    <a:pt x="19302" y="396654"/>
                  </a:lnTo>
                  <a:lnTo>
                    <a:pt x="8706" y="443159"/>
                  </a:lnTo>
                  <a:lnTo>
                    <a:pt x="2208" y="491091"/>
                  </a:lnTo>
                  <a:lnTo>
                    <a:pt x="0" y="540258"/>
                  </a:lnTo>
                  <a:lnTo>
                    <a:pt x="2208" y="589424"/>
                  </a:lnTo>
                  <a:lnTo>
                    <a:pt x="8706" y="637356"/>
                  </a:lnTo>
                  <a:lnTo>
                    <a:pt x="19302" y="683861"/>
                  </a:lnTo>
                  <a:lnTo>
                    <a:pt x="33806" y="728750"/>
                  </a:lnTo>
                  <a:lnTo>
                    <a:pt x="52026" y="771830"/>
                  </a:lnTo>
                  <a:lnTo>
                    <a:pt x="73772" y="812912"/>
                  </a:lnTo>
                  <a:lnTo>
                    <a:pt x="98854" y="851805"/>
                  </a:lnTo>
                  <a:lnTo>
                    <a:pt x="127079" y="888317"/>
                  </a:lnTo>
                  <a:lnTo>
                    <a:pt x="158257" y="922258"/>
                  </a:lnTo>
                  <a:lnTo>
                    <a:pt x="192198" y="953436"/>
                  </a:lnTo>
                  <a:lnTo>
                    <a:pt x="228710" y="981661"/>
                  </a:lnTo>
                  <a:lnTo>
                    <a:pt x="267603" y="1006743"/>
                  </a:lnTo>
                  <a:lnTo>
                    <a:pt x="308685" y="1028489"/>
                  </a:lnTo>
                  <a:lnTo>
                    <a:pt x="351765" y="1046709"/>
                  </a:lnTo>
                  <a:lnTo>
                    <a:pt x="396654" y="1061213"/>
                  </a:lnTo>
                  <a:lnTo>
                    <a:pt x="443159" y="1071809"/>
                  </a:lnTo>
                  <a:lnTo>
                    <a:pt x="491091" y="1078307"/>
                  </a:lnTo>
                  <a:lnTo>
                    <a:pt x="540257" y="1080516"/>
                  </a:lnTo>
                  <a:lnTo>
                    <a:pt x="589424" y="1078307"/>
                  </a:lnTo>
                  <a:lnTo>
                    <a:pt x="637356" y="1071809"/>
                  </a:lnTo>
                  <a:lnTo>
                    <a:pt x="683861" y="1061213"/>
                  </a:lnTo>
                  <a:lnTo>
                    <a:pt x="728750" y="1046709"/>
                  </a:lnTo>
                  <a:lnTo>
                    <a:pt x="771830" y="1028489"/>
                  </a:lnTo>
                  <a:lnTo>
                    <a:pt x="812912" y="1006743"/>
                  </a:lnTo>
                  <a:lnTo>
                    <a:pt x="851805" y="981661"/>
                  </a:lnTo>
                  <a:lnTo>
                    <a:pt x="888317" y="953436"/>
                  </a:lnTo>
                  <a:lnTo>
                    <a:pt x="922258" y="922258"/>
                  </a:lnTo>
                  <a:lnTo>
                    <a:pt x="953436" y="888317"/>
                  </a:lnTo>
                  <a:lnTo>
                    <a:pt x="981661" y="851805"/>
                  </a:lnTo>
                  <a:lnTo>
                    <a:pt x="1006743" y="812912"/>
                  </a:lnTo>
                  <a:lnTo>
                    <a:pt x="1028489" y="771830"/>
                  </a:lnTo>
                  <a:lnTo>
                    <a:pt x="1046709" y="728750"/>
                  </a:lnTo>
                  <a:lnTo>
                    <a:pt x="1061213" y="683861"/>
                  </a:lnTo>
                  <a:lnTo>
                    <a:pt x="1071809" y="637356"/>
                  </a:lnTo>
                  <a:lnTo>
                    <a:pt x="1078307" y="589424"/>
                  </a:lnTo>
                  <a:lnTo>
                    <a:pt x="1080516" y="540258"/>
                  </a:lnTo>
                  <a:lnTo>
                    <a:pt x="1078307" y="491091"/>
                  </a:lnTo>
                  <a:lnTo>
                    <a:pt x="1071809" y="443159"/>
                  </a:lnTo>
                  <a:lnTo>
                    <a:pt x="1061213" y="396654"/>
                  </a:lnTo>
                  <a:lnTo>
                    <a:pt x="1046709" y="351765"/>
                  </a:lnTo>
                  <a:lnTo>
                    <a:pt x="1028489" y="308685"/>
                  </a:lnTo>
                  <a:lnTo>
                    <a:pt x="1006743" y="267603"/>
                  </a:lnTo>
                  <a:lnTo>
                    <a:pt x="981661" y="228710"/>
                  </a:lnTo>
                  <a:lnTo>
                    <a:pt x="953436" y="192198"/>
                  </a:lnTo>
                  <a:lnTo>
                    <a:pt x="922258" y="158257"/>
                  </a:lnTo>
                  <a:lnTo>
                    <a:pt x="888317" y="127079"/>
                  </a:lnTo>
                  <a:lnTo>
                    <a:pt x="851805" y="98854"/>
                  </a:lnTo>
                  <a:lnTo>
                    <a:pt x="812912" y="73772"/>
                  </a:lnTo>
                  <a:lnTo>
                    <a:pt x="771830" y="52026"/>
                  </a:lnTo>
                  <a:lnTo>
                    <a:pt x="728750" y="33806"/>
                  </a:lnTo>
                  <a:lnTo>
                    <a:pt x="683861" y="19302"/>
                  </a:lnTo>
                  <a:lnTo>
                    <a:pt x="637356" y="8706"/>
                  </a:lnTo>
                  <a:lnTo>
                    <a:pt x="589424" y="2208"/>
                  </a:lnTo>
                  <a:lnTo>
                    <a:pt x="540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851647" y="2778252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540258"/>
                  </a:moveTo>
                  <a:lnTo>
                    <a:pt x="2208" y="491091"/>
                  </a:lnTo>
                  <a:lnTo>
                    <a:pt x="8706" y="443159"/>
                  </a:lnTo>
                  <a:lnTo>
                    <a:pt x="19302" y="396654"/>
                  </a:lnTo>
                  <a:lnTo>
                    <a:pt x="33806" y="351765"/>
                  </a:lnTo>
                  <a:lnTo>
                    <a:pt x="52026" y="308685"/>
                  </a:lnTo>
                  <a:lnTo>
                    <a:pt x="73772" y="267603"/>
                  </a:lnTo>
                  <a:lnTo>
                    <a:pt x="98854" y="228710"/>
                  </a:lnTo>
                  <a:lnTo>
                    <a:pt x="127079" y="192198"/>
                  </a:lnTo>
                  <a:lnTo>
                    <a:pt x="158257" y="158257"/>
                  </a:lnTo>
                  <a:lnTo>
                    <a:pt x="192198" y="127079"/>
                  </a:lnTo>
                  <a:lnTo>
                    <a:pt x="228710" y="98854"/>
                  </a:lnTo>
                  <a:lnTo>
                    <a:pt x="267603" y="73772"/>
                  </a:lnTo>
                  <a:lnTo>
                    <a:pt x="308685" y="52026"/>
                  </a:lnTo>
                  <a:lnTo>
                    <a:pt x="351765" y="33806"/>
                  </a:lnTo>
                  <a:lnTo>
                    <a:pt x="396654" y="19302"/>
                  </a:lnTo>
                  <a:lnTo>
                    <a:pt x="443159" y="8706"/>
                  </a:lnTo>
                  <a:lnTo>
                    <a:pt x="491091" y="2208"/>
                  </a:lnTo>
                  <a:lnTo>
                    <a:pt x="540257" y="0"/>
                  </a:lnTo>
                  <a:lnTo>
                    <a:pt x="589424" y="2208"/>
                  </a:lnTo>
                  <a:lnTo>
                    <a:pt x="637356" y="8706"/>
                  </a:lnTo>
                  <a:lnTo>
                    <a:pt x="683861" y="19302"/>
                  </a:lnTo>
                  <a:lnTo>
                    <a:pt x="728750" y="33806"/>
                  </a:lnTo>
                  <a:lnTo>
                    <a:pt x="771830" y="52026"/>
                  </a:lnTo>
                  <a:lnTo>
                    <a:pt x="812912" y="73772"/>
                  </a:lnTo>
                  <a:lnTo>
                    <a:pt x="851805" y="98854"/>
                  </a:lnTo>
                  <a:lnTo>
                    <a:pt x="888317" y="127079"/>
                  </a:lnTo>
                  <a:lnTo>
                    <a:pt x="922258" y="158257"/>
                  </a:lnTo>
                  <a:lnTo>
                    <a:pt x="953436" y="192198"/>
                  </a:lnTo>
                  <a:lnTo>
                    <a:pt x="981661" y="228710"/>
                  </a:lnTo>
                  <a:lnTo>
                    <a:pt x="1006743" y="267603"/>
                  </a:lnTo>
                  <a:lnTo>
                    <a:pt x="1028489" y="308685"/>
                  </a:lnTo>
                  <a:lnTo>
                    <a:pt x="1046709" y="351765"/>
                  </a:lnTo>
                  <a:lnTo>
                    <a:pt x="1061213" y="396654"/>
                  </a:lnTo>
                  <a:lnTo>
                    <a:pt x="1071809" y="443159"/>
                  </a:lnTo>
                  <a:lnTo>
                    <a:pt x="1078307" y="491091"/>
                  </a:lnTo>
                  <a:lnTo>
                    <a:pt x="1080516" y="540258"/>
                  </a:lnTo>
                  <a:lnTo>
                    <a:pt x="1078307" y="589424"/>
                  </a:lnTo>
                  <a:lnTo>
                    <a:pt x="1071809" y="637356"/>
                  </a:lnTo>
                  <a:lnTo>
                    <a:pt x="1061213" y="683861"/>
                  </a:lnTo>
                  <a:lnTo>
                    <a:pt x="1046709" y="728750"/>
                  </a:lnTo>
                  <a:lnTo>
                    <a:pt x="1028489" y="771830"/>
                  </a:lnTo>
                  <a:lnTo>
                    <a:pt x="1006743" y="812912"/>
                  </a:lnTo>
                  <a:lnTo>
                    <a:pt x="981661" y="851805"/>
                  </a:lnTo>
                  <a:lnTo>
                    <a:pt x="953436" y="888317"/>
                  </a:lnTo>
                  <a:lnTo>
                    <a:pt x="922258" y="922258"/>
                  </a:lnTo>
                  <a:lnTo>
                    <a:pt x="888317" y="953436"/>
                  </a:lnTo>
                  <a:lnTo>
                    <a:pt x="851805" y="981661"/>
                  </a:lnTo>
                  <a:lnTo>
                    <a:pt x="812912" y="1006743"/>
                  </a:lnTo>
                  <a:lnTo>
                    <a:pt x="771830" y="1028489"/>
                  </a:lnTo>
                  <a:lnTo>
                    <a:pt x="728750" y="1046709"/>
                  </a:lnTo>
                  <a:lnTo>
                    <a:pt x="683861" y="1061213"/>
                  </a:lnTo>
                  <a:lnTo>
                    <a:pt x="637356" y="1071809"/>
                  </a:lnTo>
                  <a:lnTo>
                    <a:pt x="589424" y="1078307"/>
                  </a:lnTo>
                  <a:lnTo>
                    <a:pt x="540257" y="1080516"/>
                  </a:lnTo>
                  <a:lnTo>
                    <a:pt x="491091" y="1078307"/>
                  </a:lnTo>
                  <a:lnTo>
                    <a:pt x="443159" y="1071809"/>
                  </a:lnTo>
                  <a:lnTo>
                    <a:pt x="396654" y="1061213"/>
                  </a:lnTo>
                  <a:lnTo>
                    <a:pt x="351765" y="1046709"/>
                  </a:lnTo>
                  <a:lnTo>
                    <a:pt x="308685" y="1028489"/>
                  </a:lnTo>
                  <a:lnTo>
                    <a:pt x="267603" y="1006743"/>
                  </a:lnTo>
                  <a:lnTo>
                    <a:pt x="228710" y="981661"/>
                  </a:lnTo>
                  <a:lnTo>
                    <a:pt x="192198" y="953436"/>
                  </a:lnTo>
                  <a:lnTo>
                    <a:pt x="158257" y="922258"/>
                  </a:lnTo>
                  <a:lnTo>
                    <a:pt x="127079" y="888317"/>
                  </a:lnTo>
                  <a:lnTo>
                    <a:pt x="98854" y="851805"/>
                  </a:lnTo>
                  <a:lnTo>
                    <a:pt x="73772" y="812912"/>
                  </a:lnTo>
                  <a:lnTo>
                    <a:pt x="52026" y="771830"/>
                  </a:lnTo>
                  <a:lnTo>
                    <a:pt x="33806" y="728750"/>
                  </a:lnTo>
                  <a:lnTo>
                    <a:pt x="19302" y="683861"/>
                  </a:lnTo>
                  <a:lnTo>
                    <a:pt x="8706" y="637356"/>
                  </a:lnTo>
                  <a:lnTo>
                    <a:pt x="2208" y="589424"/>
                  </a:lnTo>
                  <a:lnTo>
                    <a:pt x="0" y="5402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3399" y="3080004"/>
              <a:ext cx="477011" cy="477012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9644" y="4457687"/>
              <a:ext cx="1194803" cy="1194816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7851647" y="4489704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540257" y="0"/>
                  </a:moveTo>
                  <a:lnTo>
                    <a:pt x="491091" y="2208"/>
                  </a:lnTo>
                  <a:lnTo>
                    <a:pt x="443159" y="8706"/>
                  </a:lnTo>
                  <a:lnTo>
                    <a:pt x="396654" y="19302"/>
                  </a:lnTo>
                  <a:lnTo>
                    <a:pt x="351765" y="33806"/>
                  </a:lnTo>
                  <a:lnTo>
                    <a:pt x="308685" y="52026"/>
                  </a:lnTo>
                  <a:lnTo>
                    <a:pt x="267603" y="73772"/>
                  </a:lnTo>
                  <a:lnTo>
                    <a:pt x="228710" y="98854"/>
                  </a:lnTo>
                  <a:lnTo>
                    <a:pt x="192198" y="127079"/>
                  </a:lnTo>
                  <a:lnTo>
                    <a:pt x="158257" y="158257"/>
                  </a:lnTo>
                  <a:lnTo>
                    <a:pt x="127079" y="192198"/>
                  </a:lnTo>
                  <a:lnTo>
                    <a:pt x="98854" y="228710"/>
                  </a:lnTo>
                  <a:lnTo>
                    <a:pt x="73772" y="267603"/>
                  </a:lnTo>
                  <a:lnTo>
                    <a:pt x="52026" y="308685"/>
                  </a:lnTo>
                  <a:lnTo>
                    <a:pt x="33806" y="351765"/>
                  </a:lnTo>
                  <a:lnTo>
                    <a:pt x="19302" y="396654"/>
                  </a:lnTo>
                  <a:lnTo>
                    <a:pt x="8706" y="443159"/>
                  </a:lnTo>
                  <a:lnTo>
                    <a:pt x="2208" y="491091"/>
                  </a:lnTo>
                  <a:lnTo>
                    <a:pt x="0" y="540258"/>
                  </a:lnTo>
                  <a:lnTo>
                    <a:pt x="2208" y="589424"/>
                  </a:lnTo>
                  <a:lnTo>
                    <a:pt x="8706" y="637356"/>
                  </a:lnTo>
                  <a:lnTo>
                    <a:pt x="19302" y="683861"/>
                  </a:lnTo>
                  <a:lnTo>
                    <a:pt x="33806" y="728750"/>
                  </a:lnTo>
                  <a:lnTo>
                    <a:pt x="52026" y="771830"/>
                  </a:lnTo>
                  <a:lnTo>
                    <a:pt x="73772" y="812912"/>
                  </a:lnTo>
                  <a:lnTo>
                    <a:pt x="98854" y="851805"/>
                  </a:lnTo>
                  <a:lnTo>
                    <a:pt x="127079" y="888317"/>
                  </a:lnTo>
                  <a:lnTo>
                    <a:pt x="158257" y="922258"/>
                  </a:lnTo>
                  <a:lnTo>
                    <a:pt x="192198" y="953436"/>
                  </a:lnTo>
                  <a:lnTo>
                    <a:pt x="228710" y="981661"/>
                  </a:lnTo>
                  <a:lnTo>
                    <a:pt x="267603" y="1006743"/>
                  </a:lnTo>
                  <a:lnTo>
                    <a:pt x="308685" y="1028489"/>
                  </a:lnTo>
                  <a:lnTo>
                    <a:pt x="351765" y="1046709"/>
                  </a:lnTo>
                  <a:lnTo>
                    <a:pt x="396654" y="1061213"/>
                  </a:lnTo>
                  <a:lnTo>
                    <a:pt x="443159" y="1071809"/>
                  </a:lnTo>
                  <a:lnTo>
                    <a:pt x="491091" y="1078307"/>
                  </a:lnTo>
                  <a:lnTo>
                    <a:pt x="540257" y="1080516"/>
                  </a:lnTo>
                  <a:lnTo>
                    <a:pt x="589424" y="1078307"/>
                  </a:lnTo>
                  <a:lnTo>
                    <a:pt x="637356" y="1071809"/>
                  </a:lnTo>
                  <a:lnTo>
                    <a:pt x="683861" y="1061213"/>
                  </a:lnTo>
                  <a:lnTo>
                    <a:pt x="728750" y="1046709"/>
                  </a:lnTo>
                  <a:lnTo>
                    <a:pt x="771830" y="1028489"/>
                  </a:lnTo>
                  <a:lnTo>
                    <a:pt x="812912" y="1006743"/>
                  </a:lnTo>
                  <a:lnTo>
                    <a:pt x="851805" y="981661"/>
                  </a:lnTo>
                  <a:lnTo>
                    <a:pt x="888317" y="953436"/>
                  </a:lnTo>
                  <a:lnTo>
                    <a:pt x="922258" y="922258"/>
                  </a:lnTo>
                  <a:lnTo>
                    <a:pt x="953436" y="888317"/>
                  </a:lnTo>
                  <a:lnTo>
                    <a:pt x="981661" y="851805"/>
                  </a:lnTo>
                  <a:lnTo>
                    <a:pt x="1006743" y="812912"/>
                  </a:lnTo>
                  <a:lnTo>
                    <a:pt x="1028489" y="771830"/>
                  </a:lnTo>
                  <a:lnTo>
                    <a:pt x="1046709" y="728750"/>
                  </a:lnTo>
                  <a:lnTo>
                    <a:pt x="1061213" y="683861"/>
                  </a:lnTo>
                  <a:lnTo>
                    <a:pt x="1071809" y="637356"/>
                  </a:lnTo>
                  <a:lnTo>
                    <a:pt x="1078307" y="589424"/>
                  </a:lnTo>
                  <a:lnTo>
                    <a:pt x="1080516" y="540258"/>
                  </a:lnTo>
                  <a:lnTo>
                    <a:pt x="1078307" y="491091"/>
                  </a:lnTo>
                  <a:lnTo>
                    <a:pt x="1071809" y="443159"/>
                  </a:lnTo>
                  <a:lnTo>
                    <a:pt x="1061213" y="396654"/>
                  </a:lnTo>
                  <a:lnTo>
                    <a:pt x="1046709" y="351765"/>
                  </a:lnTo>
                  <a:lnTo>
                    <a:pt x="1028489" y="308685"/>
                  </a:lnTo>
                  <a:lnTo>
                    <a:pt x="1006743" y="267603"/>
                  </a:lnTo>
                  <a:lnTo>
                    <a:pt x="981661" y="228710"/>
                  </a:lnTo>
                  <a:lnTo>
                    <a:pt x="953436" y="192198"/>
                  </a:lnTo>
                  <a:lnTo>
                    <a:pt x="922258" y="158257"/>
                  </a:lnTo>
                  <a:lnTo>
                    <a:pt x="888317" y="127079"/>
                  </a:lnTo>
                  <a:lnTo>
                    <a:pt x="851805" y="98854"/>
                  </a:lnTo>
                  <a:lnTo>
                    <a:pt x="812912" y="73772"/>
                  </a:lnTo>
                  <a:lnTo>
                    <a:pt x="771830" y="52026"/>
                  </a:lnTo>
                  <a:lnTo>
                    <a:pt x="728750" y="33806"/>
                  </a:lnTo>
                  <a:lnTo>
                    <a:pt x="683861" y="19302"/>
                  </a:lnTo>
                  <a:lnTo>
                    <a:pt x="637356" y="8706"/>
                  </a:lnTo>
                  <a:lnTo>
                    <a:pt x="589424" y="2208"/>
                  </a:lnTo>
                  <a:lnTo>
                    <a:pt x="540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851647" y="4489704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540258"/>
                  </a:moveTo>
                  <a:lnTo>
                    <a:pt x="2208" y="491091"/>
                  </a:lnTo>
                  <a:lnTo>
                    <a:pt x="8706" y="443159"/>
                  </a:lnTo>
                  <a:lnTo>
                    <a:pt x="19302" y="396654"/>
                  </a:lnTo>
                  <a:lnTo>
                    <a:pt x="33806" y="351765"/>
                  </a:lnTo>
                  <a:lnTo>
                    <a:pt x="52026" y="308685"/>
                  </a:lnTo>
                  <a:lnTo>
                    <a:pt x="73772" y="267603"/>
                  </a:lnTo>
                  <a:lnTo>
                    <a:pt x="98854" y="228710"/>
                  </a:lnTo>
                  <a:lnTo>
                    <a:pt x="127079" y="192198"/>
                  </a:lnTo>
                  <a:lnTo>
                    <a:pt x="158257" y="158257"/>
                  </a:lnTo>
                  <a:lnTo>
                    <a:pt x="192198" y="127079"/>
                  </a:lnTo>
                  <a:lnTo>
                    <a:pt x="228710" y="98854"/>
                  </a:lnTo>
                  <a:lnTo>
                    <a:pt x="267603" y="73772"/>
                  </a:lnTo>
                  <a:lnTo>
                    <a:pt x="308685" y="52026"/>
                  </a:lnTo>
                  <a:lnTo>
                    <a:pt x="351765" y="33806"/>
                  </a:lnTo>
                  <a:lnTo>
                    <a:pt x="396654" y="19302"/>
                  </a:lnTo>
                  <a:lnTo>
                    <a:pt x="443159" y="8706"/>
                  </a:lnTo>
                  <a:lnTo>
                    <a:pt x="491091" y="2208"/>
                  </a:lnTo>
                  <a:lnTo>
                    <a:pt x="540257" y="0"/>
                  </a:lnTo>
                  <a:lnTo>
                    <a:pt x="589424" y="2208"/>
                  </a:lnTo>
                  <a:lnTo>
                    <a:pt x="637356" y="8706"/>
                  </a:lnTo>
                  <a:lnTo>
                    <a:pt x="683861" y="19302"/>
                  </a:lnTo>
                  <a:lnTo>
                    <a:pt x="728750" y="33806"/>
                  </a:lnTo>
                  <a:lnTo>
                    <a:pt x="771830" y="52026"/>
                  </a:lnTo>
                  <a:lnTo>
                    <a:pt x="812912" y="73772"/>
                  </a:lnTo>
                  <a:lnTo>
                    <a:pt x="851805" y="98854"/>
                  </a:lnTo>
                  <a:lnTo>
                    <a:pt x="888317" y="127079"/>
                  </a:lnTo>
                  <a:lnTo>
                    <a:pt x="922258" y="158257"/>
                  </a:lnTo>
                  <a:lnTo>
                    <a:pt x="953436" y="192198"/>
                  </a:lnTo>
                  <a:lnTo>
                    <a:pt x="981661" y="228710"/>
                  </a:lnTo>
                  <a:lnTo>
                    <a:pt x="1006743" y="267603"/>
                  </a:lnTo>
                  <a:lnTo>
                    <a:pt x="1028489" y="308685"/>
                  </a:lnTo>
                  <a:lnTo>
                    <a:pt x="1046709" y="351765"/>
                  </a:lnTo>
                  <a:lnTo>
                    <a:pt x="1061213" y="396654"/>
                  </a:lnTo>
                  <a:lnTo>
                    <a:pt x="1071809" y="443159"/>
                  </a:lnTo>
                  <a:lnTo>
                    <a:pt x="1078307" y="491091"/>
                  </a:lnTo>
                  <a:lnTo>
                    <a:pt x="1080516" y="540258"/>
                  </a:lnTo>
                  <a:lnTo>
                    <a:pt x="1078307" y="589424"/>
                  </a:lnTo>
                  <a:lnTo>
                    <a:pt x="1071809" y="637356"/>
                  </a:lnTo>
                  <a:lnTo>
                    <a:pt x="1061213" y="683861"/>
                  </a:lnTo>
                  <a:lnTo>
                    <a:pt x="1046709" y="728750"/>
                  </a:lnTo>
                  <a:lnTo>
                    <a:pt x="1028489" y="771830"/>
                  </a:lnTo>
                  <a:lnTo>
                    <a:pt x="1006743" y="812912"/>
                  </a:lnTo>
                  <a:lnTo>
                    <a:pt x="981661" y="851805"/>
                  </a:lnTo>
                  <a:lnTo>
                    <a:pt x="953436" y="888317"/>
                  </a:lnTo>
                  <a:lnTo>
                    <a:pt x="922258" y="922258"/>
                  </a:lnTo>
                  <a:lnTo>
                    <a:pt x="888317" y="953436"/>
                  </a:lnTo>
                  <a:lnTo>
                    <a:pt x="851805" y="981661"/>
                  </a:lnTo>
                  <a:lnTo>
                    <a:pt x="812912" y="1006743"/>
                  </a:lnTo>
                  <a:lnTo>
                    <a:pt x="771830" y="1028489"/>
                  </a:lnTo>
                  <a:lnTo>
                    <a:pt x="728750" y="1046709"/>
                  </a:lnTo>
                  <a:lnTo>
                    <a:pt x="683861" y="1061213"/>
                  </a:lnTo>
                  <a:lnTo>
                    <a:pt x="637356" y="1071809"/>
                  </a:lnTo>
                  <a:lnTo>
                    <a:pt x="589424" y="1078307"/>
                  </a:lnTo>
                  <a:lnTo>
                    <a:pt x="540257" y="1080516"/>
                  </a:lnTo>
                  <a:lnTo>
                    <a:pt x="491091" y="1078307"/>
                  </a:lnTo>
                  <a:lnTo>
                    <a:pt x="443159" y="1071809"/>
                  </a:lnTo>
                  <a:lnTo>
                    <a:pt x="396654" y="1061213"/>
                  </a:lnTo>
                  <a:lnTo>
                    <a:pt x="351765" y="1046709"/>
                  </a:lnTo>
                  <a:lnTo>
                    <a:pt x="308685" y="1028489"/>
                  </a:lnTo>
                  <a:lnTo>
                    <a:pt x="267603" y="1006743"/>
                  </a:lnTo>
                  <a:lnTo>
                    <a:pt x="228710" y="981661"/>
                  </a:lnTo>
                  <a:lnTo>
                    <a:pt x="192198" y="953436"/>
                  </a:lnTo>
                  <a:lnTo>
                    <a:pt x="158257" y="922258"/>
                  </a:lnTo>
                  <a:lnTo>
                    <a:pt x="127079" y="888317"/>
                  </a:lnTo>
                  <a:lnTo>
                    <a:pt x="98854" y="851805"/>
                  </a:lnTo>
                  <a:lnTo>
                    <a:pt x="73772" y="812912"/>
                  </a:lnTo>
                  <a:lnTo>
                    <a:pt x="52026" y="771830"/>
                  </a:lnTo>
                  <a:lnTo>
                    <a:pt x="33806" y="728750"/>
                  </a:lnTo>
                  <a:lnTo>
                    <a:pt x="19302" y="683861"/>
                  </a:lnTo>
                  <a:lnTo>
                    <a:pt x="8706" y="637356"/>
                  </a:lnTo>
                  <a:lnTo>
                    <a:pt x="2208" y="589424"/>
                  </a:lnTo>
                  <a:lnTo>
                    <a:pt x="0" y="5402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02523" y="4640580"/>
              <a:ext cx="778764" cy="777240"/>
            </a:xfrm>
            <a:prstGeom prst="rect">
              <a:avLst/>
            </a:prstGeom>
          </p:spPr>
        </p:pic>
      </p:grpSp>
      <p:sp>
        <p:nvSpPr>
          <p:cNvPr id="67" name="object 67" descr=""/>
          <p:cNvSpPr txBox="1"/>
          <p:nvPr/>
        </p:nvSpPr>
        <p:spPr>
          <a:xfrm>
            <a:off x="7491983" y="2139695"/>
            <a:ext cx="1800225" cy="394716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65"/>
              </a:spcBef>
            </a:pPr>
            <a:r>
              <a:rPr dirty="0" sz="1600" spc="-10">
                <a:solidFill>
                  <a:srgbClr val="434343"/>
                </a:solidFill>
                <a:latin typeface="Microsoft Sans Serif"/>
                <a:cs typeface="Microsoft Sans Serif"/>
              </a:rPr>
              <a:t>Analytics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algn="ctr" marL="1905">
              <a:lnSpc>
                <a:spcPct val="100000"/>
              </a:lnSpc>
            </a:pPr>
            <a:r>
              <a:rPr dirty="0" sz="1200" spc="-10">
                <a:latin typeface="Microsoft Sans Serif"/>
                <a:cs typeface="Microsoft Sans Serif"/>
              </a:rPr>
              <a:t>BigQuery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algn="ctr" marL="1905">
              <a:lnSpc>
                <a:spcPct val="100000"/>
              </a:lnSpc>
            </a:pPr>
            <a:r>
              <a:rPr dirty="0" sz="1200" spc="-10">
                <a:latin typeface="Microsoft Sans Serif"/>
                <a:cs typeface="Microsoft Sans Serif"/>
              </a:rPr>
              <a:t>Dataproc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5478779" y="2746248"/>
            <a:ext cx="1196340" cy="1195070"/>
            <a:chOff x="5478779" y="2746248"/>
            <a:chExt cx="1196340" cy="1195070"/>
          </a:xfrm>
        </p:grpSpPr>
        <p:pic>
          <p:nvPicPr>
            <p:cNvPr id="69" name="object 6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78779" y="2746248"/>
              <a:ext cx="1196327" cy="1194815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5510783" y="2778252"/>
              <a:ext cx="1082040" cy="1080770"/>
            </a:xfrm>
            <a:custGeom>
              <a:avLst/>
              <a:gdLst/>
              <a:ahLst/>
              <a:cxnLst/>
              <a:rect l="l" t="t" r="r" b="b"/>
              <a:pathLst>
                <a:path w="1082040" h="1080770">
                  <a:moveTo>
                    <a:pt x="541019" y="0"/>
                  </a:moveTo>
                  <a:lnTo>
                    <a:pt x="491771" y="2208"/>
                  </a:lnTo>
                  <a:lnTo>
                    <a:pt x="443762" y="8706"/>
                  </a:lnTo>
                  <a:lnTo>
                    <a:pt x="397183" y="19302"/>
                  </a:lnTo>
                  <a:lnTo>
                    <a:pt x="352226" y="33806"/>
                  </a:lnTo>
                  <a:lnTo>
                    <a:pt x="309082" y="52026"/>
                  </a:lnTo>
                  <a:lnTo>
                    <a:pt x="267941" y="73772"/>
                  </a:lnTo>
                  <a:lnTo>
                    <a:pt x="228995" y="98854"/>
                  </a:lnTo>
                  <a:lnTo>
                    <a:pt x="192433" y="127079"/>
                  </a:lnTo>
                  <a:lnTo>
                    <a:pt x="158448" y="158257"/>
                  </a:lnTo>
                  <a:lnTo>
                    <a:pt x="127229" y="192198"/>
                  </a:lnTo>
                  <a:lnTo>
                    <a:pt x="98969" y="228710"/>
                  </a:lnTo>
                  <a:lnTo>
                    <a:pt x="73857" y="267603"/>
                  </a:lnTo>
                  <a:lnTo>
                    <a:pt x="52085" y="308685"/>
                  </a:lnTo>
                  <a:lnTo>
                    <a:pt x="33843" y="351765"/>
                  </a:lnTo>
                  <a:lnTo>
                    <a:pt x="19323" y="396654"/>
                  </a:lnTo>
                  <a:lnTo>
                    <a:pt x="8715" y="443159"/>
                  </a:lnTo>
                  <a:lnTo>
                    <a:pt x="2210" y="491091"/>
                  </a:lnTo>
                  <a:lnTo>
                    <a:pt x="0" y="540258"/>
                  </a:lnTo>
                  <a:lnTo>
                    <a:pt x="2210" y="589424"/>
                  </a:lnTo>
                  <a:lnTo>
                    <a:pt x="8715" y="637356"/>
                  </a:lnTo>
                  <a:lnTo>
                    <a:pt x="19323" y="683861"/>
                  </a:lnTo>
                  <a:lnTo>
                    <a:pt x="33843" y="728750"/>
                  </a:lnTo>
                  <a:lnTo>
                    <a:pt x="52085" y="771830"/>
                  </a:lnTo>
                  <a:lnTo>
                    <a:pt x="73857" y="812912"/>
                  </a:lnTo>
                  <a:lnTo>
                    <a:pt x="98969" y="851805"/>
                  </a:lnTo>
                  <a:lnTo>
                    <a:pt x="127229" y="888317"/>
                  </a:lnTo>
                  <a:lnTo>
                    <a:pt x="158448" y="922258"/>
                  </a:lnTo>
                  <a:lnTo>
                    <a:pt x="192433" y="953436"/>
                  </a:lnTo>
                  <a:lnTo>
                    <a:pt x="228995" y="981661"/>
                  </a:lnTo>
                  <a:lnTo>
                    <a:pt x="267941" y="1006743"/>
                  </a:lnTo>
                  <a:lnTo>
                    <a:pt x="309082" y="1028489"/>
                  </a:lnTo>
                  <a:lnTo>
                    <a:pt x="352226" y="1046709"/>
                  </a:lnTo>
                  <a:lnTo>
                    <a:pt x="397183" y="1061213"/>
                  </a:lnTo>
                  <a:lnTo>
                    <a:pt x="443762" y="1071809"/>
                  </a:lnTo>
                  <a:lnTo>
                    <a:pt x="491771" y="1078307"/>
                  </a:lnTo>
                  <a:lnTo>
                    <a:pt x="541019" y="1080516"/>
                  </a:lnTo>
                  <a:lnTo>
                    <a:pt x="590268" y="1078307"/>
                  </a:lnTo>
                  <a:lnTo>
                    <a:pt x="638277" y="1071809"/>
                  </a:lnTo>
                  <a:lnTo>
                    <a:pt x="684856" y="1061213"/>
                  </a:lnTo>
                  <a:lnTo>
                    <a:pt x="729813" y="1046709"/>
                  </a:lnTo>
                  <a:lnTo>
                    <a:pt x="772957" y="1028489"/>
                  </a:lnTo>
                  <a:lnTo>
                    <a:pt x="814098" y="1006743"/>
                  </a:lnTo>
                  <a:lnTo>
                    <a:pt x="853044" y="981661"/>
                  </a:lnTo>
                  <a:lnTo>
                    <a:pt x="889606" y="953436"/>
                  </a:lnTo>
                  <a:lnTo>
                    <a:pt x="923591" y="922258"/>
                  </a:lnTo>
                  <a:lnTo>
                    <a:pt x="954810" y="888317"/>
                  </a:lnTo>
                  <a:lnTo>
                    <a:pt x="983070" y="851805"/>
                  </a:lnTo>
                  <a:lnTo>
                    <a:pt x="1008182" y="812912"/>
                  </a:lnTo>
                  <a:lnTo>
                    <a:pt x="1029954" y="771830"/>
                  </a:lnTo>
                  <a:lnTo>
                    <a:pt x="1048196" y="728750"/>
                  </a:lnTo>
                  <a:lnTo>
                    <a:pt x="1062716" y="683861"/>
                  </a:lnTo>
                  <a:lnTo>
                    <a:pt x="1073324" y="637356"/>
                  </a:lnTo>
                  <a:lnTo>
                    <a:pt x="1079829" y="589424"/>
                  </a:lnTo>
                  <a:lnTo>
                    <a:pt x="1082039" y="540258"/>
                  </a:lnTo>
                  <a:lnTo>
                    <a:pt x="1079829" y="491091"/>
                  </a:lnTo>
                  <a:lnTo>
                    <a:pt x="1073324" y="443159"/>
                  </a:lnTo>
                  <a:lnTo>
                    <a:pt x="1062716" y="396654"/>
                  </a:lnTo>
                  <a:lnTo>
                    <a:pt x="1048196" y="351765"/>
                  </a:lnTo>
                  <a:lnTo>
                    <a:pt x="1029954" y="308685"/>
                  </a:lnTo>
                  <a:lnTo>
                    <a:pt x="1008182" y="267603"/>
                  </a:lnTo>
                  <a:lnTo>
                    <a:pt x="983070" y="228710"/>
                  </a:lnTo>
                  <a:lnTo>
                    <a:pt x="954810" y="192198"/>
                  </a:lnTo>
                  <a:lnTo>
                    <a:pt x="923591" y="158257"/>
                  </a:lnTo>
                  <a:lnTo>
                    <a:pt x="889606" y="127079"/>
                  </a:lnTo>
                  <a:lnTo>
                    <a:pt x="853044" y="98854"/>
                  </a:lnTo>
                  <a:lnTo>
                    <a:pt x="814098" y="73772"/>
                  </a:lnTo>
                  <a:lnTo>
                    <a:pt x="772957" y="52026"/>
                  </a:lnTo>
                  <a:lnTo>
                    <a:pt x="729813" y="33806"/>
                  </a:lnTo>
                  <a:lnTo>
                    <a:pt x="684856" y="19302"/>
                  </a:lnTo>
                  <a:lnTo>
                    <a:pt x="638277" y="8706"/>
                  </a:lnTo>
                  <a:lnTo>
                    <a:pt x="590268" y="2208"/>
                  </a:lnTo>
                  <a:lnTo>
                    <a:pt x="541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510783" y="2778252"/>
              <a:ext cx="1082040" cy="1080770"/>
            </a:xfrm>
            <a:custGeom>
              <a:avLst/>
              <a:gdLst/>
              <a:ahLst/>
              <a:cxnLst/>
              <a:rect l="l" t="t" r="r" b="b"/>
              <a:pathLst>
                <a:path w="1082040" h="1080770">
                  <a:moveTo>
                    <a:pt x="0" y="540258"/>
                  </a:moveTo>
                  <a:lnTo>
                    <a:pt x="2210" y="491091"/>
                  </a:lnTo>
                  <a:lnTo>
                    <a:pt x="8715" y="443159"/>
                  </a:lnTo>
                  <a:lnTo>
                    <a:pt x="19323" y="396654"/>
                  </a:lnTo>
                  <a:lnTo>
                    <a:pt x="33843" y="351765"/>
                  </a:lnTo>
                  <a:lnTo>
                    <a:pt x="52085" y="308685"/>
                  </a:lnTo>
                  <a:lnTo>
                    <a:pt x="73857" y="267603"/>
                  </a:lnTo>
                  <a:lnTo>
                    <a:pt x="98969" y="228710"/>
                  </a:lnTo>
                  <a:lnTo>
                    <a:pt x="127229" y="192198"/>
                  </a:lnTo>
                  <a:lnTo>
                    <a:pt x="158448" y="158257"/>
                  </a:lnTo>
                  <a:lnTo>
                    <a:pt x="192433" y="127079"/>
                  </a:lnTo>
                  <a:lnTo>
                    <a:pt x="228995" y="98854"/>
                  </a:lnTo>
                  <a:lnTo>
                    <a:pt x="267941" y="73772"/>
                  </a:lnTo>
                  <a:lnTo>
                    <a:pt x="309082" y="52026"/>
                  </a:lnTo>
                  <a:lnTo>
                    <a:pt x="352226" y="33806"/>
                  </a:lnTo>
                  <a:lnTo>
                    <a:pt x="397183" y="19302"/>
                  </a:lnTo>
                  <a:lnTo>
                    <a:pt x="443762" y="8706"/>
                  </a:lnTo>
                  <a:lnTo>
                    <a:pt x="491771" y="2208"/>
                  </a:lnTo>
                  <a:lnTo>
                    <a:pt x="541019" y="0"/>
                  </a:lnTo>
                  <a:lnTo>
                    <a:pt x="590268" y="2208"/>
                  </a:lnTo>
                  <a:lnTo>
                    <a:pt x="638277" y="8706"/>
                  </a:lnTo>
                  <a:lnTo>
                    <a:pt x="684856" y="19302"/>
                  </a:lnTo>
                  <a:lnTo>
                    <a:pt x="729813" y="33806"/>
                  </a:lnTo>
                  <a:lnTo>
                    <a:pt x="772957" y="52026"/>
                  </a:lnTo>
                  <a:lnTo>
                    <a:pt x="814098" y="73772"/>
                  </a:lnTo>
                  <a:lnTo>
                    <a:pt x="853044" y="98854"/>
                  </a:lnTo>
                  <a:lnTo>
                    <a:pt x="889606" y="127079"/>
                  </a:lnTo>
                  <a:lnTo>
                    <a:pt x="923591" y="158257"/>
                  </a:lnTo>
                  <a:lnTo>
                    <a:pt x="954810" y="192198"/>
                  </a:lnTo>
                  <a:lnTo>
                    <a:pt x="983070" y="228710"/>
                  </a:lnTo>
                  <a:lnTo>
                    <a:pt x="1008182" y="267603"/>
                  </a:lnTo>
                  <a:lnTo>
                    <a:pt x="1029954" y="308685"/>
                  </a:lnTo>
                  <a:lnTo>
                    <a:pt x="1048196" y="351765"/>
                  </a:lnTo>
                  <a:lnTo>
                    <a:pt x="1062716" y="396654"/>
                  </a:lnTo>
                  <a:lnTo>
                    <a:pt x="1073324" y="443159"/>
                  </a:lnTo>
                  <a:lnTo>
                    <a:pt x="1079829" y="491091"/>
                  </a:lnTo>
                  <a:lnTo>
                    <a:pt x="1082039" y="540258"/>
                  </a:lnTo>
                  <a:lnTo>
                    <a:pt x="1079829" y="589424"/>
                  </a:lnTo>
                  <a:lnTo>
                    <a:pt x="1073324" y="637356"/>
                  </a:lnTo>
                  <a:lnTo>
                    <a:pt x="1062716" y="683861"/>
                  </a:lnTo>
                  <a:lnTo>
                    <a:pt x="1048196" y="728750"/>
                  </a:lnTo>
                  <a:lnTo>
                    <a:pt x="1029954" y="771830"/>
                  </a:lnTo>
                  <a:lnTo>
                    <a:pt x="1008182" y="812912"/>
                  </a:lnTo>
                  <a:lnTo>
                    <a:pt x="983070" y="851805"/>
                  </a:lnTo>
                  <a:lnTo>
                    <a:pt x="954810" y="888317"/>
                  </a:lnTo>
                  <a:lnTo>
                    <a:pt x="923591" y="922258"/>
                  </a:lnTo>
                  <a:lnTo>
                    <a:pt x="889606" y="953436"/>
                  </a:lnTo>
                  <a:lnTo>
                    <a:pt x="853044" y="981661"/>
                  </a:lnTo>
                  <a:lnTo>
                    <a:pt x="814098" y="1006743"/>
                  </a:lnTo>
                  <a:lnTo>
                    <a:pt x="772957" y="1028489"/>
                  </a:lnTo>
                  <a:lnTo>
                    <a:pt x="729813" y="1046709"/>
                  </a:lnTo>
                  <a:lnTo>
                    <a:pt x="684856" y="1061213"/>
                  </a:lnTo>
                  <a:lnTo>
                    <a:pt x="638277" y="1071809"/>
                  </a:lnTo>
                  <a:lnTo>
                    <a:pt x="590268" y="1078307"/>
                  </a:lnTo>
                  <a:lnTo>
                    <a:pt x="541019" y="1080516"/>
                  </a:lnTo>
                  <a:lnTo>
                    <a:pt x="491771" y="1078307"/>
                  </a:lnTo>
                  <a:lnTo>
                    <a:pt x="443762" y="1071809"/>
                  </a:lnTo>
                  <a:lnTo>
                    <a:pt x="397183" y="1061213"/>
                  </a:lnTo>
                  <a:lnTo>
                    <a:pt x="352226" y="1046709"/>
                  </a:lnTo>
                  <a:lnTo>
                    <a:pt x="309082" y="1028489"/>
                  </a:lnTo>
                  <a:lnTo>
                    <a:pt x="267941" y="1006743"/>
                  </a:lnTo>
                  <a:lnTo>
                    <a:pt x="228995" y="981661"/>
                  </a:lnTo>
                  <a:lnTo>
                    <a:pt x="192433" y="953436"/>
                  </a:lnTo>
                  <a:lnTo>
                    <a:pt x="158448" y="922258"/>
                  </a:lnTo>
                  <a:lnTo>
                    <a:pt x="127229" y="888317"/>
                  </a:lnTo>
                  <a:lnTo>
                    <a:pt x="98969" y="851805"/>
                  </a:lnTo>
                  <a:lnTo>
                    <a:pt x="73857" y="812912"/>
                  </a:lnTo>
                  <a:lnTo>
                    <a:pt x="52085" y="771830"/>
                  </a:lnTo>
                  <a:lnTo>
                    <a:pt x="33843" y="728750"/>
                  </a:lnTo>
                  <a:lnTo>
                    <a:pt x="19323" y="683861"/>
                  </a:lnTo>
                  <a:lnTo>
                    <a:pt x="8715" y="637356"/>
                  </a:lnTo>
                  <a:lnTo>
                    <a:pt x="2210" y="589424"/>
                  </a:lnTo>
                  <a:lnTo>
                    <a:pt x="0" y="5402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5151120" y="2139695"/>
            <a:ext cx="1800225" cy="394716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690"/>
              </a:spcBef>
            </a:pPr>
            <a:r>
              <a:rPr dirty="0" sz="1600" spc="-10">
                <a:solidFill>
                  <a:srgbClr val="434343"/>
                </a:solidFill>
                <a:latin typeface="Microsoft Sans Serif"/>
                <a:cs typeface="Microsoft Sans Serif"/>
              </a:rPr>
              <a:t>Storage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600">
              <a:latin typeface="Microsoft Sans Serif"/>
              <a:cs typeface="Microsoft Sans Serif"/>
            </a:endParaRPr>
          </a:p>
          <a:p>
            <a:pPr algn="ctr" marL="649605" marR="598170" indent="-1905">
              <a:lnSpc>
                <a:spcPct val="120800"/>
              </a:lnSpc>
            </a:pPr>
            <a:r>
              <a:rPr dirty="0" sz="1200" spc="-10">
                <a:latin typeface="Microsoft Sans Serif"/>
                <a:cs typeface="Microsoft Sans Serif"/>
              </a:rPr>
              <a:t>Cloud Storage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5869261" y="3165875"/>
            <a:ext cx="430530" cy="343535"/>
            <a:chOff x="5869261" y="3165875"/>
            <a:chExt cx="430530" cy="343535"/>
          </a:xfrm>
        </p:grpSpPr>
        <p:sp>
          <p:nvSpPr>
            <p:cNvPr id="74" name="object 74" descr=""/>
            <p:cNvSpPr/>
            <p:nvPr/>
          </p:nvSpPr>
          <p:spPr>
            <a:xfrm>
              <a:off x="5869261" y="3165875"/>
              <a:ext cx="430530" cy="150495"/>
            </a:xfrm>
            <a:custGeom>
              <a:avLst/>
              <a:gdLst/>
              <a:ahLst/>
              <a:cxnLst/>
              <a:rect l="l" t="t" r="r" b="b"/>
              <a:pathLst>
                <a:path w="430529" h="150495">
                  <a:moveTo>
                    <a:pt x="430158" y="0"/>
                  </a:moveTo>
                  <a:lnTo>
                    <a:pt x="0" y="0"/>
                  </a:lnTo>
                  <a:lnTo>
                    <a:pt x="0" y="150284"/>
                  </a:lnTo>
                  <a:lnTo>
                    <a:pt x="430158" y="150284"/>
                  </a:lnTo>
                  <a:lnTo>
                    <a:pt x="430158" y="0"/>
                  </a:lnTo>
                  <a:close/>
                </a:path>
              </a:pathLst>
            </a:custGeom>
            <a:solidFill>
              <a:srgbClr val="ADC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256404" y="3165876"/>
              <a:ext cx="43180" cy="150495"/>
            </a:xfrm>
            <a:custGeom>
              <a:avLst/>
              <a:gdLst/>
              <a:ahLst/>
              <a:cxnLst/>
              <a:rect l="l" t="t" r="r" b="b"/>
              <a:pathLst>
                <a:path w="43179" h="150495">
                  <a:moveTo>
                    <a:pt x="43015" y="0"/>
                  </a:moveTo>
                  <a:lnTo>
                    <a:pt x="0" y="0"/>
                  </a:lnTo>
                  <a:lnTo>
                    <a:pt x="0" y="150284"/>
                  </a:lnTo>
                  <a:lnTo>
                    <a:pt x="43016" y="150284"/>
                  </a:lnTo>
                  <a:lnTo>
                    <a:pt x="43015" y="0"/>
                  </a:lnTo>
                  <a:close/>
                </a:path>
              </a:pathLst>
            </a:custGeom>
            <a:solidFill>
              <a:srgbClr val="669D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256404" y="3165876"/>
              <a:ext cx="43180" cy="150495"/>
            </a:xfrm>
            <a:custGeom>
              <a:avLst/>
              <a:gdLst/>
              <a:ahLst/>
              <a:cxnLst/>
              <a:rect l="l" t="t" r="r" b="b"/>
              <a:pathLst>
                <a:path w="43179" h="150495">
                  <a:moveTo>
                    <a:pt x="43015" y="0"/>
                  </a:moveTo>
                  <a:lnTo>
                    <a:pt x="0" y="0"/>
                  </a:lnTo>
                  <a:lnTo>
                    <a:pt x="0" y="150284"/>
                  </a:lnTo>
                  <a:lnTo>
                    <a:pt x="4301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869261" y="3165875"/>
              <a:ext cx="43180" cy="150495"/>
            </a:xfrm>
            <a:custGeom>
              <a:avLst/>
              <a:gdLst/>
              <a:ahLst/>
              <a:cxnLst/>
              <a:rect l="l" t="t" r="r" b="b"/>
              <a:pathLst>
                <a:path w="43179" h="150495">
                  <a:moveTo>
                    <a:pt x="43015" y="0"/>
                  </a:moveTo>
                  <a:lnTo>
                    <a:pt x="0" y="0"/>
                  </a:lnTo>
                  <a:lnTo>
                    <a:pt x="0" y="150284"/>
                  </a:lnTo>
                  <a:lnTo>
                    <a:pt x="43016" y="150284"/>
                  </a:lnTo>
                  <a:lnTo>
                    <a:pt x="43015" y="0"/>
                  </a:lnTo>
                  <a:close/>
                </a:path>
              </a:pathLst>
            </a:custGeom>
            <a:solidFill>
              <a:srgbClr val="669D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5955293" y="3230283"/>
              <a:ext cx="129539" cy="21590"/>
            </a:xfrm>
            <a:custGeom>
              <a:avLst/>
              <a:gdLst/>
              <a:ahLst/>
              <a:cxnLst/>
              <a:rect l="l" t="t" r="r" b="b"/>
              <a:pathLst>
                <a:path w="129539" h="21589">
                  <a:moveTo>
                    <a:pt x="129047" y="0"/>
                  </a:moveTo>
                  <a:lnTo>
                    <a:pt x="0" y="0"/>
                  </a:lnTo>
                  <a:lnTo>
                    <a:pt x="0" y="21469"/>
                  </a:lnTo>
                  <a:lnTo>
                    <a:pt x="129047" y="21469"/>
                  </a:lnTo>
                  <a:lnTo>
                    <a:pt x="1290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48864" y="3208814"/>
              <a:ext cx="64523" cy="64407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5869262" y="3359095"/>
              <a:ext cx="430530" cy="150495"/>
            </a:xfrm>
            <a:custGeom>
              <a:avLst/>
              <a:gdLst/>
              <a:ahLst/>
              <a:cxnLst/>
              <a:rect l="l" t="t" r="r" b="b"/>
              <a:pathLst>
                <a:path w="430529" h="150495">
                  <a:moveTo>
                    <a:pt x="430158" y="0"/>
                  </a:moveTo>
                  <a:lnTo>
                    <a:pt x="0" y="0"/>
                  </a:lnTo>
                  <a:lnTo>
                    <a:pt x="0" y="150284"/>
                  </a:lnTo>
                  <a:lnTo>
                    <a:pt x="430158" y="150284"/>
                  </a:lnTo>
                  <a:lnTo>
                    <a:pt x="430158" y="0"/>
                  </a:lnTo>
                  <a:close/>
                </a:path>
              </a:pathLst>
            </a:custGeom>
            <a:solidFill>
              <a:srgbClr val="ADC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256404" y="3359095"/>
              <a:ext cx="43180" cy="150495"/>
            </a:xfrm>
            <a:custGeom>
              <a:avLst/>
              <a:gdLst/>
              <a:ahLst/>
              <a:cxnLst/>
              <a:rect l="l" t="t" r="r" b="b"/>
              <a:pathLst>
                <a:path w="43179" h="150495">
                  <a:moveTo>
                    <a:pt x="43015" y="0"/>
                  </a:moveTo>
                  <a:lnTo>
                    <a:pt x="0" y="0"/>
                  </a:lnTo>
                  <a:lnTo>
                    <a:pt x="0" y="150284"/>
                  </a:lnTo>
                  <a:lnTo>
                    <a:pt x="43016" y="150284"/>
                  </a:lnTo>
                  <a:lnTo>
                    <a:pt x="43015" y="0"/>
                  </a:lnTo>
                  <a:close/>
                </a:path>
              </a:pathLst>
            </a:custGeom>
            <a:solidFill>
              <a:srgbClr val="669D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256404" y="3359099"/>
              <a:ext cx="43180" cy="150495"/>
            </a:xfrm>
            <a:custGeom>
              <a:avLst/>
              <a:gdLst/>
              <a:ahLst/>
              <a:cxnLst/>
              <a:rect l="l" t="t" r="r" b="b"/>
              <a:pathLst>
                <a:path w="43179" h="150495">
                  <a:moveTo>
                    <a:pt x="43015" y="0"/>
                  </a:moveTo>
                  <a:lnTo>
                    <a:pt x="0" y="0"/>
                  </a:lnTo>
                  <a:lnTo>
                    <a:pt x="0" y="150281"/>
                  </a:lnTo>
                  <a:lnTo>
                    <a:pt x="4301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869262" y="3359095"/>
              <a:ext cx="43180" cy="150495"/>
            </a:xfrm>
            <a:custGeom>
              <a:avLst/>
              <a:gdLst/>
              <a:ahLst/>
              <a:cxnLst/>
              <a:rect l="l" t="t" r="r" b="b"/>
              <a:pathLst>
                <a:path w="43179" h="150495">
                  <a:moveTo>
                    <a:pt x="43015" y="0"/>
                  </a:moveTo>
                  <a:lnTo>
                    <a:pt x="0" y="0"/>
                  </a:lnTo>
                  <a:lnTo>
                    <a:pt x="0" y="150284"/>
                  </a:lnTo>
                  <a:lnTo>
                    <a:pt x="43016" y="150284"/>
                  </a:lnTo>
                  <a:lnTo>
                    <a:pt x="43015" y="0"/>
                  </a:lnTo>
                  <a:close/>
                </a:path>
              </a:pathLst>
            </a:custGeom>
            <a:solidFill>
              <a:srgbClr val="669D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5955293" y="3423503"/>
              <a:ext cx="129539" cy="21590"/>
            </a:xfrm>
            <a:custGeom>
              <a:avLst/>
              <a:gdLst/>
              <a:ahLst/>
              <a:cxnLst/>
              <a:rect l="l" t="t" r="r" b="b"/>
              <a:pathLst>
                <a:path w="129539" h="21589">
                  <a:moveTo>
                    <a:pt x="129047" y="0"/>
                  </a:moveTo>
                  <a:lnTo>
                    <a:pt x="0" y="0"/>
                  </a:lnTo>
                  <a:lnTo>
                    <a:pt x="0" y="21469"/>
                  </a:lnTo>
                  <a:lnTo>
                    <a:pt x="129047" y="21469"/>
                  </a:lnTo>
                  <a:lnTo>
                    <a:pt x="1290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48865" y="3402037"/>
              <a:ext cx="64523" cy="64404"/>
            </a:xfrm>
            <a:prstGeom prst="rect">
              <a:avLst/>
            </a:prstGeom>
          </p:spPr>
        </p:pic>
      </p:grpSp>
      <p:sp>
        <p:nvSpPr>
          <p:cNvPr id="86" name="object 8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245979" y="251205"/>
            <a:ext cx="1306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Big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with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GCP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80742" y="1694179"/>
            <a:ext cx="173355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dirty="0" b="1">
                <a:solidFill>
                  <a:srgbClr val="252525"/>
                </a:solidFill>
                <a:latin typeface="Arial"/>
                <a:cs typeface="Arial"/>
              </a:rPr>
              <a:t>Streaming</a:t>
            </a:r>
            <a:r>
              <a:rPr dirty="0" spc="-7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pc="30" b="1">
                <a:solidFill>
                  <a:srgbClr val="252525"/>
                </a:solidFill>
                <a:latin typeface="Arial"/>
                <a:cs typeface="Arial"/>
              </a:rPr>
              <a:t>Data</a:t>
            </a:r>
          </a:p>
          <a:p>
            <a:pPr marL="941069">
              <a:lnSpc>
                <a:spcPts val="1920"/>
              </a:lnSpc>
            </a:pPr>
            <a:r>
              <a:rPr dirty="0" sz="1600" spc="-10">
                <a:solidFill>
                  <a:srgbClr val="252525"/>
                </a:solidFill>
              </a:rPr>
              <a:t>Pub/Sub</a:t>
            </a:r>
            <a:endParaRPr sz="1600"/>
          </a:p>
        </p:txBody>
      </p:sp>
      <p:grpSp>
        <p:nvGrpSpPr>
          <p:cNvPr id="8" name="object 8" descr=""/>
          <p:cNvGrpSpPr/>
          <p:nvPr/>
        </p:nvGrpSpPr>
        <p:grpSpPr>
          <a:xfrm>
            <a:off x="3779520" y="3361944"/>
            <a:ext cx="8412480" cy="2904490"/>
            <a:chOff x="3779520" y="3361944"/>
            <a:chExt cx="8412480" cy="290449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4061409"/>
              <a:ext cx="8412480" cy="220484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607052" y="4762500"/>
              <a:ext cx="7039609" cy="603885"/>
            </a:xfrm>
            <a:custGeom>
              <a:avLst/>
              <a:gdLst/>
              <a:ahLst/>
              <a:cxnLst/>
              <a:rect l="l" t="t" r="r" b="b"/>
              <a:pathLst>
                <a:path w="7039609" h="603885">
                  <a:moveTo>
                    <a:pt x="6976999" y="0"/>
                  </a:moveTo>
                  <a:lnTo>
                    <a:pt x="0" y="0"/>
                  </a:lnTo>
                  <a:lnTo>
                    <a:pt x="0" y="603504"/>
                  </a:lnTo>
                  <a:lnTo>
                    <a:pt x="6976999" y="603504"/>
                  </a:lnTo>
                  <a:lnTo>
                    <a:pt x="7001261" y="598600"/>
                  </a:lnTo>
                  <a:lnTo>
                    <a:pt x="7021083" y="585231"/>
                  </a:lnTo>
                  <a:lnTo>
                    <a:pt x="7034452" y="565409"/>
                  </a:lnTo>
                  <a:lnTo>
                    <a:pt x="7039356" y="541147"/>
                  </a:lnTo>
                  <a:lnTo>
                    <a:pt x="7039356" y="62356"/>
                  </a:lnTo>
                  <a:lnTo>
                    <a:pt x="7034452" y="38094"/>
                  </a:lnTo>
                  <a:lnTo>
                    <a:pt x="7021083" y="18272"/>
                  </a:lnTo>
                  <a:lnTo>
                    <a:pt x="7001261" y="4903"/>
                  </a:lnTo>
                  <a:lnTo>
                    <a:pt x="6976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027932" y="4762500"/>
              <a:ext cx="623570" cy="603885"/>
            </a:xfrm>
            <a:custGeom>
              <a:avLst/>
              <a:gdLst/>
              <a:ahLst/>
              <a:cxnLst/>
              <a:rect l="l" t="t" r="r" b="b"/>
              <a:pathLst>
                <a:path w="623570" h="603885">
                  <a:moveTo>
                    <a:pt x="566038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7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4"/>
                  </a:lnTo>
                  <a:lnTo>
                    <a:pt x="566038" y="603504"/>
                  </a:lnTo>
                  <a:lnTo>
                    <a:pt x="588329" y="599001"/>
                  </a:lnTo>
                  <a:lnTo>
                    <a:pt x="606536" y="586724"/>
                  </a:lnTo>
                  <a:lnTo>
                    <a:pt x="618813" y="568517"/>
                  </a:lnTo>
                  <a:lnTo>
                    <a:pt x="623315" y="546227"/>
                  </a:lnTo>
                  <a:lnTo>
                    <a:pt x="623315" y="57276"/>
                  </a:lnTo>
                  <a:lnTo>
                    <a:pt x="618813" y="34986"/>
                  </a:lnTo>
                  <a:lnTo>
                    <a:pt x="606536" y="16779"/>
                  </a:lnTo>
                  <a:lnTo>
                    <a:pt x="588329" y="4502"/>
                  </a:lnTo>
                  <a:lnTo>
                    <a:pt x="56603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2800" y="4957925"/>
              <a:ext cx="246153" cy="21744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0" y="3361944"/>
              <a:ext cx="8412480" cy="220624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07052" y="4062984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2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976872" y="605028"/>
                  </a:lnTo>
                  <a:lnTo>
                    <a:pt x="7001208" y="600122"/>
                  </a:lnTo>
                  <a:lnTo>
                    <a:pt x="7021068" y="586740"/>
                  </a:lnTo>
                  <a:lnTo>
                    <a:pt x="7034450" y="566880"/>
                  </a:lnTo>
                  <a:lnTo>
                    <a:pt x="7039356" y="542544"/>
                  </a:lnTo>
                  <a:lnTo>
                    <a:pt x="7039356" y="62484"/>
                  </a:lnTo>
                  <a:lnTo>
                    <a:pt x="7034450" y="38147"/>
                  </a:lnTo>
                  <a:lnTo>
                    <a:pt x="7021067" y="18288"/>
                  </a:lnTo>
                  <a:lnTo>
                    <a:pt x="7001208" y="4905"/>
                  </a:lnTo>
                  <a:lnTo>
                    <a:pt x="6976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886325" y="4235577"/>
            <a:ext cx="21577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Lower-cost</a:t>
            </a:r>
            <a:r>
              <a:rPr dirty="0" sz="1400" spc="1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dirty="0" sz="1400" spc="1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3E3E3E"/>
                </a:solidFill>
                <a:latin typeface="Microsoft Sans Serif"/>
                <a:cs typeface="Microsoft Sans Serif"/>
              </a:rPr>
              <a:t>option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765803" y="1661160"/>
            <a:ext cx="8426450" cy="3007360"/>
            <a:chOff x="3765803" y="1661160"/>
            <a:chExt cx="8426450" cy="3007360"/>
          </a:xfrm>
        </p:grpSpPr>
        <p:sp>
          <p:nvSpPr>
            <p:cNvPr id="17" name="object 17" descr=""/>
            <p:cNvSpPr/>
            <p:nvPr/>
          </p:nvSpPr>
          <p:spPr>
            <a:xfrm>
              <a:off x="4027931" y="4062983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2800" y="4259817"/>
              <a:ext cx="246153" cy="21615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5803" y="1661160"/>
              <a:ext cx="8426196" cy="220484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593335" y="2362200"/>
              <a:ext cx="7039609" cy="603885"/>
            </a:xfrm>
            <a:custGeom>
              <a:avLst/>
              <a:gdLst/>
              <a:ahLst/>
              <a:cxnLst/>
              <a:rect l="l" t="t" r="r" b="b"/>
              <a:pathLst>
                <a:path w="7039609" h="603885">
                  <a:moveTo>
                    <a:pt x="6976998" y="0"/>
                  </a:moveTo>
                  <a:lnTo>
                    <a:pt x="0" y="0"/>
                  </a:lnTo>
                  <a:lnTo>
                    <a:pt x="0" y="603503"/>
                  </a:lnTo>
                  <a:lnTo>
                    <a:pt x="6976998" y="603503"/>
                  </a:lnTo>
                  <a:lnTo>
                    <a:pt x="7001261" y="598600"/>
                  </a:lnTo>
                  <a:lnTo>
                    <a:pt x="7021083" y="585231"/>
                  </a:lnTo>
                  <a:lnTo>
                    <a:pt x="7034452" y="565409"/>
                  </a:lnTo>
                  <a:lnTo>
                    <a:pt x="7039356" y="541147"/>
                  </a:lnTo>
                  <a:lnTo>
                    <a:pt x="7039356" y="62357"/>
                  </a:lnTo>
                  <a:lnTo>
                    <a:pt x="7034452" y="38094"/>
                  </a:lnTo>
                  <a:lnTo>
                    <a:pt x="7021083" y="18272"/>
                  </a:lnTo>
                  <a:lnTo>
                    <a:pt x="7001261" y="4903"/>
                  </a:lnTo>
                  <a:lnTo>
                    <a:pt x="6976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4872609" y="2533269"/>
            <a:ext cx="64890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Ingest</a:t>
            </a:r>
            <a:r>
              <a:rPr dirty="0" sz="1400" spc="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events</a:t>
            </a:r>
            <a:r>
              <a:rPr dirty="0" sz="14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streaming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dirty="0" sz="14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Big</a:t>
            </a:r>
            <a:r>
              <a:rPr dirty="0" sz="14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Query,</a:t>
            </a:r>
            <a:r>
              <a:rPr dirty="0" sz="1400" spc="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lakes,</a:t>
            </a:r>
            <a:r>
              <a:rPr dirty="0" sz="14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operational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databases.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765803" y="961644"/>
            <a:ext cx="8426450" cy="2206625"/>
            <a:chOff x="3765803" y="961644"/>
            <a:chExt cx="8426450" cy="2206625"/>
          </a:xfrm>
        </p:grpSpPr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5803" y="961644"/>
              <a:ext cx="8426196" cy="220624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593335" y="1662684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5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3"/>
                  </a:lnTo>
                  <a:lnTo>
                    <a:pt x="7039356" y="62483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872609" y="1834642"/>
            <a:ext cx="20129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Stream</a:t>
            </a:r>
            <a:r>
              <a:rPr dirty="0" sz="14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real-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time.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779520" y="1662683"/>
            <a:ext cx="8412480" cy="5195570"/>
            <a:chOff x="3779520" y="1662683"/>
            <a:chExt cx="8412480" cy="5195570"/>
          </a:xfrm>
        </p:grpSpPr>
        <p:sp>
          <p:nvSpPr>
            <p:cNvPr id="27" name="object 27" descr=""/>
            <p:cNvSpPr/>
            <p:nvPr/>
          </p:nvSpPr>
          <p:spPr>
            <a:xfrm>
              <a:off x="4014216" y="1662683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2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4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084" y="1859517"/>
              <a:ext cx="246153" cy="21615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4014216" y="2362200"/>
              <a:ext cx="623570" cy="603885"/>
            </a:xfrm>
            <a:custGeom>
              <a:avLst/>
              <a:gdLst/>
              <a:ahLst/>
              <a:cxnLst/>
              <a:rect l="l" t="t" r="r" b="b"/>
              <a:pathLst>
                <a:path w="623570" h="603885">
                  <a:moveTo>
                    <a:pt x="566038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3"/>
                  </a:lnTo>
                  <a:lnTo>
                    <a:pt x="566038" y="603503"/>
                  </a:lnTo>
                  <a:lnTo>
                    <a:pt x="588329" y="599001"/>
                  </a:lnTo>
                  <a:lnTo>
                    <a:pt x="606536" y="586724"/>
                  </a:lnTo>
                  <a:lnTo>
                    <a:pt x="618813" y="568517"/>
                  </a:lnTo>
                  <a:lnTo>
                    <a:pt x="623316" y="546226"/>
                  </a:lnTo>
                  <a:lnTo>
                    <a:pt x="623316" y="57276"/>
                  </a:lnTo>
                  <a:lnTo>
                    <a:pt x="618813" y="34986"/>
                  </a:lnTo>
                  <a:lnTo>
                    <a:pt x="606536" y="16779"/>
                  </a:lnTo>
                  <a:lnTo>
                    <a:pt x="588329" y="4502"/>
                  </a:lnTo>
                  <a:lnTo>
                    <a:pt x="56603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9084" y="2557625"/>
              <a:ext cx="246153" cy="21744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9520" y="4754824"/>
              <a:ext cx="8412480" cy="21031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607052" y="5455919"/>
              <a:ext cx="7039609" cy="603885"/>
            </a:xfrm>
            <a:custGeom>
              <a:avLst/>
              <a:gdLst/>
              <a:ahLst/>
              <a:cxnLst/>
              <a:rect l="l" t="t" r="r" b="b"/>
              <a:pathLst>
                <a:path w="7039609" h="603885">
                  <a:moveTo>
                    <a:pt x="6976999" y="0"/>
                  </a:moveTo>
                  <a:lnTo>
                    <a:pt x="0" y="0"/>
                  </a:lnTo>
                  <a:lnTo>
                    <a:pt x="0" y="603503"/>
                  </a:lnTo>
                  <a:lnTo>
                    <a:pt x="6976999" y="603503"/>
                  </a:lnTo>
                  <a:lnTo>
                    <a:pt x="7001261" y="598601"/>
                  </a:lnTo>
                  <a:lnTo>
                    <a:pt x="7021083" y="585233"/>
                  </a:lnTo>
                  <a:lnTo>
                    <a:pt x="7034452" y="565404"/>
                  </a:lnTo>
                  <a:lnTo>
                    <a:pt x="7039356" y="541121"/>
                  </a:lnTo>
                  <a:lnTo>
                    <a:pt x="7039356" y="62356"/>
                  </a:lnTo>
                  <a:lnTo>
                    <a:pt x="7034452" y="38094"/>
                  </a:lnTo>
                  <a:lnTo>
                    <a:pt x="7021083" y="18272"/>
                  </a:lnTo>
                  <a:lnTo>
                    <a:pt x="7001261" y="4903"/>
                  </a:lnTo>
                  <a:lnTo>
                    <a:pt x="6976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2297048" y="4095115"/>
            <a:ext cx="133032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1484">
              <a:lnSpc>
                <a:spcPts val="216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52525"/>
                </a:solidFill>
                <a:latin typeface="Arial"/>
                <a:cs typeface="Arial"/>
              </a:rPr>
              <a:t>Storage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dirty="0" sz="1600">
                <a:solidFill>
                  <a:srgbClr val="252525"/>
                </a:solidFill>
                <a:latin typeface="Microsoft Sans Serif"/>
                <a:cs typeface="Microsoft Sans Serif"/>
              </a:rPr>
              <a:t>Cloud</a:t>
            </a:r>
            <a:r>
              <a:rPr dirty="0" sz="1600" spc="-3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Sans Serif"/>
                <a:cs typeface="Microsoft Sans Serif"/>
              </a:rPr>
              <a:t>Storage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886325" y="4933950"/>
            <a:ext cx="3211830" cy="933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6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14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act</a:t>
            </a:r>
            <a:r>
              <a:rPr dirty="0" sz="14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5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warehouse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Connect</a:t>
            </a:r>
            <a:r>
              <a:rPr dirty="0" sz="14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further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Big</a:t>
            </a:r>
            <a:r>
              <a:rPr dirty="0" sz="14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Query,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DataProc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006851" y="2279904"/>
            <a:ext cx="1644650" cy="3779520"/>
            <a:chOff x="3006851" y="2279904"/>
            <a:chExt cx="1644650" cy="3779520"/>
          </a:xfrm>
        </p:grpSpPr>
        <p:sp>
          <p:nvSpPr>
            <p:cNvPr id="36" name="object 36" descr=""/>
            <p:cNvSpPr/>
            <p:nvPr/>
          </p:nvSpPr>
          <p:spPr>
            <a:xfrm>
              <a:off x="4027931" y="5455920"/>
              <a:ext cx="623570" cy="603885"/>
            </a:xfrm>
            <a:custGeom>
              <a:avLst/>
              <a:gdLst/>
              <a:ahLst/>
              <a:cxnLst/>
              <a:rect l="l" t="t" r="r" b="b"/>
              <a:pathLst>
                <a:path w="623570" h="603885">
                  <a:moveTo>
                    <a:pt x="566038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188"/>
                  </a:lnTo>
                  <a:lnTo>
                    <a:pt x="4502" y="568496"/>
                  </a:lnTo>
                  <a:lnTo>
                    <a:pt x="16779" y="586714"/>
                  </a:lnTo>
                  <a:lnTo>
                    <a:pt x="34986" y="598999"/>
                  </a:lnTo>
                  <a:lnTo>
                    <a:pt x="57276" y="603503"/>
                  </a:lnTo>
                  <a:lnTo>
                    <a:pt x="566038" y="603503"/>
                  </a:lnTo>
                  <a:lnTo>
                    <a:pt x="588329" y="598999"/>
                  </a:lnTo>
                  <a:lnTo>
                    <a:pt x="606536" y="586714"/>
                  </a:lnTo>
                  <a:lnTo>
                    <a:pt x="618813" y="568496"/>
                  </a:lnTo>
                  <a:lnTo>
                    <a:pt x="623315" y="546188"/>
                  </a:lnTo>
                  <a:lnTo>
                    <a:pt x="623315" y="57276"/>
                  </a:lnTo>
                  <a:lnTo>
                    <a:pt x="618813" y="34986"/>
                  </a:lnTo>
                  <a:lnTo>
                    <a:pt x="606536" y="16779"/>
                  </a:lnTo>
                  <a:lnTo>
                    <a:pt x="588329" y="4502"/>
                  </a:lnTo>
                  <a:lnTo>
                    <a:pt x="56603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2800" y="5651345"/>
              <a:ext cx="246153" cy="2174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6851" y="2279904"/>
              <a:ext cx="685800" cy="6858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135008" y="4811210"/>
              <a:ext cx="435609" cy="190500"/>
            </a:xfrm>
            <a:custGeom>
              <a:avLst/>
              <a:gdLst/>
              <a:ahLst/>
              <a:cxnLst/>
              <a:rect l="l" t="t" r="r" b="b"/>
              <a:pathLst>
                <a:path w="435610" h="190500">
                  <a:moveTo>
                    <a:pt x="0" y="190191"/>
                  </a:moveTo>
                  <a:lnTo>
                    <a:pt x="435506" y="190191"/>
                  </a:lnTo>
                  <a:lnTo>
                    <a:pt x="435506" y="0"/>
                  </a:lnTo>
                  <a:lnTo>
                    <a:pt x="0" y="0"/>
                  </a:lnTo>
                  <a:lnTo>
                    <a:pt x="0" y="190191"/>
                  </a:lnTo>
                  <a:close/>
                </a:path>
              </a:pathLst>
            </a:custGeom>
            <a:solidFill>
              <a:srgbClr val="ADC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570515" y="4811210"/>
              <a:ext cx="54610" cy="190500"/>
            </a:xfrm>
            <a:custGeom>
              <a:avLst/>
              <a:gdLst/>
              <a:ahLst/>
              <a:cxnLst/>
              <a:rect l="l" t="t" r="r" b="b"/>
              <a:pathLst>
                <a:path w="54610" h="190500">
                  <a:moveTo>
                    <a:pt x="54438" y="0"/>
                  </a:moveTo>
                  <a:lnTo>
                    <a:pt x="0" y="0"/>
                  </a:lnTo>
                  <a:lnTo>
                    <a:pt x="0" y="190191"/>
                  </a:lnTo>
                  <a:lnTo>
                    <a:pt x="54438" y="190191"/>
                  </a:lnTo>
                  <a:lnTo>
                    <a:pt x="54438" y="0"/>
                  </a:lnTo>
                  <a:close/>
                </a:path>
              </a:pathLst>
            </a:custGeom>
            <a:solidFill>
              <a:srgbClr val="669D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570515" y="4811210"/>
              <a:ext cx="54610" cy="190500"/>
            </a:xfrm>
            <a:custGeom>
              <a:avLst/>
              <a:gdLst/>
              <a:ahLst/>
              <a:cxnLst/>
              <a:rect l="l" t="t" r="r" b="b"/>
              <a:pathLst>
                <a:path w="54610" h="190500">
                  <a:moveTo>
                    <a:pt x="54438" y="0"/>
                  </a:moveTo>
                  <a:lnTo>
                    <a:pt x="0" y="0"/>
                  </a:lnTo>
                  <a:lnTo>
                    <a:pt x="0" y="190191"/>
                  </a:lnTo>
                  <a:lnTo>
                    <a:pt x="5443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080570" y="4811210"/>
              <a:ext cx="54610" cy="190500"/>
            </a:xfrm>
            <a:custGeom>
              <a:avLst/>
              <a:gdLst/>
              <a:ahLst/>
              <a:cxnLst/>
              <a:rect l="l" t="t" r="r" b="b"/>
              <a:pathLst>
                <a:path w="54610" h="190500">
                  <a:moveTo>
                    <a:pt x="54438" y="0"/>
                  </a:moveTo>
                  <a:lnTo>
                    <a:pt x="0" y="0"/>
                  </a:lnTo>
                  <a:lnTo>
                    <a:pt x="0" y="190191"/>
                  </a:lnTo>
                  <a:lnTo>
                    <a:pt x="54438" y="190191"/>
                  </a:lnTo>
                  <a:lnTo>
                    <a:pt x="54438" y="0"/>
                  </a:lnTo>
                  <a:close/>
                </a:path>
              </a:pathLst>
            </a:custGeom>
            <a:solidFill>
              <a:srgbClr val="669D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89446" y="4892721"/>
              <a:ext cx="163830" cy="27305"/>
            </a:xfrm>
            <a:custGeom>
              <a:avLst/>
              <a:gdLst/>
              <a:ahLst/>
              <a:cxnLst/>
              <a:rect l="l" t="t" r="r" b="b"/>
              <a:pathLst>
                <a:path w="163829" h="27304">
                  <a:moveTo>
                    <a:pt x="163315" y="0"/>
                  </a:moveTo>
                  <a:lnTo>
                    <a:pt x="0" y="0"/>
                  </a:lnTo>
                  <a:lnTo>
                    <a:pt x="0" y="27170"/>
                  </a:lnTo>
                  <a:lnTo>
                    <a:pt x="163315" y="27170"/>
                  </a:lnTo>
                  <a:lnTo>
                    <a:pt x="163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4419" y="4865551"/>
              <a:ext cx="81657" cy="8151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135008" y="5055738"/>
              <a:ext cx="435609" cy="190500"/>
            </a:xfrm>
            <a:custGeom>
              <a:avLst/>
              <a:gdLst/>
              <a:ahLst/>
              <a:cxnLst/>
              <a:rect l="l" t="t" r="r" b="b"/>
              <a:pathLst>
                <a:path w="435610" h="190500">
                  <a:moveTo>
                    <a:pt x="0" y="190191"/>
                  </a:moveTo>
                  <a:lnTo>
                    <a:pt x="435506" y="190191"/>
                  </a:lnTo>
                  <a:lnTo>
                    <a:pt x="435506" y="0"/>
                  </a:lnTo>
                  <a:lnTo>
                    <a:pt x="0" y="0"/>
                  </a:lnTo>
                  <a:lnTo>
                    <a:pt x="0" y="190191"/>
                  </a:lnTo>
                  <a:close/>
                </a:path>
              </a:pathLst>
            </a:custGeom>
            <a:solidFill>
              <a:srgbClr val="ADC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570515" y="5055738"/>
              <a:ext cx="54610" cy="190500"/>
            </a:xfrm>
            <a:custGeom>
              <a:avLst/>
              <a:gdLst/>
              <a:ahLst/>
              <a:cxnLst/>
              <a:rect l="l" t="t" r="r" b="b"/>
              <a:pathLst>
                <a:path w="54610" h="190500">
                  <a:moveTo>
                    <a:pt x="54438" y="0"/>
                  </a:moveTo>
                  <a:lnTo>
                    <a:pt x="0" y="0"/>
                  </a:lnTo>
                  <a:lnTo>
                    <a:pt x="0" y="190191"/>
                  </a:lnTo>
                  <a:lnTo>
                    <a:pt x="54438" y="190191"/>
                  </a:lnTo>
                  <a:lnTo>
                    <a:pt x="54438" y="0"/>
                  </a:lnTo>
                  <a:close/>
                </a:path>
              </a:pathLst>
            </a:custGeom>
            <a:solidFill>
              <a:srgbClr val="669D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570515" y="5055742"/>
              <a:ext cx="54610" cy="190500"/>
            </a:xfrm>
            <a:custGeom>
              <a:avLst/>
              <a:gdLst/>
              <a:ahLst/>
              <a:cxnLst/>
              <a:rect l="l" t="t" r="r" b="b"/>
              <a:pathLst>
                <a:path w="54610" h="190500">
                  <a:moveTo>
                    <a:pt x="54438" y="0"/>
                  </a:moveTo>
                  <a:lnTo>
                    <a:pt x="0" y="0"/>
                  </a:lnTo>
                  <a:lnTo>
                    <a:pt x="0" y="190187"/>
                  </a:lnTo>
                  <a:lnTo>
                    <a:pt x="5443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080570" y="5055738"/>
              <a:ext cx="54610" cy="190500"/>
            </a:xfrm>
            <a:custGeom>
              <a:avLst/>
              <a:gdLst/>
              <a:ahLst/>
              <a:cxnLst/>
              <a:rect l="l" t="t" r="r" b="b"/>
              <a:pathLst>
                <a:path w="54610" h="190500">
                  <a:moveTo>
                    <a:pt x="54438" y="0"/>
                  </a:moveTo>
                  <a:lnTo>
                    <a:pt x="0" y="0"/>
                  </a:lnTo>
                  <a:lnTo>
                    <a:pt x="0" y="190191"/>
                  </a:lnTo>
                  <a:lnTo>
                    <a:pt x="54438" y="190191"/>
                  </a:lnTo>
                  <a:lnTo>
                    <a:pt x="54438" y="0"/>
                  </a:lnTo>
                  <a:close/>
                </a:path>
              </a:pathLst>
            </a:custGeom>
            <a:solidFill>
              <a:srgbClr val="669D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189447" y="5137248"/>
              <a:ext cx="163830" cy="27305"/>
            </a:xfrm>
            <a:custGeom>
              <a:avLst/>
              <a:gdLst/>
              <a:ahLst/>
              <a:cxnLst/>
              <a:rect l="l" t="t" r="r" b="b"/>
              <a:pathLst>
                <a:path w="163829" h="27304">
                  <a:moveTo>
                    <a:pt x="163315" y="0"/>
                  </a:moveTo>
                  <a:lnTo>
                    <a:pt x="0" y="0"/>
                  </a:lnTo>
                  <a:lnTo>
                    <a:pt x="0" y="27170"/>
                  </a:lnTo>
                  <a:lnTo>
                    <a:pt x="163315" y="27170"/>
                  </a:lnTo>
                  <a:lnTo>
                    <a:pt x="163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4419" y="5110083"/>
              <a:ext cx="81657" cy="81506"/>
            </a:xfrm>
            <a:prstGeom prst="rect">
              <a:avLst/>
            </a:prstGeom>
          </p:spPr>
        </p:pic>
      </p:grpSp>
      <p:sp>
        <p:nvSpPr>
          <p:cNvPr id="51" name="object 5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245979" y="251205"/>
            <a:ext cx="1306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Big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with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GCP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18258" y="2560701"/>
            <a:ext cx="179514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dirty="0" spc="50" b="1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r>
              <a:rPr dirty="0" spc="-6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pc="-35" b="1">
                <a:solidFill>
                  <a:srgbClr val="252525"/>
                </a:solidFill>
                <a:latin typeface="Arial"/>
                <a:cs typeface="Arial"/>
              </a:rPr>
              <a:t>Processing</a:t>
            </a:r>
          </a:p>
          <a:p>
            <a:pPr marL="931544">
              <a:lnSpc>
                <a:spcPts val="1920"/>
              </a:lnSpc>
            </a:pPr>
            <a:r>
              <a:rPr dirty="0" sz="1600" spc="-10">
                <a:solidFill>
                  <a:srgbClr val="252525"/>
                </a:solidFill>
              </a:rPr>
              <a:t>DataProc</a:t>
            </a:r>
            <a:endParaRPr sz="1600"/>
          </a:p>
        </p:txBody>
      </p:sp>
      <p:grpSp>
        <p:nvGrpSpPr>
          <p:cNvPr id="8" name="object 8" descr=""/>
          <p:cNvGrpSpPr/>
          <p:nvPr/>
        </p:nvGrpSpPr>
        <p:grpSpPr>
          <a:xfrm>
            <a:off x="3765803" y="1828800"/>
            <a:ext cx="8426450" cy="2904490"/>
            <a:chOff x="3765803" y="1828800"/>
            <a:chExt cx="8426450" cy="290449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803" y="2526791"/>
              <a:ext cx="8426196" cy="220624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593335" y="3227832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3"/>
                  </a:lnTo>
                  <a:lnTo>
                    <a:pt x="7039356" y="62483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803" y="1828800"/>
              <a:ext cx="8426196" cy="220624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593335" y="2529840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5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4"/>
                  </a:lnTo>
                  <a:lnTo>
                    <a:pt x="7039356" y="62484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872609" y="2605277"/>
            <a:ext cx="6334125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latin typeface="Microsoft Sans Serif"/>
                <a:cs typeface="Microsoft Sans Serif"/>
              </a:rPr>
              <a:t>Fully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managed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highly</a:t>
            </a:r>
            <a:r>
              <a:rPr dirty="0" sz="1400" spc="-10">
                <a:latin typeface="Microsoft Sans Serif"/>
                <a:cs typeface="Microsoft Sans Serif"/>
              </a:rPr>
              <a:t> scalable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service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90">
                <a:latin typeface="Microsoft Sans Serif"/>
                <a:cs typeface="Microsoft Sans Serif"/>
              </a:rPr>
              <a:t>for</a:t>
            </a:r>
            <a:r>
              <a:rPr dirty="0" sz="1400">
                <a:latin typeface="Microsoft Sans Serif"/>
                <a:cs typeface="Microsoft Sans Serif"/>
              </a:rPr>
              <a:t> running </a:t>
            </a:r>
            <a:r>
              <a:rPr dirty="0" sz="1400" spc="-20">
                <a:latin typeface="Microsoft Sans Serif"/>
                <a:cs typeface="Microsoft Sans Serif"/>
              </a:rPr>
              <a:t>Apache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Spark,</a:t>
            </a:r>
            <a:r>
              <a:rPr dirty="0" sz="1400">
                <a:latin typeface="Microsoft Sans Serif"/>
                <a:cs typeface="Microsoft Sans Serif"/>
              </a:rPr>
              <a:t> 30+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open- </a:t>
            </a:r>
            <a:r>
              <a:rPr dirty="0" sz="1400">
                <a:latin typeface="Microsoft Sans Serif"/>
                <a:cs typeface="Microsoft Sans Serif"/>
              </a:rPr>
              <a:t>source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50">
                <a:latin typeface="Microsoft Sans Serif"/>
                <a:cs typeface="Microsoft Sans Serif"/>
              </a:rPr>
              <a:t>tools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frameworks.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765803" y="2529839"/>
            <a:ext cx="8426450" cy="3599815"/>
            <a:chOff x="3765803" y="2529839"/>
            <a:chExt cx="8426450" cy="3599815"/>
          </a:xfrm>
        </p:grpSpPr>
        <p:sp>
          <p:nvSpPr>
            <p:cNvPr id="15" name="object 15" descr=""/>
            <p:cNvSpPr/>
            <p:nvPr/>
          </p:nvSpPr>
          <p:spPr>
            <a:xfrm>
              <a:off x="4014215" y="2529839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2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4"/>
                  </a:lnTo>
                  <a:lnTo>
                    <a:pt x="623316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084" y="2725265"/>
              <a:ext cx="246153" cy="21744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014215" y="3227831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3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084" y="3424665"/>
              <a:ext cx="246153" cy="21615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803" y="3224783"/>
              <a:ext cx="8426196" cy="220624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593335" y="3925823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4"/>
                  </a:lnTo>
                  <a:lnTo>
                    <a:pt x="7039356" y="62483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014215" y="3925823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4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084" y="4122657"/>
              <a:ext cx="246153" cy="21615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803" y="3922814"/>
              <a:ext cx="8426196" cy="220624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593335" y="4623816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3"/>
                  </a:lnTo>
                  <a:lnTo>
                    <a:pt x="7039356" y="62483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872609" y="3399535"/>
            <a:ext cx="3088640" cy="1636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Microsoft Sans Serif"/>
                <a:cs typeface="Microsoft Sans Serif"/>
              </a:rPr>
              <a:t>Used</a:t>
            </a:r>
            <a:r>
              <a:rPr dirty="0" sz="1400" spc="80">
                <a:latin typeface="Microsoft Sans Serif"/>
                <a:cs typeface="Microsoft Sans Serif"/>
              </a:rPr>
              <a:t> </a:t>
            </a:r>
            <a:r>
              <a:rPr dirty="0" sz="1400" spc="90">
                <a:latin typeface="Microsoft Sans Serif"/>
                <a:cs typeface="Microsoft Sans Serif"/>
              </a:rPr>
              <a:t>for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data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lake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modernization,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ETL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 spc="-55">
                <a:latin typeface="Microsoft Sans Serif"/>
                <a:cs typeface="Microsoft Sans Serif"/>
              </a:rPr>
              <a:t>Pay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65">
                <a:latin typeface="Microsoft Sans Serif"/>
                <a:cs typeface="Microsoft Sans Serif"/>
              </a:rPr>
              <a:t>as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you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go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Microsoft Sans Serif"/>
                <a:cs typeface="Microsoft Sans Serif"/>
              </a:rPr>
              <a:t>No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License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 spc="110">
                <a:latin typeface="Microsoft Sans Serif"/>
                <a:cs typeface="Microsoft Sans Serif"/>
              </a:rPr>
              <a:t>to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use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any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service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915411" y="3168395"/>
            <a:ext cx="1722120" cy="2060575"/>
            <a:chOff x="2915411" y="3168395"/>
            <a:chExt cx="1722120" cy="2060575"/>
          </a:xfrm>
        </p:grpSpPr>
        <p:sp>
          <p:nvSpPr>
            <p:cNvPr id="27" name="object 27" descr=""/>
            <p:cNvSpPr/>
            <p:nvPr/>
          </p:nvSpPr>
          <p:spPr>
            <a:xfrm>
              <a:off x="4014215" y="4623815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3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084" y="4820649"/>
              <a:ext cx="246153" cy="21615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5411" y="3168395"/>
              <a:ext cx="682751" cy="684276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245979" y="251205"/>
            <a:ext cx="1306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Big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with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GCP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67841" y="2560701"/>
            <a:ext cx="264731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dirty="0" b="1">
                <a:solidFill>
                  <a:srgbClr val="252525"/>
                </a:solidFill>
                <a:latin typeface="Arial"/>
                <a:cs typeface="Arial"/>
              </a:rPr>
              <a:t>AI</a:t>
            </a:r>
            <a:r>
              <a:rPr dirty="0" spc="-7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dirty="0" spc="-7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252525"/>
                </a:solidFill>
                <a:latin typeface="Arial"/>
                <a:cs typeface="Arial"/>
              </a:rPr>
              <a:t>Machine</a:t>
            </a:r>
            <a:r>
              <a:rPr dirty="0" spc="-9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pc="-10" b="1">
                <a:solidFill>
                  <a:srgbClr val="252525"/>
                </a:solidFill>
                <a:latin typeface="Arial"/>
                <a:cs typeface="Arial"/>
              </a:rPr>
              <a:t>learning</a:t>
            </a:r>
          </a:p>
          <a:p>
            <a:pPr algn="r" marR="5080">
              <a:lnSpc>
                <a:spcPts val="1920"/>
              </a:lnSpc>
            </a:pPr>
            <a:r>
              <a:rPr dirty="0" sz="1600">
                <a:solidFill>
                  <a:srgbClr val="252525"/>
                </a:solidFill>
              </a:rPr>
              <a:t>Vertex</a:t>
            </a:r>
            <a:r>
              <a:rPr dirty="0" sz="1600" spc="210">
                <a:solidFill>
                  <a:srgbClr val="252525"/>
                </a:solidFill>
              </a:rPr>
              <a:t> </a:t>
            </a:r>
            <a:r>
              <a:rPr dirty="0" sz="1600" spc="-25">
                <a:solidFill>
                  <a:srgbClr val="252525"/>
                </a:solidFill>
              </a:rPr>
              <a:t>AI</a:t>
            </a:r>
            <a:endParaRPr sz="1600"/>
          </a:p>
        </p:txBody>
      </p:sp>
      <p:grpSp>
        <p:nvGrpSpPr>
          <p:cNvPr id="8" name="object 8" descr=""/>
          <p:cNvGrpSpPr/>
          <p:nvPr/>
        </p:nvGrpSpPr>
        <p:grpSpPr>
          <a:xfrm>
            <a:off x="3765803" y="1828800"/>
            <a:ext cx="8426450" cy="2904490"/>
            <a:chOff x="3765803" y="1828800"/>
            <a:chExt cx="8426450" cy="290449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803" y="2526791"/>
              <a:ext cx="8426196" cy="220624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593335" y="3227832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3"/>
                  </a:lnTo>
                  <a:lnTo>
                    <a:pt x="7039356" y="62483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803" y="1828800"/>
              <a:ext cx="8426196" cy="220624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593335" y="2529840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5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4"/>
                  </a:lnTo>
                  <a:lnTo>
                    <a:pt x="7039356" y="62484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872609" y="2701289"/>
            <a:ext cx="1934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Sans Serif"/>
                <a:cs typeface="Microsoft Sans Serif"/>
              </a:rPr>
              <a:t>Build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run AI </a:t>
            </a:r>
            <a:r>
              <a:rPr dirty="0" sz="1400" spc="-10">
                <a:latin typeface="Microsoft Sans Serif"/>
                <a:cs typeface="Microsoft Sans Serif"/>
              </a:rPr>
              <a:t>models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765803" y="2529839"/>
            <a:ext cx="8426450" cy="3599815"/>
            <a:chOff x="3765803" y="2529839"/>
            <a:chExt cx="8426450" cy="3599815"/>
          </a:xfrm>
        </p:grpSpPr>
        <p:sp>
          <p:nvSpPr>
            <p:cNvPr id="15" name="object 15" descr=""/>
            <p:cNvSpPr/>
            <p:nvPr/>
          </p:nvSpPr>
          <p:spPr>
            <a:xfrm>
              <a:off x="4014215" y="2529839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2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4"/>
                  </a:lnTo>
                  <a:lnTo>
                    <a:pt x="623316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084" y="2725265"/>
              <a:ext cx="246153" cy="21744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014215" y="3227831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3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084" y="3424665"/>
              <a:ext cx="246153" cy="21615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803" y="3224783"/>
              <a:ext cx="8426196" cy="220624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593335" y="3925823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4"/>
                  </a:lnTo>
                  <a:lnTo>
                    <a:pt x="7039356" y="62483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014215" y="3925823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4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084" y="4122657"/>
              <a:ext cx="246153" cy="21615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803" y="3922814"/>
              <a:ext cx="8426196" cy="220624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593335" y="4623816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1" y="605027"/>
                  </a:lnTo>
                  <a:lnTo>
                    <a:pt x="7001208" y="600122"/>
                  </a:lnTo>
                  <a:lnTo>
                    <a:pt x="7021067" y="586739"/>
                  </a:lnTo>
                  <a:lnTo>
                    <a:pt x="7034450" y="566880"/>
                  </a:lnTo>
                  <a:lnTo>
                    <a:pt x="7039356" y="542543"/>
                  </a:lnTo>
                  <a:lnTo>
                    <a:pt x="7039356" y="62483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872609" y="3399535"/>
            <a:ext cx="4942205" cy="1636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>
                <a:latin typeface="Microsoft Sans Serif"/>
                <a:cs typeface="Microsoft Sans Serif"/>
              </a:rPr>
              <a:t>Use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 spc="-105">
                <a:latin typeface="Microsoft Sans Serif"/>
                <a:cs typeface="Microsoft Sans Serif"/>
              </a:rPr>
              <a:t>GPU</a:t>
            </a:r>
            <a:r>
              <a:rPr dirty="0" sz="1400">
                <a:latin typeface="Microsoft Sans Serif"/>
                <a:cs typeface="Microsoft Sans Serif"/>
              </a:rPr>
              <a:t> instance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90">
                <a:latin typeface="Microsoft Sans Serif"/>
                <a:cs typeface="Microsoft Sans Serif"/>
              </a:rPr>
              <a:t>for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Deep</a:t>
            </a:r>
            <a:r>
              <a:rPr dirty="0" sz="1400" spc="6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learning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machine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learning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models</a:t>
            </a:r>
            <a:endParaRPr sz="1400">
              <a:latin typeface="Microsoft Sans Serif"/>
              <a:cs typeface="Microsoft Sans Serif"/>
            </a:endParaRPr>
          </a:p>
          <a:p>
            <a:pPr marL="12700" marR="1054735">
              <a:lnSpc>
                <a:spcPct val="327300"/>
              </a:lnSpc>
            </a:pPr>
            <a:r>
              <a:rPr dirty="0" sz="1400" spc="-30">
                <a:latin typeface="Microsoft Sans Serif"/>
                <a:cs typeface="Microsoft Sans Serif"/>
              </a:rPr>
              <a:t>End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 spc="110">
                <a:latin typeface="Microsoft Sans Serif"/>
                <a:cs typeface="Microsoft Sans Serif"/>
              </a:rPr>
              <a:t>to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End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machine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learning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model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35">
                <a:latin typeface="Microsoft Sans Serif"/>
                <a:cs typeface="Microsoft Sans Serif"/>
              </a:rPr>
              <a:t>deployment </a:t>
            </a:r>
            <a:r>
              <a:rPr dirty="0" sz="1400">
                <a:latin typeface="Microsoft Sans Serif"/>
                <a:cs typeface="Microsoft Sans Serif"/>
              </a:rPr>
              <a:t>Options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110">
                <a:latin typeface="Microsoft Sans Serif"/>
                <a:cs typeface="Microsoft Sans Serif"/>
              </a:rPr>
              <a:t>to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use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Tensorflow,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Scikit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ML</a:t>
            </a:r>
            <a:r>
              <a:rPr dirty="0" sz="1400" spc="6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libraries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006851" y="3116579"/>
            <a:ext cx="1630680" cy="2112645"/>
            <a:chOff x="3006851" y="3116579"/>
            <a:chExt cx="1630680" cy="2112645"/>
          </a:xfrm>
        </p:grpSpPr>
        <p:sp>
          <p:nvSpPr>
            <p:cNvPr id="27" name="object 27" descr=""/>
            <p:cNvSpPr/>
            <p:nvPr/>
          </p:nvSpPr>
          <p:spPr>
            <a:xfrm>
              <a:off x="4014215" y="4623815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3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084" y="4820649"/>
              <a:ext cx="246153" cy="21615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6851" y="3116579"/>
              <a:ext cx="685800" cy="684276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84090" y="3012770"/>
            <a:ext cx="362457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80">
                <a:solidFill>
                  <a:srgbClr val="FFFFFF"/>
                </a:solidFill>
              </a:rPr>
              <a:t>Document</a:t>
            </a:r>
            <a:r>
              <a:rPr dirty="0" sz="4800" spc="-155">
                <a:solidFill>
                  <a:srgbClr val="FFFFFF"/>
                </a:solidFill>
              </a:rPr>
              <a:t> </a:t>
            </a:r>
            <a:r>
              <a:rPr dirty="0" sz="4800" spc="-35">
                <a:solidFill>
                  <a:srgbClr val="FFFFFF"/>
                </a:solidFill>
              </a:rPr>
              <a:t>AI</a:t>
            </a:r>
            <a:endParaRPr sz="4800"/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58741" y="1470405"/>
            <a:ext cx="3874770" cy="3917315"/>
            <a:chOff x="4158741" y="1470405"/>
            <a:chExt cx="3874770" cy="39173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8741" y="1470405"/>
              <a:ext cx="3874516" cy="39171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809485" y="2912491"/>
              <a:ext cx="135255" cy="1511935"/>
            </a:xfrm>
            <a:custGeom>
              <a:avLst/>
              <a:gdLst/>
              <a:ahLst/>
              <a:cxnLst/>
              <a:rect l="l" t="t" r="r" b="b"/>
              <a:pathLst>
                <a:path w="135254" h="1511935">
                  <a:moveTo>
                    <a:pt x="135229" y="0"/>
                  </a:moveTo>
                  <a:lnTo>
                    <a:pt x="0" y="0"/>
                  </a:lnTo>
                  <a:lnTo>
                    <a:pt x="0" y="1511427"/>
                  </a:lnTo>
                  <a:lnTo>
                    <a:pt x="135229" y="1511427"/>
                  </a:lnTo>
                  <a:lnTo>
                    <a:pt x="135229" y="0"/>
                  </a:lnTo>
                  <a:close/>
                </a:path>
              </a:pathLst>
            </a:custGeom>
            <a:solidFill>
              <a:srgbClr val="C7D1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8469" y="2776981"/>
              <a:ext cx="232917" cy="45999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429" y="2776981"/>
              <a:ext cx="232664" cy="4599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0865" y="2776981"/>
              <a:ext cx="230886" cy="45999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5887" y="3438144"/>
              <a:ext cx="232663" cy="46177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3701" y="3438144"/>
              <a:ext cx="231394" cy="46177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9485" y="2759963"/>
              <a:ext cx="703580" cy="15544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809485" y="2759963"/>
              <a:ext cx="135255" cy="154305"/>
            </a:xfrm>
            <a:custGeom>
              <a:avLst/>
              <a:gdLst/>
              <a:ahLst/>
              <a:cxnLst/>
              <a:rect l="l" t="t" r="r" b="b"/>
              <a:pathLst>
                <a:path w="135254" h="154305">
                  <a:moveTo>
                    <a:pt x="135229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135229" y="153924"/>
                  </a:lnTo>
                  <a:lnTo>
                    <a:pt x="135229" y="0"/>
                  </a:lnTo>
                  <a:close/>
                </a:path>
              </a:pathLst>
            </a:custGeom>
            <a:solidFill>
              <a:srgbClr val="008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6711" y="1754377"/>
              <a:ext cx="796798" cy="56489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921533" y="1864105"/>
              <a:ext cx="349250" cy="348615"/>
            </a:xfrm>
            <a:custGeom>
              <a:avLst/>
              <a:gdLst/>
              <a:ahLst/>
              <a:cxnLst/>
              <a:rect l="l" t="t" r="r" b="b"/>
              <a:pathLst>
                <a:path w="349250" h="348614">
                  <a:moveTo>
                    <a:pt x="174466" y="0"/>
                  </a:moveTo>
                  <a:lnTo>
                    <a:pt x="158591" y="2647"/>
                  </a:lnTo>
                  <a:lnTo>
                    <a:pt x="144716" y="10604"/>
                  </a:lnTo>
                  <a:lnTo>
                    <a:pt x="134889" y="23895"/>
                  </a:lnTo>
                  <a:lnTo>
                    <a:pt x="131159" y="42545"/>
                  </a:lnTo>
                  <a:lnTo>
                    <a:pt x="131159" y="131064"/>
                  </a:lnTo>
                  <a:lnTo>
                    <a:pt x="42767" y="131064"/>
                  </a:lnTo>
                  <a:lnTo>
                    <a:pt x="10691" y="144557"/>
                  </a:lnTo>
                  <a:lnTo>
                    <a:pt x="0" y="174244"/>
                  </a:lnTo>
                  <a:lnTo>
                    <a:pt x="10691" y="203930"/>
                  </a:lnTo>
                  <a:lnTo>
                    <a:pt x="42767" y="217424"/>
                  </a:lnTo>
                  <a:lnTo>
                    <a:pt x="131159" y="217424"/>
                  </a:lnTo>
                  <a:lnTo>
                    <a:pt x="131159" y="305943"/>
                  </a:lnTo>
                  <a:lnTo>
                    <a:pt x="134889" y="324592"/>
                  </a:lnTo>
                  <a:lnTo>
                    <a:pt x="144716" y="337883"/>
                  </a:lnTo>
                  <a:lnTo>
                    <a:pt x="158591" y="345840"/>
                  </a:lnTo>
                  <a:lnTo>
                    <a:pt x="174466" y="348488"/>
                  </a:lnTo>
                  <a:lnTo>
                    <a:pt x="190394" y="345840"/>
                  </a:lnTo>
                  <a:lnTo>
                    <a:pt x="204263" y="337883"/>
                  </a:lnTo>
                  <a:lnTo>
                    <a:pt x="214060" y="324592"/>
                  </a:lnTo>
                  <a:lnTo>
                    <a:pt x="217773" y="305943"/>
                  </a:lnTo>
                  <a:lnTo>
                    <a:pt x="217773" y="217424"/>
                  </a:lnTo>
                  <a:lnTo>
                    <a:pt x="306165" y="217424"/>
                  </a:lnTo>
                  <a:lnTo>
                    <a:pt x="338240" y="203930"/>
                  </a:lnTo>
                  <a:lnTo>
                    <a:pt x="348932" y="174244"/>
                  </a:lnTo>
                  <a:lnTo>
                    <a:pt x="338240" y="144557"/>
                  </a:lnTo>
                  <a:lnTo>
                    <a:pt x="306165" y="131064"/>
                  </a:lnTo>
                  <a:lnTo>
                    <a:pt x="217773" y="131064"/>
                  </a:lnTo>
                  <a:lnTo>
                    <a:pt x="217773" y="42545"/>
                  </a:lnTo>
                  <a:lnTo>
                    <a:pt x="214060" y="23895"/>
                  </a:lnTo>
                  <a:lnTo>
                    <a:pt x="204263" y="10604"/>
                  </a:lnTo>
                  <a:lnTo>
                    <a:pt x="190394" y="2647"/>
                  </a:lnTo>
                  <a:lnTo>
                    <a:pt x="174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247385" y="2912491"/>
              <a:ext cx="135255" cy="1511935"/>
            </a:xfrm>
            <a:custGeom>
              <a:avLst/>
              <a:gdLst/>
              <a:ahLst/>
              <a:cxnLst/>
              <a:rect l="l" t="t" r="r" b="b"/>
              <a:pathLst>
                <a:path w="135254" h="1511935">
                  <a:moveTo>
                    <a:pt x="135229" y="0"/>
                  </a:moveTo>
                  <a:lnTo>
                    <a:pt x="0" y="0"/>
                  </a:lnTo>
                  <a:lnTo>
                    <a:pt x="0" y="1511427"/>
                  </a:lnTo>
                  <a:lnTo>
                    <a:pt x="135229" y="1511427"/>
                  </a:lnTo>
                  <a:lnTo>
                    <a:pt x="135229" y="0"/>
                  </a:lnTo>
                  <a:close/>
                </a:path>
              </a:pathLst>
            </a:custGeom>
            <a:solidFill>
              <a:srgbClr val="C7D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245861" y="2758439"/>
              <a:ext cx="135255" cy="154305"/>
            </a:xfrm>
            <a:custGeom>
              <a:avLst/>
              <a:gdLst/>
              <a:ahLst/>
              <a:cxnLst/>
              <a:rect l="l" t="t" r="r" b="b"/>
              <a:pathLst>
                <a:path w="135254" h="154305">
                  <a:moveTo>
                    <a:pt x="135229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135229" y="153924"/>
                  </a:lnTo>
                  <a:lnTo>
                    <a:pt x="135229" y="0"/>
                  </a:lnTo>
                  <a:close/>
                </a:path>
              </a:pathLst>
            </a:custGeom>
            <a:solidFill>
              <a:srgbClr val="0086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776342" y="4768977"/>
            <a:ext cx="2608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Pharmaceutical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company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5582" y="2802635"/>
            <a:ext cx="6308090" cy="626745"/>
          </a:xfrm>
          <a:prstGeom prst="rect">
            <a:avLst/>
          </a:prstGeom>
          <a:solidFill>
            <a:srgbClr val="F4C74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85">
                <a:latin typeface="Microsoft Sans Serif"/>
                <a:cs typeface="Microsoft Sans Serif"/>
              </a:rPr>
              <a:t>How</a:t>
            </a:r>
            <a:r>
              <a:rPr dirty="0" sz="4400" spc="-185">
                <a:latin typeface="Microsoft Sans Serif"/>
                <a:cs typeface="Microsoft Sans Serif"/>
              </a:rPr>
              <a:t> </a:t>
            </a:r>
            <a:r>
              <a:rPr dirty="0" sz="4400" spc="-10">
                <a:latin typeface="Microsoft Sans Serif"/>
                <a:cs typeface="Microsoft Sans Serif"/>
              </a:rPr>
              <a:t>is</a:t>
            </a:r>
            <a:r>
              <a:rPr dirty="0" sz="4400" spc="-200">
                <a:latin typeface="Microsoft Sans Serif"/>
                <a:cs typeface="Microsoft Sans Serif"/>
              </a:rPr>
              <a:t> </a:t>
            </a:r>
            <a:r>
              <a:rPr dirty="0" sz="4400" spc="80">
                <a:latin typeface="Microsoft Sans Serif"/>
                <a:cs typeface="Microsoft Sans Serif"/>
              </a:rPr>
              <a:t>cloud</a:t>
            </a:r>
            <a:r>
              <a:rPr dirty="0" sz="4400" spc="-195">
                <a:latin typeface="Microsoft Sans Serif"/>
                <a:cs typeface="Microsoft Sans Serif"/>
              </a:rPr>
              <a:t> </a:t>
            </a:r>
            <a:r>
              <a:rPr dirty="0" sz="4400" spc="95">
                <a:latin typeface="Microsoft Sans Serif"/>
                <a:cs typeface="Microsoft Sans Serif"/>
              </a:rPr>
              <a:t>technology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428113" y="3429000"/>
            <a:ext cx="7348220" cy="603885"/>
          </a:xfrm>
          <a:prstGeom prst="rect">
            <a:avLst/>
          </a:prstGeom>
          <a:solidFill>
            <a:srgbClr val="F4C74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50"/>
              </a:lnSpc>
            </a:pPr>
            <a:r>
              <a:rPr dirty="0" sz="4400" spc="110">
                <a:latin typeface="Microsoft Sans Serif"/>
                <a:cs typeface="Microsoft Sans Serif"/>
              </a:rPr>
              <a:t>revolutionizing</a:t>
            </a:r>
            <a:r>
              <a:rPr dirty="0" sz="4400" spc="-170">
                <a:latin typeface="Microsoft Sans Serif"/>
                <a:cs typeface="Microsoft Sans Serif"/>
              </a:rPr>
              <a:t> </a:t>
            </a:r>
            <a:r>
              <a:rPr dirty="0" sz="4400" spc="200">
                <a:latin typeface="Microsoft Sans Serif"/>
                <a:cs typeface="Microsoft Sans Serif"/>
              </a:rPr>
              <a:t>the</a:t>
            </a:r>
            <a:r>
              <a:rPr dirty="0" sz="4400" spc="-130">
                <a:latin typeface="Microsoft Sans Serif"/>
                <a:cs typeface="Microsoft Sans Serif"/>
              </a:rPr>
              <a:t> </a:t>
            </a:r>
            <a:r>
              <a:rPr dirty="0" sz="4400" spc="-90">
                <a:latin typeface="Microsoft Sans Serif"/>
                <a:cs typeface="Microsoft Sans Serif"/>
              </a:rPr>
              <a:t>business?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34897" y="1470405"/>
            <a:ext cx="3874770" cy="3917315"/>
            <a:chOff x="834897" y="1470405"/>
            <a:chExt cx="3874770" cy="39173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97" y="1470405"/>
              <a:ext cx="3874516" cy="39171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85641" y="2912491"/>
              <a:ext cx="135255" cy="1511935"/>
            </a:xfrm>
            <a:custGeom>
              <a:avLst/>
              <a:gdLst/>
              <a:ahLst/>
              <a:cxnLst/>
              <a:rect l="l" t="t" r="r" b="b"/>
              <a:pathLst>
                <a:path w="135254" h="1511935">
                  <a:moveTo>
                    <a:pt x="135229" y="0"/>
                  </a:moveTo>
                  <a:lnTo>
                    <a:pt x="0" y="0"/>
                  </a:lnTo>
                  <a:lnTo>
                    <a:pt x="0" y="1511427"/>
                  </a:lnTo>
                  <a:lnTo>
                    <a:pt x="135229" y="1511427"/>
                  </a:lnTo>
                  <a:lnTo>
                    <a:pt x="135229" y="0"/>
                  </a:lnTo>
                  <a:close/>
                </a:path>
              </a:pathLst>
            </a:custGeom>
            <a:solidFill>
              <a:srgbClr val="C7D1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3101" y="2776981"/>
              <a:ext cx="234442" cy="45999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6586" y="2776981"/>
              <a:ext cx="232663" cy="4599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5497" y="2776981"/>
              <a:ext cx="232410" cy="45999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043" y="3438144"/>
              <a:ext cx="232663" cy="46177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9858" y="3438144"/>
              <a:ext cx="231393" cy="46177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5641" y="2759963"/>
              <a:ext cx="703580" cy="15544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485641" y="2759963"/>
              <a:ext cx="135255" cy="154305"/>
            </a:xfrm>
            <a:custGeom>
              <a:avLst/>
              <a:gdLst/>
              <a:ahLst/>
              <a:cxnLst/>
              <a:rect l="l" t="t" r="r" b="b"/>
              <a:pathLst>
                <a:path w="135254" h="154305">
                  <a:moveTo>
                    <a:pt x="135229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135229" y="153924"/>
                  </a:lnTo>
                  <a:lnTo>
                    <a:pt x="135229" y="0"/>
                  </a:lnTo>
                  <a:close/>
                </a:path>
              </a:pathLst>
            </a:custGeom>
            <a:solidFill>
              <a:srgbClr val="008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2867" y="1754377"/>
              <a:ext cx="795274" cy="56489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597689" y="1864105"/>
              <a:ext cx="349250" cy="348615"/>
            </a:xfrm>
            <a:custGeom>
              <a:avLst/>
              <a:gdLst/>
              <a:ahLst/>
              <a:cxnLst/>
              <a:rect l="l" t="t" r="r" b="b"/>
              <a:pathLst>
                <a:path w="349250" h="348614">
                  <a:moveTo>
                    <a:pt x="174466" y="0"/>
                  </a:moveTo>
                  <a:lnTo>
                    <a:pt x="158591" y="2647"/>
                  </a:lnTo>
                  <a:lnTo>
                    <a:pt x="144716" y="10604"/>
                  </a:lnTo>
                  <a:lnTo>
                    <a:pt x="134889" y="23895"/>
                  </a:lnTo>
                  <a:lnTo>
                    <a:pt x="131159" y="42545"/>
                  </a:lnTo>
                  <a:lnTo>
                    <a:pt x="131159" y="131064"/>
                  </a:lnTo>
                  <a:lnTo>
                    <a:pt x="42767" y="131064"/>
                  </a:lnTo>
                  <a:lnTo>
                    <a:pt x="10691" y="144557"/>
                  </a:lnTo>
                  <a:lnTo>
                    <a:pt x="0" y="174244"/>
                  </a:lnTo>
                  <a:lnTo>
                    <a:pt x="10691" y="203930"/>
                  </a:lnTo>
                  <a:lnTo>
                    <a:pt x="42767" y="217424"/>
                  </a:lnTo>
                  <a:lnTo>
                    <a:pt x="131159" y="217424"/>
                  </a:lnTo>
                  <a:lnTo>
                    <a:pt x="131159" y="305943"/>
                  </a:lnTo>
                  <a:lnTo>
                    <a:pt x="134889" y="324592"/>
                  </a:lnTo>
                  <a:lnTo>
                    <a:pt x="144716" y="337883"/>
                  </a:lnTo>
                  <a:lnTo>
                    <a:pt x="158591" y="345840"/>
                  </a:lnTo>
                  <a:lnTo>
                    <a:pt x="174466" y="348488"/>
                  </a:lnTo>
                  <a:lnTo>
                    <a:pt x="190394" y="345840"/>
                  </a:lnTo>
                  <a:lnTo>
                    <a:pt x="204263" y="337883"/>
                  </a:lnTo>
                  <a:lnTo>
                    <a:pt x="214060" y="324592"/>
                  </a:lnTo>
                  <a:lnTo>
                    <a:pt x="217773" y="305943"/>
                  </a:lnTo>
                  <a:lnTo>
                    <a:pt x="217773" y="217424"/>
                  </a:lnTo>
                  <a:lnTo>
                    <a:pt x="306165" y="217424"/>
                  </a:lnTo>
                  <a:lnTo>
                    <a:pt x="338240" y="203930"/>
                  </a:lnTo>
                  <a:lnTo>
                    <a:pt x="348932" y="174244"/>
                  </a:lnTo>
                  <a:lnTo>
                    <a:pt x="338240" y="144557"/>
                  </a:lnTo>
                  <a:lnTo>
                    <a:pt x="306165" y="131064"/>
                  </a:lnTo>
                  <a:lnTo>
                    <a:pt x="217773" y="131064"/>
                  </a:lnTo>
                  <a:lnTo>
                    <a:pt x="217773" y="42545"/>
                  </a:lnTo>
                  <a:lnTo>
                    <a:pt x="214060" y="23895"/>
                  </a:lnTo>
                  <a:lnTo>
                    <a:pt x="204263" y="10604"/>
                  </a:lnTo>
                  <a:lnTo>
                    <a:pt x="190394" y="2647"/>
                  </a:lnTo>
                  <a:lnTo>
                    <a:pt x="174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923541" y="2912491"/>
              <a:ext cx="135255" cy="1511935"/>
            </a:xfrm>
            <a:custGeom>
              <a:avLst/>
              <a:gdLst/>
              <a:ahLst/>
              <a:cxnLst/>
              <a:rect l="l" t="t" r="r" b="b"/>
              <a:pathLst>
                <a:path w="135255" h="1511935">
                  <a:moveTo>
                    <a:pt x="135229" y="0"/>
                  </a:moveTo>
                  <a:lnTo>
                    <a:pt x="0" y="0"/>
                  </a:lnTo>
                  <a:lnTo>
                    <a:pt x="0" y="1511427"/>
                  </a:lnTo>
                  <a:lnTo>
                    <a:pt x="135229" y="1511427"/>
                  </a:lnTo>
                  <a:lnTo>
                    <a:pt x="135229" y="0"/>
                  </a:lnTo>
                  <a:close/>
                </a:path>
              </a:pathLst>
            </a:custGeom>
            <a:solidFill>
              <a:srgbClr val="C7D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922017" y="2758439"/>
              <a:ext cx="135255" cy="154305"/>
            </a:xfrm>
            <a:custGeom>
              <a:avLst/>
              <a:gdLst/>
              <a:ahLst/>
              <a:cxnLst/>
              <a:rect l="l" t="t" r="r" b="b"/>
              <a:pathLst>
                <a:path w="135255" h="154305">
                  <a:moveTo>
                    <a:pt x="135229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135229" y="153924"/>
                  </a:lnTo>
                  <a:lnTo>
                    <a:pt x="135229" y="0"/>
                  </a:lnTo>
                  <a:close/>
                </a:path>
              </a:pathLst>
            </a:custGeom>
            <a:solidFill>
              <a:srgbClr val="0086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451863" y="4768977"/>
            <a:ext cx="2608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Pharmaceutical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company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60976" y="3390900"/>
            <a:ext cx="1050671" cy="762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33231" y="3390900"/>
            <a:ext cx="1050671" cy="762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62575" y="2206244"/>
            <a:ext cx="2418713" cy="2444876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34830" y="2236977"/>
            <a:ext cx="1922272" cy="2384044"/>
          </a:xfrm>
          <a:prstGeom prst="rect">
            <a:avLst/>
          </a:prstGeom>
        </p:spPr>
      </p:pic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0265" y="1025397"/>
            <a:ext cx="3871467" cy="4807204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8486" y="2115057"/>
            <a:ext cx="2117343" cy="262788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5303" y="3390900"/>
            <a:ext cx="1050671" cy="76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6339" y="2206244"/>
            <a:ext cx="2418713" cy="244487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4907" y="3390900"/>
            <a:ext cx="1050671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5942" y="2115057"/>
            <a:ext cx="2417572" cy="2627884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626" y="1458213"/>
            <a:ext cx="3173476" cy="394157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9032" y="3390900"/>
            <a:ext cx="1050670" cy="76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6476" y="1458467"/>
            <a:ext cx="3898894" cy="394106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96870" y="1083310"/>
            <a:ext cx="7588884" cy="4664075"/>
            <a:chOff x="2896870" y="1083310"/>
            <a:chExt cx="7588884" cy="46640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6870" y="3867658"/>
              <a:ext cx="1609852" cy="1879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6870" y="1083310"/>
              <a:ext cx="1609852" cy="18780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0372" y="1458468"/>
              <a:ext cx="5984998" cy="394106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328" y="360045"/>
            <a:ext cx="369666" cy="7372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291" y="453974"/>
            <a:ext cx="32918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05">
                <a:solidFill>
                  <a:srgbClr val="252525"/>
                </a:solidFill>
              </a:rPr>
              <a:t>GCP</a:t>
            </a:r>
            <a:r>
              <a:rPr dirty="0" sz="3200" spc="-90">
                <a:solidFill>
                  <a:srgbClr val="252525"/>
                </a:solidFill>
              </a:rPr>
              <a:t> </a:t>
            </a:r>
            <a:r>
              <a:rPr dirty="0" sz="3200" spc="65">
                <a:solidFill>
                  <a:srgbClr val="252525"/>
                </a:solidFill>
              </a:rPr>
              <a:t>Document</a:t>
            </a:r>
            <a:r>
              <a:rPr dirty="0" sz="3200" spc="-100">
                <a:solidFill>
                  <a:srgbClr val="252525"/>
                </a:solidFill>
              </a:rPr>
              <a:t> </a:t>
            </a:r>
            <a:r>
              <a:rPr dirty="0" sz="3200" spc="-25">
                <a:solidFill>
                  <a:srgbClr val="252525"/>
                </a:solidFill>
              </a:rPr>
              <a:t>AI</a:t>
            </a:r>
            <a:endParaRPr sz="3200"/>
          </a:p>
        </p:txBody>
      </p:sp>
      <p:sp>
        <p:nvSpPr>
          <p:cNvPr id="4" name="object 4" descr=""/>
          <p:cNvSpPr txBox="1"/>
          <p:nvPr/>
        </p:nvSpPr>
        <p:spPr>
          <a:xfrm>
            <a:off x="868476" y="5341416"/>
            <a:ext cx="55918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7E7E7E"/>
                </a:solidFill>
                <a:latin typeface="Microsoft Sans Serif"/>
                <a:cs typeface="Microsoft Sans Serif"/>
              </a:rPr>
              <a:t>Extract</a:t>
            </a:r>
            <a:r>
              <a:rPr dirty="0" sz="2400" spc="3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75">
                <a:solidFill>
                  <a:srgbClr val="7E7E7E"/>
                </a:solidFill>
                <a:latin typeface="Microsoft Sans Serif"/>
                <a:cs typeface="Microsoft Sans Serif"/>
              </a:rPr>
              <a:t>structured</a:t>
            </a:r>
            <a:r>
              <a:rPr dirty="0" sz="2400" spc="1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7E7E7E"/>
                </a:solidFill>
                <a:latin typeface="Microsoft Sans Serif"/>
                <a:cs typeface="Microsoft Sans Serif"/>
              </a:rPr>
              <a:t>data</a:t>
            </a:r>
            <a:r>
              <a:rPr dirty="0" sz="2400" spc="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30">
                <a:solidFill>
                  <a:srgbClr val="7E7E7E"/>
                </a:solidFill>
                <a:latin typeface="Microsoft Sans Serif"/>
                <a:cs typeface="Microsoft Sans Serif"/>
              </a:rPr>
              <a:t>from</a:t>
            </a:r>
            <a:r>
              <a:rPr dirty="0" sz="2400" spc="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7E7E7E"/>
                </a:solidFill>
                <a:latin typeface="Microsoft Sans Serif"/>
                <a:cs typeface="Microsoft Sans Serif"/>
              </a:rPr>
              <a:t>documents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6910" y="5421248"/>
            <a:ext cx="1003427" cy="29387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535418" y="5341416"/>
            <a:ext cx="100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7E7E7E"/>
                </a:solidFill>
                <a:latin typeface="Microsoft Sans Serif"/>
                <a:cs typeface="Microsoft Sans Serif"/>
              </a:rPr>
              <a:t>,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2550" y="5421248"/>
            <a:ext cx="864107" cy="24023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646668" y="5341416"/>
            <a:ext cx="5391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7E7E7E"/>
                </a:solidFill>
                <a:latin typeface="Microsoft Sans Serif"/>
                <a:cs typeface="Microsoft Sans Serif"/>
              </a:rPr>
              <a:t>and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52457" y="5450204"/>
            <a:ext cx="696468" cy="211581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024364" y="5341416"/>
            <a:ext cx="13017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5">
                <a:solidFill>
                  <a:srgbClr val="7E7E7E"/>
                </a:solidFill>
                <a:latin typeface="Microsoft Sans Serif"/>
                <a:cs typeface="Microsoft Sans Serif"/>
              </a:rPr>
              <a:t>this</a:t>
            </a:r>
            <a:r>
              <a:rPr dirty="0" sz="2400" spc="-7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0">
                <a:solidFill>
                  <a:srgbClr val="7E7E7E"/>
                </a:solidFill>
                <a:latin typeface="Microsoft Sans Serif"/>
                <a:cs typeface="Microsoft Sans Serif"/>
              </a:rPr>
              <a:t>data.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68567" y="3150107"/>
            <a:ext cx="938276" cy="76200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534413" y="1340866"/>
            <a:ext cx="3672204" cy="3695065"/>
            <a:chOff x="1534413" y="1340866"/>
            <a:chExt cx="3672204" cy="369506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4413" y="1340866"/>
              <a:ext cx="3671824" cy="369468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60291" y="2831591"/>
              <a:ext cx="672465" cy="673735"/>
            </a:xfrm>
            <a:custGeom>
              <a:avLst/>
              <a:gdLst/>
              <a:ahLst/>
              <a:cxnLst/>
              <a:rect l="l" t="t" r="r" b="b"/>
              <a:pathLst>
                <a:path w="672464" h="673735">
                  <a:moveTo>
                    <a:pt x="336042" y="0"/>
                  </a:moveTo>
                  <a:lnTo>
                    <a:pt x="290452" y="3073"/>
                  </a:lnTo>
                  <a:lnTo>
                    <a:pt x="246723" y="12027"/>
                  </a:lnTo>
                  <a:lnTo>
                    <a:pt x="205257" y="26461"/>
                  </a:lnTo>
                  <a:lnTo>
                    <a:pt x="166454" y="45974"/>
                  </a:lnTo>
                  <a:lnTo>
                    <a:pt x="130715" y="70164"/>
                  </a:lnTo>
                  <a:lnTo>
                    <a:pt x="98440" y="98631"/>
                  </a:lnTo>
                  <a:lnTo>
                    <a:pt x="70031" y="130974"/>
                  </a:lnTo>
                  <a:lnTo>
                    <a:pt x="45889" y="166793"/>
                  </a:lnTo>
                  <a:lnTo>
                    <a:pt x="26414" y="205686"/>
                  </a:lnTo>
                  <a:lnTo>
                    <a:pt x="12006" y="247253"/>
                  </a:lnTo>
                  <a:lnTo>
                    <a:pt x="3068" y="291092"/>
                  </a:lnTo>
                  <a:lnTo>
                    <a:pt x="0" y="336804"/>
                  </a:lnTo>
                  <a:lnTo>
                    <a:pt x="3068" y="382515"/>
                  </a:lnTo>
                  <a:lnTo>
                    <a:pt x="12006" y="426354"/>
                  </a:lnTo>
                  <a:lnTo>
                    <a:pt x="26414" y="467921"/>
                  </a:lnTo>
                  <a:lnTo>
                    <a:pt x="45889" y="506814"/>
                  </a:lnTo>
                  <a:lnTo>
                    <a:pt x="70031" y="542633"/>
                  </a:lnTo>
                  <a:lnTo>
                    <a:pt x="98440" y="574976"/>
                  </a:lnTo>
                  <a:lnTo>
                    <a:pt x="130715" y="603443"/>
                  </a:lnTo>
                  <a:lnTo>
                    <a:pt x="166454" y="627633"/>
                  </a:lnTo>
                  <a:lnTo>
                    <a:pt x="205257" y="647146"/>
                  </a:lnTo>
                  <a:lnTo>
                    <a:pt x="246723" y="661580"/>
                  </a:lnTo>
                  <a:lnTo>
                    <a:pt x="290452" y="670534"/>
                  </a:lnTo>
                  <a:lnTo>
                    <a:pt x="336042" y="673608"/>
                  </a:lnTo>
                  <a:lnTo>
                    <a:pt x="381631" y="670534"/>
                  </a:lnTo>
                  <a:lnTo>
                    <a:pt x="425360" y="661580"/>
                  </a:lnTo>
                  <a:lnTo>
                    <a:pt x="466826" y="647146"/>
                  </a:lnTo>
                  <a:lnTo>
                    <a:pt x="505629" y="627634"/>
                  </a:lnTo>
                  <a:lnTo>
                    <a:pt x="541368" y="603443"/>
                  </a:lnTo>
                  <a:lnTo>
                    <a:pt x="573643" y="574976"/>
                  </a:lnTo>
                  <a:lnTo>
                    <a:pt x="602052" y="542633"/>
                  </a:lnTo>
                  <a:lnTo>
                    <a:pt x="626194" y="506814"/>
                  </a:lnTo>
                  <a:lnTo>
                    <a:pt x="645669" y="467921"/>
                  </a:lnTo>
                  <a:lnTo>
                    <a:pt x="660077" y="426354"/>
                  </a:lnTo>
                  <a:lnTo>
                    <a:pt x="669015" y="382515"/>
                  </a:lnTo>
                  <a:lnTo>
                    <a:pt x="672084" y="336804"/>
                  </a:lnTo>
                  <a:lnTo>
                    <a:pt x="669015" y="291092"/>
                  </a:lnTo>
                  <a:lnTo>
                    <a:pt x="660077" y="247253"/>
                  </a:lnTo>
                  <a:lnTo>
                    <a:pt x="645669" y="205686"/>
                  </a:lnTo>
                  <a:lnTo>
                    <a:pt x="626194" y="166793"/>
                  </a:lnTo>
                  <a:lnTo>
                    <a:pt x="602052" y="130974"/>
                  </a:lnTo>
                  <a:lnTo>
                    <a:pt x="573643" y="98631"/>
                  </a:lnTo>
                  <a:lnTo>
                    <a:pt x="541368" y="70164"/>
                  </a:lnTo>
                  <a:lnTo>
                    <a:pt x="505629" y="45974"/>
                  </a:lnTo>
                  <a:lnTo>
                    <a:pt x="466826" y="26461"/>
                  </a:lnTo>
                  <a:lnTo>
                    <a:pt x="425360" y="12027"/>
                  </a:lnTo>
                  <a:lnTo>
                    <a:pt x="381631" y="3073"/>
                  </a:lnTo>
                  <a:lnTo>
                    <a:pt x="3360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860291" y="2831591"/>
              <a:ext cx="672465" cy="673735"/>
            </a:xfrm>
            <a:custGeom>
              <a:avLst/>
              <a:gdLst/>
              <a:ahLst/>
              <a:cxnLst/>
              <a:rect l="l" t="t" r="r" b="b"/>
              <a:pathLst>
                <a:path w="672464" h="673735">
                  <a:moveTo>
                    <a:pt x="0" y="336804"/>
                  </a:moveTo>
                  <a:lnTo>
                    <a:pt x="3068" y="291092"/>
                  </a:lnTo>
                  <a:lnTo>
                    <a:pt x="12006" y="247253"/>
                  </a:lnTo>
                  <a:lnTo>
                    <a:pt x="26414" y="205686"/>
                  </a:lnTo>
                  <a:lnTo>
                    <a:pt x="45889" y="166793"/>
                  </a:lnTo>
                  <a:lnTo>
                    <a:pt x="70031" y="130974"/>
                  </a:lnTo>
                  <a:lnTo>
                    <a:pt x="98440" y="98631"/>
                  </a:lnTo>
                  <a:lnTo>
                    <a:pt x="130715" y="70164"/>
                  </a:lnTo>
                  <a:lnTo>
                    <a:pt x="166454" y="45974"/>
                  </a:lnTo>
                  <a:lnTo>
                    <a:pt x="205257" y="26461"/>
                  </a:lnTo>
                  <a:lnTo>
                    <a:pt x="246723" y="12027"/>
                  </a:lnTo>
                  <a:lnTo>
                    <a:pt x="290452" y="3073"/>
                  </a:lnTo>
                  <a:lnTo>
                    <a:pt x="336042" y="0"/>
                  </a:lnTo>
                  <a:lnTo>
                    <a:pt x="381631" y="3073"/>
                  </a:lnTo>
                  <a:lnTo>
                    <a:pt x="425360" y="12027"/>
                  </a:lnTo>
                  <a:lnTo>
                    <a:pt x="466826" y="26461"/>
                  </a:lnTo>
                  <a:lnTo>
                    <a:pt x="505629" y="45974"/>
                  </a:lnTo>
                  <a:lnTo>
                    <a:pt x="541368" y="70164"/>
                  </a:lnTo>
                  <a:lnTo>
                    <a:pt x="573643" y="98631"/>
                  </a:lnTo>
                  <a:lnTo>
                    <a:pt x="602052" y="130974"/>
                  </a:lnTo>
                  <a:lnTo>
                    <a:pt x="626194" y="166793"/>
                  </a:lnTo>
                  <a:lnTo>
                    <a:pt x="645669" y="205686"/>
                  </a:lnTo>
                  <a:lnTo>
                    <a:pt x="660077" y="247253"/>
                  </a:lnTo>
                  <a:lnTo>
                    <a:pt x="669015" y="291092"/>
                  </a:lnTo>
                  <a:lnTo>
                    <a:pt x="672084" y="336804"/>
                  </a:lnTo>
                  <a:lnTo>
                    <a:pt x="669015" y="382515"/>
                  </a:lnTo>
                  <a:lnTo>
                    <a:pt x="660077" y="426354"/>
                  </a:lnTo>
                  <a:lnTo>
                    <a:pt x="645669" y="467921"/>
                  </a:lnTo>
                  <a:lnTo>
                    <a:pt x="626194" y="506814"/>
                  </a:lnTo>
                  <a:lnTo>
                    <a:pt x="602052" y="542633"/>
                  </a:lnTo>
                  <a:lnTo>
                    <a:pt x="573643" y="574976"/>
                  </a:lnTo>
                  <a:lnTo>
                    <a:pt x="541368" y="603443"/>
                  </a:lnTo>
                  <a:lnTo>
                    <a:pt x="505629" y="627634"/>
                  </a:lnTo>
                  <a:lnTo>
                    <a:pt x="466826" y="647146"/>
                  </a:lnTo>
                  <a:lnTo>
                    <a:pt x="425360" y="661580"/>
                  </a:lnTo>
                  <a:lnTo>
                    <a:pt x="381631" y="670534"/>
                  </a:lnTo>
                  <a:lnTo>
                    <a:pt x="336042" y="673608"/>
                  </a:lnTo>
                  <a:lnTo>
                    <a:pt x="290452" y="670534"/>
                  </a:lnTo>
                  <a:lnTo>
                    <a:pt x="246723" y="661580"/>
                  </a:lnTo>
                  <a:lnTo>
                    <a:pt x="205257" y="647146"/>
                  </a:lnTo>
                  <a:lnTo>
                    <a:pt x="166454" y="627633"/>
                  </a:lnTo>
                  <a:lnTo>
                    <a:pt x="130715" y="603443"/>
                  </a:lnTo>
                  <a:lnTo>
                    <a:pt x="98440" y="574976"/>
                  </a:lnTo>
                  <a:lnTo>
                    <a:pt x="70031" y="542633"/>
                  </a:lnTo>
                  <a:lnTo>
                    <a:pt x="45889" y="506814"/>
                  </a:lnTo>
                  <a:lnTo>
                    <a:pt x="26414" y="467921"/>
                  </a:lnTo>
                  <a:lnTo>
                    <a:pt x="12006" y="426354"/>
                  </a:lnTo>
                  <a:lnTo>
                    <a:pt x="3068" y="382515"/>
                  </a:lnTo>
                  <a:lnTo>
                    <a:pt x="0" y="336804"/>
                  </a:lnTo>
                  <a:close/>
                </a:path>
              </a:pathLst>
            </a:custGeom>
            <a:ln w="12700">
              <a:solidFill>
                <a:srgbClr val="127C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1449" y="2819717"/>
              <a:ext cx="965493" cy="967422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68515" y="1633347"/>
            <a:ext cx="3075557" cy="3109467"/>
          </a:xfrm>
          <a:prstGeom prst="rect">
            <a:avLst/>
          </a:prstGeom>
        </p:spPr>
      </p:pic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6876" y="1280160"/>
              <a:ext cx="7318248" cy="429768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5820" y="3104388"/>
            <a:ext cx="7973059" cy="626745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60">
                <a:solidFill>
                  <a:srgbClr val="252525"/>
                </a:solidFill>
              </a:rPr>
              <a:t>Container</a:t>
            </a:r>
            <a:r>
              <a:rPr dirty="0" sz="4400" spc="-165">
                <a:solidFill>
                  <a:srgbClr val="252525"/>
                </a:solidFill>
              </a:rPr>
              <a:t> </a:t>
            </a:r>
            <a:r>
              <a:rPr dirty="0" sz="4400" spc="100">
                <a:solidFill>
                  <a:srgbClr val="252525"/>
                </a:solidFill>
              </a:rPr>
              <a:t>Orchestration</a:t>
            </a:r>
            <a:r>
              <a:rPr dirty="0" sz="4400" spc="-150">
                <a:solidFill>
                  <a:srgbClr val="252525"/>
                </a:solidFill>
              </a:rPr>
              <a:t> </a:t>
            </a:r>
            <a:r>
              <a:rPr dirty="0" sz="4400" spc="85">
                <a:solidFill>
                  <a:srgbClr val="252525"/>
                </a:solidFill>
              </a:rPr>
              <a:t>in</a:t>
            </a:r>
            <a:r>
              <a:rPr dirty="0" sz="4400" spc="-125">
                <a:solidFill>
                  <a:srgbClr val="252525"/>
                </a:solidFill>
              </a:rPr>
              <a:t> </a:t>
            </a:r>
            <a:r>
              <a:rPr dirty="0" sz="4400" spc="-440">
                <a:solidFill>
                  <a:srgbClr val="252525"/>
                </a:solidFill>
              </a:rPr>
              <a:t>GCP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680" y="4986502"/>
              <a:ext cx="2283714" cy="49596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11352" y="4553635"/>
              <a:ext cx="1632585" cy="473075"/>
            </a:xfrm>
            <a:custGeom>
              <a:avLst/>
              <a:gdLst/>
              <a:ahLst/>
              <a:cxnLst/>
              <a:rect l="l" t="t" r="r" b="b"/>
              <a:pathLst>
                <a:path w="1632585" h="473075">
                  <a:moveTo>
                    <a:pt x="1632331" y="0"/>
                  </a:moveTo>
                  <a:lnTo>
                    <a:pt x="0" y="0"/>
                  </a:lnTo>
                  <a:lnTo>
                    <a:pt x="0" y="472516"/>
                  </a:lnTo>
                  <a:lnTo>
                    <a:pt x="1632331" y="472516"/>
                  </a:lnTo>
                  <a:lnTo>
                    <a:pt x="163233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543683" y="3976116"/>
              <a:ext cx="577850" cy="1050290"/>
            </a:xfrm>
            <a:custGeom>
              <a:avLst/>
              <a:gdLst/>
              <a:ahLst/>
              <a:cxnLst/>
              <a:rect l="l" t="t" r="r" b="b"/>
              <a:pathLst>
                <a:path w="577850" h="1050289">
                  <a:moveTo>
                    <a:pt x="577469" y="0"/>
                  </a:moveTo>
                  <a:lnTo>
                    <a:pt x="0" y="577468"/>
                  </a:lnTo>
                  <a:lnTo>
                    <a:pt x="0" y="1050035"/>
                  </a:lnTo>
                  <a:lnTo>
                    <a:pt x="577469" y="472566"/>
                  </a:lnTo>
                  <a:lnTo>
                    <a:pt x="577469" y="0"/>
                  </a:lnTo>
                  <a:close/>
                </a:path>
              </a:pathLst>
            </a:custGeom>
            <a:solidFill>
              <a:srgbClr val="B43E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11352" y="3976116"/>
              <a:ext cx="2209800" cy="577850"/>
            </a:xfrm>
            <a:custGeom>
              <a:avLst/>
              <a:gdLst/>
              <a:ahLst/>
              <a:cxnLst/>
              <a:rect l="l" t="t" r="r" b="b"/>
              <a:pathLst>
                <a:path w="2209800" h="577850">
                  <a:moveTo>
                    <a:pt x="2209800" y="0"/>
                  </a:moveTo>
                  <a:lnTo>
                    <a:pt x="577469" y="0"/>
                  </a:lnTo>
                  <a:lnTo>
                    <a:pt x="0" y="577468"/>
                  </a:lnTo>
                  <a:lnTo>
                    <a:pt x="1632330" y="577468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E670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947" y="4332693"/>
              <a:ext cx="742988" cy="2934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460" y="3928469"/>
              <a:ext cx="616061" cy="62676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732" y="4349470"/>
              <a:ext cx="2283714" cy="49596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232404" y="3915917"/>
              <a:ext cx="1631950" cy="473709"/>
            </a:xfrm>
            <a:custGeom>
              <a:avLst/>
              <a:gdLst/>
              <a:ahLst/>
              <a:cxnLst/>
              <a:rect l="l" t="t" r="r" b="b"/>
              <a:pathLst>
                <a:path w="1631950" h="473710">
                  <a:moveTo>
                    <a:pt x="1631442" y="0"/>
                  </a:moveTo>
                  <a:lnTo>
                    <a:pt x="0" y="0"/>
                  </a:lnTo>
                  <a:lnTo>
                    <a:pt x="0" y="473201"/>
                  </a:lnTo>
                  <a:lnTo>
                    <a:pt x="1631442" y="473201"/>
                  </a:lnTo>
                  <a:lnTo>
                    <a:pt x="163144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63846" y="3337560"/>
              <a:ext cx="578485" cy="1051560"/>
            </a:xfrm>
            <a:custGeom>
              <a:avLst/>
              <a:gdLst/>
              <a:ahLst/>
              <a:cxnLst/>
              <a:rect l="l" t="t" r="r" b="b"/>
              <a:pathLst>
                <a:path w="578485" h="1051560">
                  <a:moveTo>
                    <a:pt x="578357" y="0"/>
                  </a:moveTo>
                  <a:lnTo>
                    <a:pt x="0" y="578357"/>
                  </a:lnTo>
                  <a:lnTo>
                    <a:pt x="0" y="1051559"/>
                  </a:lnTo>
                  <a:lnTo>
                    <a:pt x="578357" y="473201"/>
                  </a:lnTo>
                  <a:lnTo>
                    <a:pt x="578357" y="0"/>
                  </a:lnTo>
                  <a:close/>
                </a:path>
              </a:pathLst>
            </a:custGeom>
            <a:solidFill>
              <a:srgbClr val="12AC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232404" y="3337560"/>
              <a:ext cx="2209800" cy="578485"/>
            </a:xfrm>
            <a:custGeom>
              <a:avLst/>
              <a:gdLst/>
              <a:ahLst/>
              <a:cxnLst/>
              <a:rect l="l" t="t" r="r" b="b"/>
              <a:pathLst>
                <a:path w="2209800" h="578485">
                  <a:moveTo>
                    <a:pt x="2209799" y="0"/>
                  </a:moveTo>
                  <a:lnTo>
                    <a:pt x="578357" y="0"/>
                  </a:lnTo>
                  <a:lnTo>
                    <a:pt x="0" y="578357"/>
                  </a:lnTo>
                  <a:lnTo>
                    <a:pt x="1631442" y="578357"/>
                  </a:lnTo>
                  <a:lnTo>
                    <a:pt x="2209799" y="0"/>
                  </a:lnTo>
                  <a:close/>
                </a:path>
              </a:pathLst>
            </a:custGeom>
            <a:solidFill>
              <a:srgbClr val="45DE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1004" y="3726192"/>
              <a:ext cx="607352" cy="27672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5055" y="3378580"/>
              <a:ext cx="401130" cy="5539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6511" y="2956547"/>
              <a:ext cx="675906" cy="90907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336" y="3849585"/>
              <a:ext cx="2753106" cy="56455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181100" y="3254882"/>
              <a:ext cx="1955800" cy="634365"/>
            </a:xfrm>
            <a:custGeom>
              <a:avLst/>
              <a:gdLst/>
              <a:ahLst/>
              <a:cxnLst/>
              <a:rect l="l" t="t" r="r" b="b"/>
              <a:pathLst>
                <a:path w="1955800" h="634364">
                  <a:moveTo>
                    <a:pt x="1955673" y="0"/>
                  </a:moveTo>
                  <a:lnTo>
                    <a:pt x="0" y="0"/>
                  </a:lnTo>
                  <a:lnTo>
                    <a:pt x="0" y="634364"/>
                  </a:lnTo>
                  <a:lnTo>
                    <a:pt x="1955673" y="634364"/>
                  </a:lnTo>
                  <a:lnTo>
                    <a:pt x="1955673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136773" y="2479547"/>
              <a:ext cx="775335" cy="1409700"/>
            </a:xfrm>
            <a:custGeom>
              <a:avLst/>
              <a:gdLst/>
              <a:ahLst/>
              <a:cxnLst/>
              <a:rect l="l" t="t" r="r" b="b"/>
              <a:pathLst>
                <a:path w="775335" h="1409700">
                  <a:moveTo>
                    <a:pt x="775335" y="0"/>
                  </a:moveTo>
                  <a:lnTo>
                    <a:pt x="0" y="775335"/>
                  </a:lnTo>
                  <a:lnTo>
                    <a:pt x="0" y="1409700"/>
                  </a:lnTo>
                  <a:lnTo>
                    <a:pt x="775335" y="634364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1788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181100" y="2479547"/>
              <a:ext cx="2731135" cy="775335"/>
            </a:xfrm>
            <a:custGeom>
              <a:avLst/>
              <a:gdLst/>
              <a:ahLst/>
              <a:cxnLst/>
              <a:rect l="l" t="t" r="r" b="b"/>
              <a:pathLst>
                <a:path w="2731135" h="775335">
                  <a:moveTo>
                    <a:pt x="2731008" y="0"/>
                  </a:moveTo>
                  <a:lnTo>
                    <a:pt x="775335" y="0"/>
                  </a:lnTo>
                  <a:lnTo>
                    <a:pt x="0" y="775335"/>
                  </a:lnTo>
                  <a:lnTo>
                    <a:pt x="1955673" y="775335"/>
                  </a:lnTo>
                  <a:lnTo>
                    <a:pt x="2731008" y="0"/>
                  </a:lnTo>
                  <a:close/>
                </a:path>
              </a:pathLst>
            </a:custGeom>
            <a:solidFill>
              <a:srgbClr val="48BA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21864" y="2696006"/>
              <a:ext cx="806919" cy="42755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3013" y="1843547"/>
              <a:ext cx="369601" cy="120889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9136" y="2336291"/>
              <a:ext cx="1285494" cy="126568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6800" y="2068067"/>
              <a:ext cx="1012710" cy="116205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6689597" y="2683001"/>
              <a:ext cx="4300855" cy="480059"/>
            </a:xfrm>
            <a:custGeom>
              <a:avLst/>
              <a:gdLst/>
              <a:ahLst/>
              <a:cxnLst/>
              <a:rect l="l" t="t" r="r" b="b"/>
              <a:pathLst>
                <a:path w="4300855" h="480060">
                  <a:moveTo>
                    <a:pt x="239649" y="0"/>
                  </a:moveTo>
                  <a:lnTo>
                    <a:pt x="4061079" y="0"/>
                  </a:lnTo>
                  <a:lnTo>
                    <a:pt x="4083304" y="0"/>
                  </a:lnTo>
                  <a:lnTo>
                    <a:pt x="4083304" y="2286"/>
                  </a:lnTo>
                  <a:lnTo>
                    <a:pt x="4154330" y="18847"/>
                  </a:lnTo>
                  <a:lnTo>
                    <a:pt x="4195045" y="41002"/>
                  </a:lnTo>
                  <a:lnTo>
                    <a:pt x="4230520" y="70326"/>
                  </a:lnTo>
                  <a:lnTo>
                    <a:pt x="4259789" y="105855"/>
                  </a:lnTo>
                  <a:lnTo>
                    <a:pt x="4281890" y="146625"/>
                  </a:lnTo>
                  <a:lnTo>
                    <a:pt x="4295857" y="191671"/>
                  </a:lnTo>
                  <a:lnTo>
                    <a:pt x="4300728" y="240030"/>
                  </a:lnTo>
                  <a:lnTo>
                    <a:pt x="4295857" y="288388"/>
                  </a:lnTo>
                  <a:lnTo>
                    <a:pt x="4281890" y="333434"/>
                  </a:lnTo>
                  <a:lnTo>
                    <a:pt x="4259789" y="374204"/>
                  </a:lnTo>
                  <a:lnTo>
                    <a:pt x="4230520" y="409733"/>
                  </a:lnTo>
                  <a:lnTo>
                    <a:pt x="4195045" y="439057"/>
                  </a:lnTo>
                  <a:lnTo>
                    <a:pt x="4154330" y="461212"/>
                  </a:lnTo>
                  <a:lnTo>
                    <a:pt x="4109338" y="475234"/>
                  </a:lnTo>
                  <a:lnTo>
                    <a:pt x="4083304" y="477774"/>
                  </a:lnTo>
                  <a:lnTo>
                    <a:pt x="4083304" y="480060"/>
                  </a:lnTo>
                  <a:lnTo>
                    <a:pt x="4061079" y="480060"/>
                  </a:lnTo>
                  <a:lnTo>
                    <a:pt x="239649" y="480060"/>
                  </a:lnTo>
                  <a:lnTo>
                    <a:pt x="191357" y="475184"/>
                  </a:lnTo>
                  <a:lnTo>
                    <a:pt x="146375" y="461200"/>
                  </a:lnTo>
                  <a:lnTo>
                    <a:pt x="105667" y="439072"/>
                  </a:lnTo>
                  <a:lnTo>
                    <a:pt x="70199" y="409765"/>
                  </a:lnTo>
                  <a:lnTo>
                    <a:pt x="40933" y="374243"/>
                  </a:lnTo>
                  <a:lnTo>
                    <a:pt x="18835" y="333470"/>
                  </a:lnTo>
                  <a:lnTo>
                    <a:pt x="4869" y="288411"/>
                  </a:lnTo>
                  <a:lnTo>
                    <a:pt x="0" y="240030"/>
                  </a:lnTo>
                  <a:lnTo>
                    <a:pt x="4869" y="191648"/>
                  </a:lnTo>
                  <a:lnTo>
                    <a:pt x="18835" y="146589"/>
                  </a:lnTo>
                  <a:lnTo>
                    <a:pt x="40933" y="105816"/>
                  </a:lnTo>
                  <a:lnTo>
                    <a:pt x="70199" y="70294"/>
                  </a:lnTo>
                  <a:lnTo>
                    <a:pt x="105667" y="40987"/>
                  </a:lnTo>
                  <a:lnTo>
                    <a:pt x="146375" y="18859"/>
                  </a:lnTo>
                  <a:lnTo>
                    <a:pt x="191357" y="4875"/>
                  </a:lnTo>
                  <a:lnTo>
                    <a:pt x="239649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3557" y="2813322"/>
              <a:ext cx="208576" cy="207399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9966197" y="257683"/>
            <a:ext cx="1639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Container</a:t>
            </a:r>
            <a:r>
              <a:rPr dirty="0" sz="100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52525"/>
                </a:solidFill>
                <a:latin typeface="Calibri"/>
                <a:cs typeface="Calibri"/>
              </a:rPr>
              <a:t>Orchestration</a:t>
            </a:r>
            <a:r>
              <a:rPr dirty="0" sz="100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dirty="0" sz="1000" spc="-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52525"/>
                </a:solidFill>
                <a:latin typeface="Calibri"/>
                <a:cs typeface="Calibri"/>
              </a:rPr>
              <a:t>GCP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445502" y="2783204"/>
            <a:ext cx="31711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Why</a:t>
            </a:r>
            <a:r>
              <a:rPr dirty="0" sz="16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Microsoft Sans Serif"/>
                <a:cs typeface="Microsoft Sans Serif"/>
              </a:rPr>
              <a:t>do</a:t>
            </a:r>
            <a:r>
              <a:rPr dirty="0" sz="16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we</a:t>
            </a:r>
            <a:r>
              <a:rPr dirty="0" sz="16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need</a:t>
            </a:r>
            <a:r>
              <a:rPr dirty="0" sz="16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containerization?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680072" y="2796920"/>
            <a:ext cx="4319905" cy="1426210"/>
            <a:chOff x="6680072" y="2796920"/>
            <a:chExt cx="4319905" cy="1426210"/>
          </a:xfrm>
        </p:grpSpPr>
        <p:sp>
          <p:nvSpPr>
            <p:cNvPr id="32" name="object 32" descr=""/>
            <p:cNvSpPr/>
            <p:nvPr/>
          </p:nvSpPr>
          <p:spPr>
            <a:xfrm>
              <a:off x="6689597" y="2806445"/>
              <a:ext cx="4300855" cy="1407160"/>
            </a:xfrm>
            <a:custGeom>
              <a:avLst/>
              <a:gdLst/>
              <a:ahLst/>
              <a:cxnLst/>
              <a:rect l="l" t="t" r="r" b="b"/>
              <a:pathLst>
                <a:path w="4300855" h="1407160">
                  <a:moveTo>
                    <a:pt x="600455" y="0"/>
                  </a:moveTo>
                  <a:lnTo>
                    <a:pt x="600455" y="223646"/>
                  </a:lnTo>
                </a:path>
                <a:path w="4300855" h="1407160">
                  <a:moveTo>
                    <a:pt x="239649" y="926591"/>
                  </a:moveTo>
                  <a:lnTo>
                    <a:pt x="4061079" y="926591"/>
                  </a:lnTo>
                  <a:lnTo>
                    <a:pt x="4083304" y="926591"/>
                  </a:lnTo>
                  <a:lnTo>
                    <a:pt x="4083304" y="928877"/>
                  </a:lnTo>
                  <a:lnTo>
                    <a:pt x="4154330" y="945439"/>
                  </a:lnTo>
                  <a:lnTo>
                    <a:pt x="4195045" y="967594"/>
                  </a:lnTo>
                  <a:lnTo>
                    <a:pt x="4230520" y="996918"/>
                  </a:lnTo>
                  <a:lnTo>
                    <a:pt x="4259789" y="1032447"/>
                  </a:lnTo>
                  <a:lnTo>
                    <a:pt x="4281890" y="1073217"/>
                  </a:lnTo>
                  <a:lnTo>
                    <a:pt x="4295857" y="1118263"/>
                  </a:lnTo>
                  <a:lnTo>
                    <a:pt x="4300728" y="1166621"/>
                  </a:lnTo>
                  <a:lnTo>
                    <a:pt x="4295857" y="1214980"/>
                  </a:lnTo>
                  <a:lnTo>
                    <a:pt x="4281890" y="1260026"/>
                  </a:lnTo>
                  <a:lnTo>
                    <a:pt x="4259789" y="1300796"/>
                  </a:lnTo>
                  <a:lnTo>
                    <a:pt x="4230520" y="1336325"/>
                  </a:lnTo>
                  <a:lnTo>
                    <a:pt x="4195045" y="1365649"/>
                  </a:lnTo>
                  <a:lnTo>
                    <a:pt x="4154330" y="1387804"/>
                  </a:lnTo>
                  <a:lnTo>
                    <a:pt x="4109338" y="1401826"/>
                  </a:lnTo>
                  <a:lnTo>
                    <a:pt x="4083304" y="1404365"/>
                  </a:lnTo>
                  <a:lnTo>
                    <a:pt x="4083304" y="1406652"/>
                  </a:lnTo>
                  <a:lnTo>
                    <a:pt x="4061079" y="1406652"/>
                  </a:lnTo>
                  <a:lnTo>
                    <a:pt x="239649" y="1406652"/>
                  </a:lnTo>
                  <a:lnTo>
                    <a:pt x="191357" y="1401776"/>
                  </a:lnTo>
                  <a:lnTo>
                    <a:pt x="146375" y="1387792"/>
                  </a:lnTo>
                  <a:lnTo>
                    <a:pt x="105667" y="1365664"/>
                  </a:lnTo>
                  <a:lnTo>
                    <a:pt x="70199" y="1336357"/>
                  </a:lnTo>
                  <a:lnTo>
                    <a:pt x="40933" y="1300835"/>
                  </a:lnTo>
                  <a:lnTo>
                    <a:pt x="18835" y="1260062"/>
                  </a:lnTo>
                  <a:lnTo>
                    <a:pt x="4869" y="1215003"/>
                  </a:lnTo>
                  <a:lnTo>
                    <a:pt x="0" y="1166621"/>
                  </a:lnTo>
                  <a:lnTo>
                    <a:pt x="4869" y="1118240"/>
                  </a:lnTo>
                  <a:lnTo>
                    <a:pt x="18835" y="1073181"/>
                  </a:lnTo>
                  <a:lnTo>
                    <a:pt x="40933" y="1032408"/>
                  </a:lnTo>
                  <a:lnTo>
                    <a:pt x="70199" y="996886"/>
                  </a:lnTo>
                  <a:lnTo>
                    <a:pt x="105667" y="967579"/>
                  </a:lnTo>
                  <a:lnTo>
                    <a:pt x="146375" y="945451"/>
                  </a:lnTo>
                  <a:lnTo>
                    <a:pt x="191357" y="931467"/>
                  </a:lnTo>
                  <a:lnTo>
                    <a:pt x="239649" y="926591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23557" y="3863358"/>
              <a:ext cx="208576" cy="207399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7445502" y="3833240"/>
            <a:ext cx="29864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What</a:t>
            </a:r>
            <a:r>
              <a:rPr dirty="0" sz="16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16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dirty="0" sz="1600" spc="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0">
                <a:solidFill>
                  <a:srgbClr val="3E3E3E"/>
                </a:solidFill>
                <a:latin typeface="Microsoft Sans Serif"/>
                <a:cs typeface="Microsoft Sans Serif"/>
              </a:rPr>
              <a:t>services?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7290054" y="3856482"/>
            <a:ext cx="0" cy="224154"/>
          </a:xfrm>
          <a:custGeom>
            <a:avLst/>
            <a:gdLst/>
            <a:ahLst/>
            <a:cxnLst/>
            <a:rect l="l" t="t" r="r" b="b"/>
            <a:pathLst>
              <a:path w="0" h="224154">
                <a:moveTo>
                  <a:pt x="0" y="0"/>
                </a:moveTo>
                <a:lnTo>
                  <a:pt x="0" y="223647"/>
                </a:lnTo>
              </a:path>
            </a:pathLst>
          </a:custGeom>
          <a:ln w="19050">
            <a:solidFill>
              <a:srgbClr val="1DABF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8940" y="5146547"/>
              <a:ext cx="2283713" cy="49596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801611" y="4712970"/>
              <a:ext cx="1631950" cy="473709"/>
            </a:xfrm>
            <a:custGeom>
              <a:avLst/>
              <a:gdLst/>
              <a:ahLst/>
              <a:cxnLst/>
              <a:rect l="l" t="t" r="r" b="b"/>
              <a:pathLst>
                <a:path w="1631950" h="473710">
                  <a:moveTo>
                    <a:pt x="1631442" y="0"/>
                  </a:moveTo>
                  <a:lnTo>
                    <a:pt x="0" y="0"/>
                  </a:lnTo>
                  <a:lnTo>
                    <a:pt x="0" y="473201"/>
                  </a:lnTo>
                  <a:lnTo>
                    <a:pt x="1631442" y="473201"/>
                  </a:lnTo>
                  <a:lnTo>
                    <a:pt x="163144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433053" y="4134611"/>
              <a:ext cx="578485" cy="1051560"/>
            </a:xfrm>
            <a:custGeom>
              <a:avLst/>
              <a:gdLst/>
              <a:ahLst/>
              <a:cxnLst/>
              <a:rect l="l" t="t" r="r" b="b"/>
              <a:pathLst>
                <a:path w="578484" h="1051560">
                  <a:moveTo>
                    <a:pt x="578357" y="0"/>
                  </a:moveTo>
                  <a:lnTo>
                    <a:pt x="0" y="578357"/>
                  </a:lnTo>
                  <a:lnTo>
                    <a:pt x="0" y="1051560"/>
                  </a:lnTo>
                  <a:lnTo>
                    <a:pt x="578357" y="473201"/>
                  </a:lnTo>
                  <a:lnTo>
                    <a:pt x="578357" y="0"/>
                  </a:lnTo>
                  <a:close/>
                </a:path>
              </a:pathLst>
            </a:custGeom>
            <a:solidFill>
              <a:srgbClr val="B43E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01611" y="4134611"/>
              <a:ext cx="2209800" cy="578485"/>
            </a:xfrm>
            <a:custGeom>
              <a:avLst/>
              <a:gdLst/>
              <a:ahLst/>
              <a:cxnLst/>
              <a:rect l="l" t="t" r="r" b="b"/>
              <a:pathLst>
                <a:path w="2209800" h="578485">
                  <a:moveTo>
                    <a:pt x="2209800" y="0"/>
                  </a:moveTo>
                  <a:lnTo>
                    <a:pt x="578358" y="0"/>
                  </a:lnTo>
                  <a:lnTo>
                    <a:pt x="0" y="578357"/>
                  </a:lnTo>
                  <a:lnTo>
                    <a:pt x="1631442" y="578357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E67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9966197" y="257683"/>
            <a:ext cx="1639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Container</a:t>
            </a:r>
            <a:r>
              <a:rPr dirty="0" sz="100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52525"/>
                </a:solidFill>
                <a:latin typeface="Calibri"/>
                <a:cs typeface="Calibri"/>
              </a:rPr>
              <a:t>Orchestration</a:t>
            </a:r>
            <a:r>
              <a:rPr dirty="0" sz="100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dirty="0" sz="1000" spc="-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52525"/>
                </a:solidFill>
                <a:latin typeface="Calibri"/>
                <a:cs typeface="Calibri"/>
              </a:rPr>
              <a:t>GCP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20661" y="4815585"/>
            <a:ext cx="16319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814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Shipping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344156" y="2947416"/>
            <a:ext cx="3477260" cy="1837689"/>
            <a:chOff x="7344156" y="2947416"/>
            <a:chExt cx="3477260" cy="1837689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4156" y="4492815"/>
              <a:ext cx="854227" cy="29190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038" y="4088489"/>
              <a:ext cx="617690" cy="62524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7448" y="3959326"/>
              <a:ext cx="2283713" cy="49596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580120" y="3525774"/>
              <a:ext cx="1631950" cy="473709"/>
            </a:xfrm>
            <a:custGeom>
              <a:avLst/>
              <a:gdLst/>
              <a:ahLst/>
              <a:cxnLst/>
              <a:rect l="l" t="t" r="r" b="b"/>
              <a:pathLst>
                <a:path w="1631950" h="473710">
                  <a:moveTo>
                    <a:pt x="1631442" y="0"/>
                  </a:moveTo>
                  <a:lnTo>
                    <a:pt x="0" y="0"/>
                  </a:lnTo>
                  <a:lnTo>
                    <a:pt x="0" y="473201"/>
                  </a:lnTo>
                  <a:lnTo>
                    <a:pt x="1631442" y="473201"/>
                  </a:lnTo>
                  <a:lnTo>
                    <a:pt x="163144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211562" y="2947416"/>
              <a:ext cx="578485" cy="1051560"/>
            </a:xfrm>
            <a:custGeom>
              <a:avLst/>
              <a:gdLst/>
              <a:ahLst/>
              <a:cxnLst/>
              <a:rect l="l" t="t" r="r" b="b"/>
              <a:pathLst>
                <a:path w="578484" h="1051560">
                  <a:moveTo>
                    <a:pt x="578358" y="0"/>
                  </a:moveTo>
                  <a:lnTo>
                    <a:pt x="0" y="578358"/>
                  </a:lnTo>
                  <a:lnTo>
                    <a:pt x="0" y="1051560"/>
                  </a:lnTo>
                  <a:lnTo>
                    <a:pt x="578358" y="473201"/>
                  </a:lnTo>
                  <a:lnTo>
                    <a:pt x="578358" y="0"/>
                  </a:lnTo>
                  <a:close/>
                </a:path>
              </a:pathLst>
            </a:custGeom>
            <a:solidFill>
              <a:srgbClr val="12AC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580120" y="2947416"/>
              <a:ext cx="2209800" cy="578485"/>
            </a:xfrm>
            <a:custGeom>
              <a:avLst/>
              <a:gdLst/>
              <a:ahLst/>
              <a:cxnLst/>
              <a:rect l="l" t="t" r="r" b="b"/>
              <a:pathLst>
                <a:path w="2209800" h="578485">
                  <a:moveTo>
                    <a:pt x="2209800" y="0"/>
                  </a:moveTo>
                  <a:lnTo>
                    <a:pt x="578357" y="0"/>
                  </a:lnTo>
                  <a:lnTo>
                    <a:pt x="0" y="578358"/>
                  </a:lnTo>
                  <a:lnTo>
                    <a:pt x="1631441" y="578358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5DE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8580119" y="3629025"/>
            <a:ext cx="16319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Products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797040" y="1985772"/>
            <a:ext cx="3323590" cy="1627505"/>
            <a:chOff x="6797040" y="1985772"/>
            <a:chExt cx="3323590" cy="1627505"/>
          </a:xfrm>
        </p:grpSpPr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8720" y="3336048"/>
              <a:ext cx="607352" cy="27672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2771" y="2988436"/>
              <a:ext cx="401130" cy="5539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4228" y="2566403"/>
              <a:ext cx="675906" cy="90907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7040" y="2997682"/>
              <a:ext cx="2283713" cy="49596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6839712" y="2564130"/>
              <a:ext cx="1631950" cy="473709"/>
            </a:xfrm>
            <a:custGeom>
              <a:avLst/>
              <a:gdLst/>
              <a:ahLst/>
              <a:cxnLst/>
              <a:rect l="l" t="t" r="r" b="b"/>
              <a:pathLst>
                <a:path w="1631950" h="473710">
                  <a:moveTo>
                    <a:pt x="1631442" y="0"/>
                  </a:moveTo>
                  <a:lnTo>
                    <a:pt x="0" y="0"/>
                  </a:lnTo>
                  <a:lnTo>
                    <a:pt x="0" y="473201"/>
                  </a:lnTo>
                  <a:lnTo>
                    <a:pt x="1631442" y="473201"/>
                  </a:lnTo>
                  <a:lnTo>
                    <a:pt x="163144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471154" y="1985772"/>
              <a:ext cx="578485" cy="1051560"/>
            </a:xfrm>
            <a:custGeom>
              <a:avLst/>
              <a:gdLst/>
              <a:ahLst/>
              <a:cxnLst/>
              <a:rect l="l" t="t" r="r" b="b"/>
              <a:pathLst>
                <a:path w="578484" h="1051560">
                  <a:moveTo>
                    <a:pt x="578357" y="0"/>
                  </a:moveTo>
                  <a:lnTo>
                    <a:pt x="0" y="578357"/>
                  </a:lnTo>
                  <a:lnTo>
                    <a:pt x="0" y="1051560"/>
                  </a:lnTo>
                  <a:lnTo>
                    <a:pt x="578357" y="473201"/>
                  </a:lnTo>
                  <a:lnTo>
                    <a:pt x="578357" y="0"/>
                  </a:lnTo>
                  <a:close/>
                </a:path>
              </a:pathLst>
            </a:custGeom>
            <a:solidFill>
              <a:srgbClr val="1788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839712" y="1985772"/>
              <a:ext cx="2209800" cy="578485"/>
            </a:xfrm>
            <a:custGeom>
              <a:avLst/>
              <a:gdLst/>
              <a:ahLst/>
              <a:cxnLst/>
              <a:rect l="l" t="t" r="r" b="b"/>
              <a:pathLst>
                <a:path w="2209800" h="578485">
                  <a:moveTo>
                    <a:pt x="2209800" y="0"/>
                  </a:moveTo>
                  <a:lnTo>
                    <a:pt x="578358" y="0"/>
                  </a:lnTo>
                  <a:lnTo>
                    <a:pt x="0" y="578357"/>
                  </a:lnTo>
                  <a:lnTo>
                    <a:pt x="1631442" y="578357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8BA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6820661" y="2666237"/>
            <a:ext cx="16319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4191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Sales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143000" y="1197371"/>
            <a:ext cx="7778115" cy="4203700"/>
            <a:chOff x="1143000" y="1197371"/>
            <a:chExt cx="7778115" cy="4203700"/>
          </a:xfrm>
        </p:grpSpPr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7747" y="1652016"/>
              <a:ext cx="1285494" cy="126568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5411" y="1383779"/>
              <a:ext cx="1012698" cy="116206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3776" y="2049830"/>
              <a:ext cx="806919" cy="42755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4924" y="1197371"/>
              <a:ext cx="369601" cy="120889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143000" y="2125980"/>
              <a:ext cx="3276600" cy="3275329"/>
            </a:xfrm>
            <a:custGeom>
              <a:avLst/>
              <a:gdLst/>
              <a:ahLst/>
              <a:cxnLst/>
              <a:rect l="l" t="t" r="r" b="b"/>
              <a:pathLst>
                <a:path w="3276600" h="3275329">
                  <a:moveTo>
                    <a:pt x="1638300" y="0"/>
                  </a:moveTo>
                  <a:lnTo>
                    <a:pt x="1589998" y="698"/>
                  </a:lnTo>
                  <a:lnTo>
                    <a:pt x="1542043" y="2779"/>
                  </a:lnTo>
                  <a:lnTo>
                    <a:pt x="1494454" y="6225"/>
                  </a:lnTo>
                  <a:lnTo>
                    <a:pt x="1447250" y="11017"/>
                  </a:lnTo>
                  <a:lnTo>
                    <a:pt x="1400451" y="17134"/>
                  </a:lnTo>
                  <a:lnTo>
                    <a:pt x="1354075" y="24558"/>
                  </a:lnTo>
                  <a:lnTo>
                    <a:pt x="1308142" y="33269"/>
                  </a:lnTo>
                  <a:lnTo>
                    <a:pt x="1262671" y="43249"/>
                  </a:lnTo>
                  <a:lnTo>
                    <a:pt x="1217682" y="54478"/>
                  </a:lnTo>
                  <a:lnTo>
                    <a:pt x="1173192" y="66937"/>
                  </a:lnTo>
                  <a:lnTo>
                    <a:pt x="1129223" y="80607"/>
                  </a:lnTo>
                  <a:lnTo>
                    <a:pt x="1085792" y="95468"/>
                  </a:lnTo>
                  <a:lnTo>
                    <a:pt x="1042920" y="111501"/>
                  </a:lnTo>
                  <a:lnTo>
                    <a:pt x="1000625" y="128688"/>
                  </a:lnTo>
                  <a:lnTo>
                    <a:pt x="958926" y="147009"/>
                  </a:lnTo>
                  <a:lnTo>
                    <a:pt x="917843" y="166444"/>
                  </a:lnTo>
                  <a:lnTo>
                    <a:pt x="877395" y="186975"/>
                  </a:lnTo>
                  <a:lnTo>
                    <a:pt x="837601" y="208583"/>
                  </a:lnTo>
                  <a:lnTo>
                    <a:pt x="798481" y="231247"/>
                  </a:lnTo>
                  <a:lnTo>
                    <a:pt x="760053" y="254949"/>
                  </a:lnTo>
                  <a:lnTo>
                    <a:pt x="722337" y="279671"/>
                  </a:lnTo>
                  <a:lnTo>
                    <a:pt x="685352" y="305391"/>
                  </a:lnTo>
                  <a:lnTo>
                    <a:pt x="649117" y="332092"/>
                  </a:lnTo>
                  <a:lnTo>
                    <a:pt x="613652" y="359755"/>
                  </a:lnTo>
                  <a:lnTo>
                    <a:pt x="578975" y="388359"/>
                  </a:lnTo>
                  <a:lnTo>
                    <a:pt x="545106" y="417886"/>
                  </a:lnTo>
                  <a:lnTo>
                    <a:pt x="512064" y="448316"/>
                  </a:lnTo>
                  <a:lnTo>
                    <a:pt x="479869" y="479631"/>
                  </a:lnTo>
                  <a:lnTo>
                    <a:pt x="448539" y="511811"/>
                  </a:lnTo>
                  <a:lnTo>
                    <a:pt x="418094" y="544837"/>
                  </a:lnTo>
                  <a:lnTo>
                    <a:pt x="388553" y="578689"/>
                  </a:lnTo>
                  <a:lnTo>
                    <a:pt x="359935" y="613350"/>
                  </a:lnTo>
                  <a:lnTo>
                    <a:pt x="332259" y="648798"/>
                  </a:lnTo>
                  <a:lnTo>
                    <a:pt x="305545" y="685016"/>
                  </a:lnTo>
                  <a:lnTo>
                    <a:pt x="279811" y="721983"/>
                  </a:lnTo>
                  <a:lnTo>
                    <a:pt x="255078" y="759682"/>
                  </a:lnTo>
                  <a:lnTo>
                    <a:pt x="231364" y="798092"/>
                  </a:lnTo>
                  <a:lnTo>
                    <a:pt x="208688" y="837194"/>
                  </a:lnTo>
                  <a:lnTo>
                    <a:pt x="187070" y="876969"/>
                  </a:lnTo>
                  <a:lnTo>
                    <a:pt x="166529" y="917399"/>
                  </a:lnTo>
                  <a:lnTo>
                    <a:pt x="147084" y="958463"/>
                  </a:lnTo>
                  <a:lnTo>
                    <a:pt x="128754" y="1000142"/>
                  </a:lnTo>
                  <a:lnTo>
                    <a:pt x="111558" y="1042418"/>
                  </a:lnTo>
                  <a:lnTo>
                    <a:pt x="95517" y="1085271"/>
                  </a:lnTo>
                  <a:lnTo>
                    <a:pt x="80648" y="1128683"/>
                  </a:lnTo>
                  <a:lnTo>
                    <a:pt x="66971" y="1172632"/>
                  </a:lnTo>
                  <a:lnTo>
                    <a:pt x="54506" y="1217102"/>
                  </a:lnTo>
                  <a:lnTo>
                    <a:pt x="43271" y="1262071"/>
                  </a:lnTo>
                  <a:lnTo>
                    <a:pt x="33286" y="1307522"/>
                  </a:lnTo>
                  <a:lnTo>
                    <a:pt x="24570" y="1353435"/>
                  </a:lnTo>
                  <a:lnTo>
                    <a:pt x="17143" y="1399791"/>
                  </a:lnTo>
                  <a:lnTo>
                    <a:pt x="11022" y="1446570"/>
                  </a:lnTo>
                  <a:lnTo>
                    <a:pt x="6229" y="1493753"/>
                  </a:lnTo>
                  <a:lnTo>
                    <a:pt x="2781" y="1541322"/>
                  </a:lnTo>
                  <a:lnTo>
                    <a:pt x="698" y="1589256"/>
                  </a:lnTo>
                  <a:lnTo>
                    <a:pt x="0" y="1637538"/>
                  </a:lnTo>
                  <a:lnTo>
                    <a:pt x="698" y="1685819"/>
                  </a:lnTo>
                  <a:lnTo>
                    <a:pt x="2781" y="1733753"/>
                  </a:lnTo>
                  <a:lnTo>
                    <a:pt x="6229" y="1781322"/>
                  </a:lnTo>
                  <a:lnTo>
                    <a:pt x="11022" y="1828505"/>
                  </a:lnTo>
                  <a:lnTo>
                    <a:pt x="17143" y="1875284"/>
                  </a:lnTo>
                  <a:lnTo>
                    <a:pt x="24570" y="1921640"/>
                  </a:lnTo>
                  <a:lnTo>
                    <a:pt x="33286" y="1967553"/>
                  </a:lnTo>
                  <a:lnTo>
                    <a:pt x="43271" y="2013004"/>
                  </a:lnTo>
                  <a:lnTo>
                    <a:pt x="54506" y="2057973"/>
                  </a:lnTo>
                  <a:lnTo>
                    <a:pt x="66971" y="2102443"/>
                  </a:lnTo>
                  <a:lnTo>
                    <a:pt x="80648" y="2146392"/>
                  </a:lnTo>
                  <a:lnTo>
                    <a:pt x="95517" y="2189804"/>
                  </a:lnTo>
                  <a:lnTo>
                    <a:pt x="111558" y="2232657"/>
                  </a:lnTo>
                  <a:lnTo>
                    <a:pt x="128754" y="2274933"/>
                  </a:lnTo>
                  <a:lnTo>
                    <a:pt x="147084" y="2316612"/>
                  </a:lnTo>
                  <a:lnTo>
                    <a:pt x="166529" y="2357676"/>
                  </a:lnTo>
                  <a:lnTo>
                    <a:pt x="187070" y="2398106"/>
                  </a:lnTo>
                  <a:lnTo>
                    <a:pt x="208688" y="2437881"/>
                  </a:lnTo>
                  <a:lnTo>
                    <a:pt x="231364" y="2476983"/>
                  </a:lnTo>
                  <a:lnTo>
                    <a:pt x="255078" y="2515393"/>
                  </a:lnTo>
                  <a:lnTo>
                    <a:pt x="279811" y="2553092"/>
                  </a:lnTo>
                  <a:lnTo>
                    <a:pt x="305545" y="2590059"/>
                  </a:lnTo>
                  <a:lnTo>
                    <a:pt x="332259" y="2626277"/>
                  </a:lnTo>
                  <a:lnTo>
                    <a:pt x="359935" y="2661725"/>
                  </a:lnTo>
                  <a:lnTo>
                    <a:pt x="388553" y="2696386"/>
                  </a:lnTo>
                  <a:lnTo>
                    <a:pt x="418094" y="2730238"/>
                  </a:lnTo>
                  <a:lnTo>
                    <a:pt x="448539" y="2763264"/>
                  </a:lnTo>
                  <a:lnTo>
                    <a:pt x="479869" y="2795444"/>
                  </a:lnTo>
                  <a:lnTo>
                    <a:pt x="512064" y="2826759"/>
                  </a:lnTo>
                  <a:lnTo>
                    <a:pt x="545106" y="2857189"/>
                  </a:lnTo>
                  <a:lnTo>
                    <a:pt x="578975" y="2886716"/>
                  </a:lnTo>
                  <a:lnTo>
                    <a:pt x="613652" y="2915320"/>
                  </a:lnTo>
                  <a:lnTo>
                    <a:pt x="649117" y="2942983"/>
                  </a:lnTo>
                  <a:lnTo>
                    <a:pt x="685352" y="2969684"/>
                  </a:lnTo>
                  <a:lnTo>
                    <a:pt x="722337" y="2995404"/>
                  </a:lnTo>
                  <a:lnTo>
                    <a:pt x="760053" y="3020126"/>
                  </a:lnTo>
                  <a:lnTo>
                    <a:pt x="798481" y="3043828"/>
                  </a:lnTo>
                  <a:lnTo>
                    <a:pt x="837601" y="3066492"/>
                  </a:lnTo>
                  <a:lnTo>
                    <a:pt x="877395" y="3088100"/>
                  </a:lnTo>
                  <a:lnTo>
                    <a:pt x="917843" y="3108631"/>
                  </a:lnTo>
                  <a:lnTo>
                    <a:pt x="958926" y="3128066"/>
                  </a:lnTo>
                  <a:lnTo>
                    <a:pt x="1000625" y="3146387"/>
                  </a:lnTo>
                  <a:lnTo>
                    <a:pt x="1042920" y="3163574"/>
                  </a:lnTo>
                  <a:lnTo>
                    <a:pt x="1085792" y="3179607"/>
                  </a:lnTo>
                  <a:lnTo>
                    <a:pt x="1129223" y="3194468"/>
                  </a:lnTo>
                  <a:lnTo>
                    <a:pt x="1173192" y="3208138"/>
                  </a:lnTo>
                  <a:lnTo>
                    <a:pt x="1217682" y="3220597"/>
                  </a:lnTo>
                  <a:lnTo>
                    <a:pt x="1262671" y="3231826"/>
                  </a:lnTo>
                  <a:lnTo>
                    <a:pt x="1308142" y="3241806"/>
                  </a:lnTo>
                  <a:lnTo>
                    <a:pt x="1354075" y="3250517"/>
                  </a:lnTo>
                  <a:lnTo>
                    <a:pt x="1400451" y="3257941"/>
                  </a:lnTo>
                  <a:lnTo>
                    <a:pt x="1447250" y="3264058"/>
                  </a:lnTo>
                  <a:lnTo>
                    <a:pt x="1494454" y="3268850"/>
                  </a:lnTo>
                  <a:lnTo>
                    <a:pt x="1542043" y="3272296"/>
                  </a:lnTo>
                  <a:lnTo>
                    <a:pt x="1589998" y="3274377"/>
                  </a:lnTo>
                  <a:lnTo>
                    <a:pt x="1638300" y="3275076"/>
                  </a:lnTo>
                  <a:lnTo>
                    <a:pt x="1686601" y="3274377"/>
                  </a:lnTo>
                  <a:lnTo>
                    <a:pt x="1734556" y="3272296"/>
                  </a:lnTo>
                  <a:lnTo>
                    <a:pt x="1782145" y="3268850"/>
                  </a:lnTo>
                  <a:lnTo>
                    <a:pt x="1829349" y="3264058"/>
                  </a:lnTo>
                  <a:lnTo>
                    <a:pt x="1876148" y="3257941"/>
                  </a:lnTo>
                  <a:lnTo>
                    <a:pt x="1922524" y="3250517"/>
                  </a:lnTo>
                  <a:lnTo>
                    <a:pt x="1968457" y="3241806"/>
                  </a:lnTo>
                  <a:lnTo>
                    <a:pt x="2013928" y="3231826"/>
                  </a:lnTo>
                  <a:lnTo>
                    <a:pt x="2058917" y="3220597"/>
                  </a:lnTo>
                  <a:lnTo>
                    <a:pt x="2103407" y="3208138"/>
                  </a:lnTo>
                  <a:lnTo>
                    <a:pt x="2147376" y="3194468"/>
                  </a:lnTo>
                  <a:lnTo>
                    <a:pt x="2190807" y="3179607"/>
                  </a:lnTo>
                  <a:lnTo>
                    <a:pt x="2233679" y="3163574"/>
                  </a:lnTo>
                  <a:lnTo>
                    <a:pt x="2275974" y="3146387"/>
                  </a:lnTo>
                  <a:lnTo>
                    <a:pt x="2317673" y="3128066"/>
                  </a:lnTo>
                  <a:lnTo>
                    <a:pt x="2358756" y="3108631"/>
                  </a:lnTo>
                  <a:lnTo>
                    <a:pt x="2399204" y="3088100"/>
                  </a:lnTo>
                  <a:lnTo>
                    <a:pt x="2438998" y="3066492"/>
                  </a:lnTo>
                  <a:lnTo>
                    <a:pt x="2478118" y="3043828"/>
                  </a:lnTo>
                  <a:lnTo>
                    <a:pt x="2516546" y="3020126"/>
                  </a:lnTo>
                  <a:lnTo>
                    <a:pt x="2554262" y="2995404"/>
                  </a:lnTo>
                  <a:lnTo>
                    <a:pt x="2591247" y="2969684"/>
                  </a:lnTo>
                  <a:lnTo>
                    <a:pt x="2627482" y="2942983"/>
                  </a:lnTo>
                  <a:lnTo>
                    <a:pt x="2662947" y="2915320"/>
                  </a:lnTo>
                  <a:lnTo>
                    <a:pt x="2697624" y="2886716"/>
                  </a:lnTo>
                  <a:lnTo>
                    <a:pt x="2731493" y="2857189"/>
                  </a:lnTo>
                  <a:lnTo>
                    <a:pt x="2764535" y="2826759"/>
                  </a:lnTo>
                  <a:lnTo>
                    <a:pt x="2796730" y="2795444"/>
                  </a:lnTo>
                  <a:lnTo>
                    <a:pt x="2828060" y="2763264"/>
                  </a:lnTo>
                  <a:lnTo>
                    <a:pt x="2858505" y="2730238"/>
                  </a:lnTo>
                  <a:lnTo>
                    <a:pt x="2888046" y="2696386"/>
                  </a:lnTo>
                  <a:lnTo>
                    <a:pt x="2916664" y="2661725"/>
                  </a:lnTo>
                  <a:lnTo>
                    <a:pt x="2944340" y="2626277"/>
                  </a:lnTo>
                  <a:lnTo>
                    <a:pt x="2971054" y="2590059"/>
                  </a:lnTo>
                  <a:lnTo>
                    <a:pt x="2996788" y="2553092"/>
                  </a:lnTo>
                  <a:lnTo>
                    <a:pt x="3021521" y="2515393"/>
                  </a:lnTo>
                  <a:lnTo>
                    <a:pt x="3045235" y="2476983"/>
                  </a:lnTo>
                  <a:lnTo>
                    <a:pt x="3067911" y="2437881"/>
                  </a:lnTo>
                  <a:lnTo>
                    <a:pt x="3089529" y="2398106"/>
                  </a:lnTo>
                  <a:lnTo>
                    <a:pt x="3110070" y="2357676"/>
                  </a:lnTo>
                  <a:lnTo>
                    <a:pt x="3129515" y="2316612"/>
                  </a:lnTo>
                  <a:lnTo>
                    <a:pt x="3147845" y="2274933"/>
                  </a:lnTo>
                  <a:lnTo>
                    <a:pt x="3165041" y="2232657"/>
                  </a:lnTo>
                  <a:lnTo>
                    <a:pt x="3181082" y="2189804"/>
                  </a:lnTo>
                  <a:lnTo>
                    <a:pt x="3195951" y="2146392"/>
                  </a:lnTo>
                  <a:lnTo>
                    <a:pt x="3209628" y="2102443"/>
                  </a:lnTo>
                  <a:lnTo>
                    <a:pt x="3222093" y="2057973"/>
                  </a:lnTo>
                  <a:lnTo>
                    <a:pt x="3233328" y="2013004"/>
                  </a:lnTo>
                  <a:lnTo>
                    <a:pt x="3243313" y="1967553"/>
                  </a:lnTo>
                  <a:lnTo>
                    <a:pt x="3252029" y="1921640"/>
                  </a:lnTo>
                  <a:lnTo>
                    <a:pt x="3259456" y="1875284"/>
                  </a:lnTo>
                  <a:lnTo>
                    <a:pt x="3265577" y="1828505"/>
                  </a:lnTo>
                  <a:lnTo>
                    <a:pt x="3270370" y="1781322"/>
                  </a:lnTo>
                  <a:lnTo>
                    <a:pt x="3273818" y="1733753"/>
                  </a:lnTo>
                  <a:lnTo>
                    <a:pt x="3275901" y="1685819"/>
                  </a:lnTo>
                  <a:lnTo>
                    <a:pt x="3276600" y="1637538"/>
                  </a:lnTo>
                  <a:lnTo>
                    <a:pt x="3275901" y="1589256"/>
                  </a:lnTo>
                  <a:lnTo>
                    <a:pt x="3273818" y="1541322"/>
                  </a:lnTo>
                  <a:lnTo>
                    <a:pt x="3270370" y="1493753"/>
                  </a:lnTo>
                  <a:lnTo>
                    <a:pt x="3265577" y="1446570"/>
                  </a:lnTo>
                  <a:lnTo>
                    <a:pt x="3259456" y="1399791"/>
                  </a:lnTo>
                  <a:lnTo>
                    <a:pt x="3252029" y="1353435"/>
                  </a:lnTo>
                  <a:lnTo>
                    <a:pt x="3243313" y="1307522"/>
                  </a:lnTo>
                  <a:lnTo>
                    <a:pt x="3233328" y="1262071"/>
                  </a:lnTo>
                  <a:lnTo>
                    <a:pt x="3222093" y="1217102"/>
                  </a:lnTo>
                  <a:lnTo>
                    <a:pt x="3209628" y="1172632"/>
                  </a:lnTo>
                  <a:lnTo>
                    <a:pt x="3195951" y="1128683"/>
                  </a:lnTo>
                  <a:lnTo>
                    <a:pt x="3181082" y="1085271"/>
                  </a:lnTo>
                  <a:lnTo>
                    <a:pt x="3165041" y="1042418"/>
                  </a:lnTo>
                  <a:lnTo>
                    <a:pt x="3147845" y="1000142"/>
                  </a:lnTo>
                  <a:lnTo>
                    <a:pt x="3129515" y="958463"/>
                  </a:lnTo>
                  <a:lnTo>
                    <a:pt x="3110070" y="917399"/>
                  </a:lnTo>
                  <a:lnTo>
                    <a:pt x="3089529" y="876969"/>
                  </a:lnTo>
                  <a:lnTo>
                    <a:pt x="3067911" y="837194"/>
                  </a:lnTo>
                  <a:lnTo>
                    <a:pt x="3045235" y="798092"/>
                  </a:lnTo>
                  <a:lnTo>
                    <a:pt x="3021521" y="759682"/>
                  </a:lnTo>
                  <a:lnTo>
                    <a:pt x="2996788" y="721983"/>
                  </a:lnTo>
                  <a:lnTo>
                    <a:pt x="2971054" y="685016"/>
                  </a:lnTo>
                  <a:lnTo>
                    <a:pt x="2944340" y="648798"/>
                  </a:lnTo>
                  <a:lnTo>
                    <a:pt x="2916664" y="613350"/>
                  </a:lnTo>
                  <a:lnTo>
                    <a:pt x="2888046" y="578689"/>
                  </a:lnTo>
                  <a:lnTo>
                    <a:pt x="2858505" y="544837"/>
                  </a:lnTo>
                  <a:lnTo>
                    <a:pt x="2828060" y="511811"/>
                  </a:lnTo>
                  <a:lnTo>
                    <a:pt x="2796730" y="479631"/>
                  </a:lnTo>
                  <a:lnTo>
                    <a:pt x="2764535" y="448316"/>
                  </a:lnTo>
                  <a:lnTo>
                    <a:pt x="2731493" y="417886"/>
                  </a:lnTo>
                  <a:lnTo>
                    <a:pt x="2697624" y="388359"/>
                  </a:lnTo>
                  <a:lnTo>
                    <a:pt x="2662947" y="359755"/>
                  </a:lnTo>
                  <a:lnTo>
                    <a:pt x="2627482" y="332092"/>
                  </a:lnTo>
                  <a:lnTo>
                    <a:pt x="2591247" y="305391"/>
                  </a:lnTo>
                  <a:lnTo>
                    <a:pt x="2554262" y="279671"/>
                  </a:lnTo>
                  <a:lnTo>
                    <a:pt x="2516546" y="254949"/>
                  </a:lnTo>
                  <a:lnTo>
                    <a:pt x="2478118" y="231247"/>
                  </a:lnTo>
                  <a:lnTo>
                    <a:pt x="2438998" y="208583"/>
                  </a:lnTo>
                  <a:lnTo>
                    <a:pt x="2399204" y="186975"/>
                  </a:lnTo>
                  <a:lnTo>
                    <a:pt x="2358756" y="166444"/>
                  </a:lnTo>
                  <a:lnTo>
                    <a:pt x="2317673" y="147009"/>
                  </a:lnTo>
                  <a:lnTo>
                    <a:pt x="2275974" y="128688"/>
                  </a:lnTo>
                  <a:lnTo>
                    <a:pt x="2233679" y="111501"/>
                  </a:lnTo>
                  <a:lnTo>
                    <a:pt x="2190807" y="95468"/>
                  </a:lnTo>
                  <a:lnTo>
                    <a:pt x="2147376" y="80607"/>
                  </a:lnTo>
                  <a:lnTo>
                    <a:pt x="2103407" y="66937"/>
                  </a:lnTo>
                  <a:lnTo>
                    <a:pt x="2058917" y="54478"/>
                  </a:lnTo>
                  <a:lnTo>
                    <a:pt x="2013928" y="43249"/>
                  </a:lnTo>
                  <a:lnTo>
                    <a:pt x="1968457" y="33269"/>
                  </a:lnTo>
                  <a:lnTo>
                    <a:pt x="1922524" y="24558"/>
                  </a:lnTo>
                  <a:lnTo>
                    <a:pt x="1876148" y="17134"/>
                  </a:lnTo>
                  <a:lnTo>
                    <a:pt x="1829349" y="11017"/>
                  </a:lnTo>
                  <a:lnTo>
                    <a:pt x="1782145" y="6225"/>
                  </a:lnTo>
                  <a:lnTo>
                    <a:pt x="1734556" y="2779"/>
                  </a:lnTo>
                  <a:lnTo>
                    <a:pt x="1686601" y="698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75790" y="2986214"/>
              <a:ext cx="2019300" cy="1565910"/>
            </a:xfrm>
            <a:custGeom>
              <a:avLst/>
              <a:gdLst/>
              <a:ahLst/>
              <a:cxnLst/>
              <a:rect l="l" t="t" r="r" b="b"/>
              <a:pathLst>
                <a:path w="2019300" h="1565910">
                  <a:moveTo>
                    <a:pt x="605726" y="656564"/>
                  </a:moveTo>
                  <a:lnTo>
                    <a:pt x="454291" y="656564"/>
                  </a:lnTo>
                  <a:lnTo>
                    <a:pt x="454291" y="808075"/>
                  </a:lnTo>
                  <a:lnTo>
                    <a:pt x="454291" y="909091"/>
                  </a:lnTo>
                  <a:lnTo>
                    <a:pt x="454291" y="1010107"/>
                  </a:lnTo>
                  <a:lnTo>
                    <a:pt x="454291" y="1111110"/>
                  </a:lnTo>
                  <a:lnTo>
                    <a:pt x="454291" y="1212126"/>
                  </a:lnTo>
                  <a:lnTo>
                    <a:pt x="454291" y="1313129"/>
                  </a:lnTo>
                  <a:lnTo>
                    <a:pt x="353339" y="1313129"/>
                  </a:lnTo>
                  <a:lnTo>
                    <a:pt x="353339" y="1212126"/>
                  </a:lnTo>
                  <a:lnTo>
                    <a:pt x="454291" y="1212126"/>
                  </a:lnTo>
                  <a:lnTo>
                    <a:pt x="454291" y="1111110"/>
                  </a:lnTo>
                  <a:lnTo>
                    <a:pt x="353339" y="1111110"/>
                  </a:lnTo>
                  <a:lnTo>
                    <a:pt x="353339" y="1010107"/>
                  </a:lnTo>
                  <a:lnTo>
                    <a:pt x="454291" y="1010107"/>
                  </a:lnTo>
                  <a:lnTo>
                    <a:pt x="454291" y="909091"/>
                  </a:lnTo>
                  <a:lnTo>
                    <a:pt x="353339" y="909091"/>
                  </a:lnTo>
                  <a:lnTo>
                    <a:pt x="353339" y="808075"/>
                  </a:lnTo>
                  <a:lnTo>
                    <a:pt x="454291" y="808075"/>
                  </a:lnTo>
                  <a:lnTo>
                    <a:pt x="454291" y="656564"/>
                  </a:lnTo>
                  <a:lnTo>
                    <a:pt x="252374" y="656564"/>
                  </a:lnTo>
                  <a:lnTo>
                    <a:pt x="252374" y="808075"/>
                  </a:lnTo>
                  <a:lnTo>
                    <a:pt x="252374" y="909091"/>
                  </a:lnTo>
                  <a:lnTo>
                    <a:pt x="252374" y="1010107"/>
                  </a:lnTo>
                  <a:lnTo>
                    <a:pt x="252374" y="1111110"/>
                  </a:lnTo>
                  <a:lnTo>
                    <a:pt x="252374" y="1212126"/>
                  </a:lnTo>
                  <a:lnTo>
                    <a:pt x="252374" y="1313129"/>
                  </a:lnTo>
                  <a:lnTo>
                    <a:pt x="151422" y="1313129"/>
                  </a:lnTo>
                  <a:lnTo>
                    <a:pt x="151422" y="1212126"/>
                  </a:lnTo>
                  <a:lnTo>
                    <a:pt x="252374" y="1212126"/>
                  </a:lnTo>
                  <a:lnTo>
                    <a:pt x="252374" y="1111110"/>
                  </a:lnTo>
                  <a:lnTo>
                    <a:pt x="151422" y="1111110"/>
                  </a:lnTo>
                  <a:lnTo>
                    <a:pt x="151422" y="1010107"/>
                  </a:lnTo>
                  <a:lnTo>
                    <a:pt x="252374" y="1010107"/>
                  </a:lnTo>
                  <a:lnTo>
                    <a:pt x="252374" y="909091"/>
                  </a:lnTo>
                  <a:lnTo>
                    <a:pt x="151422" y="909091"/>
                  </a:lnTo>
                  <a:lnTo>
                    <a:pt x="151422" y="808075"/>
                  </a:lnTo>
                  <a:lnTo>
                    <a:pt x="252374" y="808075"/>
                  </a:lnTo>
                  <a:lnTo>
                    <a:pt x="252374" y="656564"/>
                  </a:lnTo>
                  <a:lnTo>
                    <a:pt x="0" y="656564"/>
                  </a:lnTo>
                  <a:lnTo>
                    <a:pt x="0" y="1565656"/>
                  </a:lnTo>
                  <a:lnTo>
                    <a:pt x="252374" y="1565656"/>
                  </a:lnTo>
                  <a:lnTo>
                    <a:pt x="252374" y="1414145"/>
                  </a:lnTo>
                  <a:lnTo>
                    <a:pt x="353339" y="1414145"/>
                  </a:lnTo>
                  <a:lnTo>
                    <a:pt x="353339" y="1565656"/>
                  </a:lnTo>
                  <a:lnTo>
                    <a:pt x="605726" y="1565656"/>
                  </a:lnTo>
                  <a:lnTo>
                    <a:pt x="605726" y="1414145"/>
                  </a:lnTo>
                  <a:lnTo>
                    <a:pt x="605726" y="1313129"/>
                  </a:lnTo>
                  <a:lnTo>
                    <a:pt x="605726" y="808075"/>
                  </a:lnTo>
                  <a:lnTo>
                    <a:pt x="605726" y="656564"/>
                  </a:lnTo>
                  <a:close/>
                </a:path>
                <a:path w="2019300" h="1565910">
                  <a:moveTo>
                    <a:pt x="959065" y="0"/>
                  </a:moveTo>
                  <a:lnTo>
                    <a:pt x="807631" y="0"/>
                  </a:lnTo>
                  <a:lnTo>
                    <a:pt x="807631" y="151511"/>
                  </a:lnTo>
                  <a:lnTo>
                    <a:pt x="807631" y="252526"/>
                  </a:lnTo>
                  <a:lnTo>
                    <a:pt x="807631" y="353529"/>
                  </a:lnTo>
                  <a:lnTo>
                    <a:pt x="807631" y="454545"/>
                  </a:lnTo>
                  <a:lnTo>
                    <a:pt x="706678" y="454545"/>
                  </a:lnTo>
                  <a:lnTo>
                    <a:pt x="706678" y="353529"/>
                  </a:lnTo>
                  <a:lnTo>
                    <a:pt x="807631" y="353529"/>
                  </a:lnTo>
                  <a:lnTo>
                    <a:pt x="807631" y="252526"/>
                  </a:lnTo>
                  <a:lnTo>
                    <a:pt x="706678" y="252526"/>
                  </a:lnTo>
                  <a:lnTo>
                    <a:pt x="706678" y="151511"/>
                  </a:lnTo>
                  <a:lnTo>
                    <a:pt x="807631" y="151511"/>
                  </a:lnTo>
                  <a:lnTo>
                    <a:pt x="807631" y="0"/>
                  </a:lnTo>
                  <a:lnTo>
                    <a:pt x="605726" y="0"/>
                  </a:lnTo>
                  <a:lnTo>
                    <a:pt x="605726" y="151511"/>
                  </a:lnTo>
                  <a:lnTo>
                    <a:pt x="605726" y="252526"/>
                  </a:lnTo>
                  <a:lnTo>
                    <a:pt x="605726" y="353529"/>
                  </a:lnTo>
                  <a:lnTo>
                    <a:pt x="605726" y="454545"/>
                  </a:lnTo>
                  <a:lnTo>
                    <a:pt x="504761" y="454545"/>
                  </a:lnTo>
                  <a:lnTo>
                    <a:pt x="504761" y="353529"/>
                  </a:lnTo>
                  <a:lnTo>
                    <a:pt x="605726" y="353529"/>
                  </a:lnTo>
                  <a:lnTo>
                    <a:pt x="605726" y="252526"/>
                  </a:lnTo>
                  <a:lnTo>
                    <a:pt x="504761" y="252526"/>
                  </a:lnTo>
                  <a:lnTo>
                    <a:pt x="504761" y="151511"/>
                  </a:lnTo>
                  <a:lnTo>
                    <a:pt x="605726" y="151511"/>
                  </a:lnTo>
                  <a:lnTo>
                    <a:pt x="605726" y="0"/>
                  </a:lnTo>
                  <a:lnTo>
                    <a:pt x="353339" y="0"/>
                  </a:lnTo>
                  <a:lnTo>
                    <a:pt x="353339" y="555561"/>
                  </a:lnTo>
                  <a:lnTo>
                    <a:pt x="706678" y="555561"/>
                  </a:lnTo>
                  <a:lnTo>
                    <a:pt x="706678" y="757580"/>
                  </a:lnTo>
                  <a:lnTo>
                    <a:pt x="959065" y="757580"/>
                  </a:lnTo>
                  <a:lnTo>
                    <a:pt x="959065" y="454545"/>
                  </a:lnTo>
                  <a:lnTo>
                    <a:pt x="959065" y="353529"/>
                  </a:lnTo>
                  <a:lnTo>
                    <a:pt x="959065" y="252526"/>
                  </a:lnTo>
                  <a:lnTo>
                    <a:pt x="959065" y="151511"/>
                  </a:lnTo>
                  <a:lnTo>
                    <a:pt x="959065" y="0"/>
                  </a:lnTo>
                  <a:close/>
                </a:path>
                <a:path w="2019300" h="1565910">
                  <a:moveTo>
                    <a:pt x="1312405" y="858583"/>
                  </a:moveTo>
                  <a:lnTo>
                    <a:pt x="1160970" y="858583"/>
                  </a:lnTo>
                  <a:lnTo>
                    <a:pt x="1160970" y="1010107"/>
                  </a:lnTo>
                  <a:lnTo>
                    <a:pt x="1160970" y="1111110"/>
                  </a:lnTo>
                  <a:lnTo>
                    <a:pt x="1160970" y="1212126"/>
                  </a:lnTo>
                  <a:lnTo>
                    <a:pt x="1160970" y="1313129"/>
                  </a:lnTo>
                  <a:lnTo>
                    <a:pt x="1060018" y="1313129"/>
                  </a:lnTo>
                  <a:lnTo>
                    <a:pt x="1060018" y="1212126"/>
                  </a:lnTo>
                  <a:lnTo>
                    <a:pt x="1160970" y="1212126"/>
                  </a:lnTo>
                  <a:lnTo>
                    <a:pt x="1160970" y="1111110"/>
                  </a:lnTo>
                  <a:lnTo>
                    <a:pt x="1060018" y="1111110"/>
                  </a:lnTo>
                  <a:lnTo>
                    <a:pt x="1060018" y="1010107"/>
                  </a:lnTo>
                  <a:lnTo>
                    <a:pt x="1160970" y="1010107"/>
                  </a:lnTo>
                  <a:lnTo>
                    <a:pt x="1160970" y="858583"/>
                  </a:lnTo>
                  <a:lnTo>
                    <a:pt x="959065" y="858583"/>
                  </a:lnTo>
                  <a:lnTo>
                    <a:pt x="959065" y="1010107"/>
                  </a:lnTo>
                  <a:lnTo>
                    <a:pt x="959065" y="1111110"/>
                  </a:lnTo>
                  <a:lnTo>
                    <a:pt x="959065" y="1212126"/>
                  </a:lnTo>
                  <a:lnTo>
                    <a:pt x="959065" y="1313129"/>
                  </a:lnTo>
                  <a:lnTo>
                    <a:pt x="858113" y="1313129"/>
                  </a:lnTo>
                  <a:lnTo>
                    <a:pt x="858113" y="1212126"/>
                  </a:lnTo>
                  <a:lnTo>
                    <a:pt x="959065" y="1212126"/>
                  </a:lnTo>
                  <a:lnTo>
                    <a:pt x="959065" y="1111110"/>
                  </a:lnTo>
                  <a:lnTo>
                    <a:pt x="858113" y="1111110"/>
                  </a:lnTo>
                  <a:lnTo>
                    <a:pt x="858113" y="1010107"/>
                  </a:lnTo>
                  <a:lnTo>
                    <a:pt x="959065" y="1010107"/>
                  </a:lnTo>
                  <a:lnTo>
                    <a:pt x="959065" y="858583"/>
                  </a:lnTo>
                  <a:lnTo>
                    <a:pt x="706678" y="858583"/>
                  </a:lnTo>
                  <a:lnTo>
                    <a:pt x="706678" y="1565656"/>
                  </a:lnTo>
                  <a:lnTo>
                    <a:pt x="959065" y="1565656"/>
                  </a:lnTo>
                  <a:lnTo>
                    <a:pt x="959065" y="1414145"/>
                  </a:lnTo>
                  <a:lnTo>
                    <a:pt x="1060018" y="1414145"/>
                  </a:lnTo>
                  <a:lnTo>
                    <a:pt x="1060018" y="1565656"/>
                  </a:lnTo>
                  <a:lnTo>
                    <a:pt x="1312405" y="1565656"/>
                  </a:lnTo>
                  <a:lnTo>
                    <a:pt x="1312405" y="1414145"/>
                  </a:lnTo>
                  <a:lnTo>
                    <a:pt x="1312405" y="1313129"/>
                  </a:lnTo>
                  <a:lnTo>
                    <a:pt x="1312405" y="1212126"/>
                  </a:lnTo>
                  <a:lnTo>
                    <a:pt x="1312405" y="1111110"/>
                  </a:lnTo>
                  <a:lnTo>
                    <a:pt x="1312405" y="1010107"/>
                  </a:lnTo>
                  <a:lnTo>
                    <a:pt x="1312405" y="858583"/>
                  </a:lnTo>
                  <a:close/>
                </a:path>
                <a:path w="2019300" h="1565910">
                  <a:moveTo>
                    <a:pt x="2019084" y="126263"/>
                  </a:moveTo>
                  <a:lnTo>
                    <a:pt x="1867649" y="107327"/>
                  </a:lnTo>
                  <a:lnTo>
                    <a:pt x="1867649" y="227279"/>
                  </a:lnTo>
                  <a:lnTo>
                    <a:pt x="1867649" y="328282"/>
                  </a:lnTo>
                  <a:lnTo>
                    <a:pt x="1867649" y="1313129"/>
                  </a:lnTo>
                  <a:lnTo>
                    <a:pt x="1766697" y="1313129"/>
                  </a:lnTo>
                  <a:lnTo>
                    <a:pt x="1766697" y="1212126"/>
                  </a:lnTo>
                  <a:lnTo>
                    <a:pt x="1867649" y="1212126"/>
                  </a:lnTo>
                  <a:lnTo>
                    <a:pt x="1867649" y="1111110"/>
                  </a:lnTo>
                  <a:lnTo>
                    <a:pt x="1766697" y="1111110"/>
                  </a:lnTo>
                  <a:lnTo>
                    <a:pt x="1766697" y="1010107"/>
                  </a:lnTo>
                  <a:lnTo>
                    <a:pt x="1867649" y="1010107"/>
                  </a:lnTo>
                  <a:lnTo>
                    <a:pt x="1867649" y="909091"/>
                  </a:lnTo>
                  <a:lnTo>
                    <a:pt x="1766697" y="909091"/>
                  </a:lnTo>
                  <a:lnTo>
                    <a:pt x="1766697" y="808075"/>
                  </a:lnTo>
                  <a:lnTo>
                    <a:pt x="1867649" y="808075"/>
                  </a:lnTo>
                  <a:lnTo>
                    <a:pt x="1867649" y="707072"/>
                  </a:lnTo>
                  <a:lnTo>
                    <a:pt x="1766697" y="707072"/>
                  </a:lnTo>
                  <a:lnTo>
                    <a:pt x="1766697" y="606056"/>
                  </a:lnTo>
                  <a:lnTo>
                    <a:pt x="1867649" y="606056"/>
                  </a:lnTo>
                  <a:lnTo>
                    <a:pt x="1867649" y="505053"/>
                  </a:lnTo>
                  <a:lnTo>
                    <a:pt x="1766697" y="505053"/>
                  </a:lnTo>
                  <a:lnTo>
                    <a:pt x="1766697" y="404037"/>
                  </a:lnTo>
                  <a:lnTo>
                    <a:pt x="1867649" y="404037"/>
                  </a:lnTo>
                  <a:lnTo>
                    <a:pt x="1867649" y="328282"/>
                  </a:lnTo>
                  <a:lnTo>
                    <a:pt x="1766697" y="328282"/>
                  </a:lnTo>
                  <a:lnTo>
                    <a:pt x="1766697" y="227279"/>
                  </a:lnTo>
                  <a:lnTo>
                    <a:pt x="1867649" y="227279"/>
                  </a:lnTo>
                  <a:lnTo>
                    <a:pt x="1867649" y="107327"/>
                  </a:lnTo>
                  <a:lnTo>
                    <a:pt x="1665744" y="82080"/>
                  </a:lnTo>
                  <a:lnTo>
                    <a:pt x="1665744" y="227279"/>
                  </a:lnTo>
                  <a:lnTo>
                    <a:pt x="1665744" y="328282"/>
                  </a:lnTo>
                  <a:lnTo>
                    <a:pt x="1665744" y="1313129"/>
                  </a:lnTo>
                  <a:lnTo>
                    <a:pt x="1564792" y="1313129"/>
                  </a:lnTo>
                  <a:lnTo>
                    <a:pt x="1564792" y="1212126"/>
                  </a:lnTo>
                  <a:lnTo>
                    <a:pt x="1665744" y="1212126"/>
                  </a:lnTo>
                  <a:lnTo>
                    <a:pt x="1665744" y="1111110"/>
                  </a:lnTo>
                  <a:lnTo>
                    <a:pt x="1564792" y="1111110"/>
                  </a:lnTo>
                  <a:lnTo>
                    <a:pt x="1564792" y="1010107"/>
                  </a:lnTo>
                  <a:lnTo>
                    <a:pt x="1665744" y="1010107"/>
                  </a:lnTo>
                  <a:lnTo>
                    <a:pt x="1665744" y="909091"/>
                  </a:lnTo>
                  <a:lnTo>
                    <a:pt x="1564792" y="909091"/>
                  </a:lnTo>
                  <a:lnTo>
                    <a:pt x="1564792" y="808075"/>
                  </a:lnTo>
                  <a:lnTo>
                    <a:pt x="1665744" y="808075"/>
                  </a:lnTo>
                  <a:lnTo>
                    <a:pt x="1665744" y="707072"/>
                  </a:lnTo>
                  <a:lnTo>
                    <a:pt x="1564792" y="707072"/>
                  </a:lnTo>
                  <a:lnTo>
                    <a:pt x="1564792" y="606056"/>
                  </a:lnTo>
                  <a:lnTo>
                    <a:pt x="1665744" y="606056"/>
                  </a:lnTo>
                  <a:lnTo>
                    <a:pt x="1665744" y="505053"/>
                  </a:lnTo>
                  <a:lnTo>
                    <a:pt x="1564792" y="505053"/>
                  </a:lnTo>
                  <a:lnTo>
                    <a:pt x="1564792" y="404037"/>
                  </a:lnTo>
                  <a:lnTo>
                    <a:pt x="1665744" y="404037"/>
                  </a:lnTo>
                  <a:lnTo>
                    <a:pt x="1665744" y="328282"/>
                  </a:lnTo>
                  <a:lnTo>
                    <a:pt x="1564792" y="328282"/>
                  </a:lnTo>
                  <a:lnTo>
                    <a:pt x="1564792" y="227279"/>
                  </a:lnTo>
                  <a:lnTo>
                    <a:pt x="1665744" y="227279"/>
                  </a:lnTo>
                  <a:lnTo>
                    <a:pt x="1665744" y="82080"/>
                  </a:lnTo>
                  <a:lnTo>
                    <a:pt x="1413357" y="50507"/>
                  </a:lnTo>
                  <a:lnTo>
                    <a:pt x="1413357" y="1565656"/>
                  </a:lnTo>
                  <a:lnTo>
                    <a:pt x="1665744" y="1565656"/>
                  </a:lnTo>
                  <a:lnTo>
                    <a:pt x="1665744" y="1414145"/>
                  </a:lnTo>
                  <a:lnTo>
                    <a:pt x="1766697" y="1414145"/>
                  </a:lnTo>
                  <a:lnTo>
                    <a:pt x="1766697" y="1565656"/>
                  </a:lnTo>
                  <a:lnTo>
                    <a:pt x="2019084" y="1565656"/>
                  </a:lnTo>
                  <a:lnTo>
                    <a:pt x="2019084" y="1414145"/>
                  </a:lnTo>
                  <a:lnTo>
                    <a:pt x="2019084" y="1313129"/>
                  </a:lnTo>
                  <a:lnTo>
                    <a:pt x="2019084" y="227279"/>
                  </a:lnTo>
                  <a:lnTo>
                    <a:pt x="2019084" y="1262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419600" y="2799588"/>
              <a:ext cx="4159885" cy="2149475"/>
            </a:xfrm>
            <a:custGeom>
              <a:avLst/>
              <a:gdLst/>
              <a:ahLst/>
              <a:cxnLst/>
              <a:rect l="l" t="t" r="r" b="b"/>
              <a:pathLst>
                <a:path w="4159884" h="2149475">
                  <a:moveTo>
                    <a:pt x="1395984" y="0"/>
                  </a:moveTo>
                  <a:lnTo>
                    <a:pt x="2419604" y="0"/>
                  </a:lnTo>
                </a:path>
                <a:path w="4159884" h="2149475">
                  <a:moveTo>
                    <a:pt x="1395984" y="963168"/>
                  </a:moveTo>
                  <a:lnTo>
                    <a:pt x="4159757" y="963168"/>
                  </a:lnTo>
                </a:path>
                <a:path w="4159884" h="2149475">
                  <a:moveTo>
                    <a:pt x="1395984" y="24384"/>
                  </a:moveTo>
                  <a:lnTo>
                    <a:pt x="1395984" y="2149348"/>
                  </a:lnTo>
                </a:path>
                <a:path w="4159884" h="2149475">
                  <a:moveTo>
                    <a:pt x="0" y="964692"/>
                  </a:moveTo>
                  <a:lnTo>
                    <a:pt x="1397127" y="964692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983223" y="2542032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69">
                  <a:moveTo>
                    <a:pt x="254508" y="0"/>
                  </a:moveTo>
                  <a:lnTo>
                    <a:pt x="208752" y="4099"/>
                  </a:lnTo>
                  <a:lnTo>
                    <a:pt x="165690" y="15919"/>
                  </a:lnTo>
                  <a:lnTo>
                    <a:pt x="126040" y="34741"/>
                  </a:lnTo>
                  <a:lnTo>
                    <a:pt x="90520" y="59847"/>
                  </a:lnTo>
                  <a:lnTo>
                    <a:pt x="59847" y="90520"/>
                  </a:lnTo>
                  <a:lnTo>
                    <a:pt x="34741" y="126040"/>
                  </a:lnTo>
                  <a:lnTo>
                    <a:pt x="15919" y="165690"/>
                  </a:lnTo>
                  <a:lnTo>
                    <a:pt x="4099" y="208752"/>
                  </a:lnTo>
                  <a:lnTo>
                    <a:pt x="0" y="254507"/>
                  </a:lnTo>
                  <a:lnTo>
                    <a:pt x="4099" y="300263"/>
                  </a:lnTo>
                  <a:lnTo>
                    <a:pt x="15919" y="343325"/>
                  </a:lnTo>
                  <a:lnTo>
                    <a:pt x="34741" y="382975"/>
                  </a:lnTo>
                  <a:lnTo>
                    <a:pt x="59847" y="418495"/>
                  </a:lnTo>
                  <a:lnTo>
                    <a:pt x="90520" y="449168"/>
                  </a:lnTo>
                  <a:lnTo>
                    <a:pt x="126040" y="474274"/>
                  </a:lnTo>
                  <a:lnTo>
                    <a:pt x="165690" y="493096"/>
                  </a:lnTo>
                  <a:lnTo>
                    <a:pt x="208752" y="504916"/>
                  </a:lnTo>
                  <a:lnTo>
                    <a:pt x="254508" y="509015"/>
                  </a:lnTo>
                  <a:lnTo>
                    <a:pt x="300263" y="504916"/>
                  </a:lnTo>
                  <a:lnTo>
                    <a:pt x="343325" y="493096"/>
                  </a:lnTo>
                  <a:lnTo>
                    <a:pt x="382975" y="474274"/>
                  </a:lnTo>
                  <a:lnTo>
                    <a:pt x="418495" y="449168"/>
                  </a:lnTo>
                  <a:lnTo>
                    <a:pt x="449168" y="418495"/>
                  </a:lnTo>
                  <a:lnTo>
                    <a:pt x="474274" y="382975"/>
                  </a:lnTo>
                  <a:lnTo>
                    <a:pt x="493096" y="343325"/>
                  </a:lnTo>
                  <a:lnTo>
                    <a:pt x="504916" y="300263"/>
                  </a:lnTo>
                  <a:lnTo>
                    <a:pt x="509015" y="254507"/>
                  </a:lnTo>
                  <a:lnTo>
                    <a:pt x="504916" y="208752"/>
                  </a:lnTo>
                  <a:lnTo>
                    <a:pt x="493096" y="165690"/>
                  </a:lnTo>
                  <a:lnTo>
                    <a:pt x="474274" y="126040"/>
                  </a:lnTo>
                  <a:lnTo>
                    <a:pt x="449168" y="90520"/>
                  </a:lnTo>
                  <a:lnTo>
                    <a:pt x="418495" y="59847"/>
                  </a:lnTo>
                  <a:lnTo>
                    <a:pt x="382975" y="34741"/>
                  </a:lnTo>
                  <a:lnTo>
                    <a:pt x="343325" y="15919"/>
                  </a:lnTo>
                  <a:lnTo>
                    <a:pt x="300263" y="4099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430274" y="5495035"/>
            <a:ext cx="2701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7E7E7E"/>
                </a:solidFill>
                <a:latin typeface="Microsoft Sans Serif"/>
                <a:cs typeface="Microsoft Sans Serif"/>
                <a:hlinkClick r:id="rId12"/>
              </a:rPr>
              <a:t>www.pharmaceutical.com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672965" y="4288282"/>
            <a:ext cx="94106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404040"/>
                </a:solidFill>
                <a:latin typeface="Microsoft Sans Serif"/>
                <a:cs typeface="Microsoft Sans Serif"/>
              </a:rPr>
              <a:t>Monorical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050026" y="2616530"/>
            <a:ext cx="3733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Microsoft Sans Serif"/>
                <a:cs typeface="Microsoft Sans Serif"/>
              </a:rPr>
              <a:t>&lt;/&gt;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5983223" y="3511296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254508" y="0"/>
                </a:moveTo>
                <a:lnTo>
                  <a:pt x="208752" y="4099"/>
                </a:lnTo>
                <a:lnTo>
                  <a:pt x="165690" y="15919"/>
                </a:lnTo>
                <a:lnTo>
                  <a:pt x="126040" y="34741"/>
                </a:lnTo>
                <a:lnTo>
                  <a:pt x="90520" y="59847"/>
                </a:lnTo>
                <a:lnTo>
                  <a:pt x="59847" y="90520"/>
                </a:lnTo>
                <a:lnTo>
                  <a:pt x="34741" y="126040"/>
                </a:lnTo>
                <a:lnTo>
                  <a:pt x="15919" y="165690"/>
                </a:lnTo>
                <a:lnTo>
                  <a:pt x="4099" y="208752"/>
                </a:lnTo>
                <a:lnTo>
                  <a:pt x="0" y="254507"/>
                </a:lnTo>
                <a:lnTo>
                  <a:pt x="4099" y="300263"/>
                </a:lnTo>
                <a:lnTo>
                  <a:pt x="15919" y="343325"/>
                </a:lnTo>
                <a:lnTo>
                  <a:pt x="34741" y="382975"/>
                </a:lnTo>
                <a:lnTo>
                  <a:pt x="59847" y="418495"/>
                </a:lnTo>
                <a:lnTo>
                  <a:pt x="90520" y="449168"/>
                </a:lnTo>
                <a:lnTo>
                  <a:pt x="126040" y="474274"/>
                </a:lnTo>
                <a:lnTo>
                  <a:pt x="165690" y="493096"/>
                </a:lnTo>
                <a:lnTo>
                  <a:pt x="208752" y="504916"/>
                </a:lnTo>
                <a:lnTo>
                  <a:pt x="254508" y="509015"/>
                </a:lnTo>
                <a:lnTo>
                  <a:pt x="300263" y="504916"/>
                </a:lnTo>
                <a:lnTo>
                  <a:pt x="343325" y="493096"/>
                </a:lnTo>
                <a:lnTo>
                  <a:pt x="382975" y="474274"/>
                </a:lnTo>
                <a:lnTo>
                  <a:pt x="418495" y="449168"/>
                </a:lnTo>
                <a:lnTo>
                  <a:pt x="449168" y="418495"/>
                </a:lnTo>
                <a:lnTo>
                  <a:pt x="474274" y="382975"/>
                </a:lnTo>
                <a:lnTo>
                  <a:pt x="493096" y="343325"/>
                </a:lnTo>
                <a:lnTo>
                  <a:pt x="504916" y="300263"/>
                </a:lnTo>
                <a:lnTo>
                  <a:pt x="509015" y="254507"/>
                </a:lnTo>
                <a:lnTo>
                  <a:pt x="504916" y="208752"/>
                </a:lnTo>
                <a:lnTo>
                  <a:pt x="493096" y="165690"/>
                </a:lnTo>
                <a:lnTo>
                  <a:pt x="474274" y="126040"/>
                </a:lnTo>
                <a:lnTo>
                  <a:pt x="449168" y="90520"/>
                </a:lnTo>
                <a:lnTo>
                  <a:pt x="418495" y="59847"/>
                </a:lnTo>
                <a:lnTo>
                  <a:pt x="382975" y="34741"/>
                </a:lnTo>
                <a:lnTo>
                  <a:pt x="343325" y="15919"/>
                </a:lnTo>
                <a:lnTo>
                  <a:pt x="300263" y="4099"/>
                </a:lnTo>
                <a:lnTo>
                  <a:pt x="254508" y="0"/>
                </a:lnTo>
                <a:close/>
              </a:path>
            </a:pathLst>
          </a:custGeom>
          <a:solidFill>
            <a:srgbClr val="17D5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6045453" y="3611702"/>
            <a:ext cx="3733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Microsoft Sans Serif"/>
                <a:cs typeface="Microsoft Sans Serif"/>
              </a:rPr>
              <a:t>&lt;/&gt;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5812409" y="4696967"/>
            <a:ext cx="992505" cy="509270"/>
            <a:chOff x="5812409" y="4696967"/>
            <a:chExt cx="992505" cy="509270"/>
          </a:xfrm>
        </p:grpSpPr>
        <p:sp>
          <p:nvSpPr>
            <p:cNvPr id="44" name="object 44" descr=""/>
            <p:cNvSpPr/>
            <p:nvPr/>
          </p:nvSpPr>
          <p:spPr>
            <a:xfrm>
              <a:off x="5815584" y="4949951"/>
              <a:ext cx="986155" cy="0"/>
            </a:xfrm>
            <a:custGeom>
              <a:avLst/>
              <a:gdLst/>
              <a:ahLst/>
              <a:cxnLst/>
              <a:rect l="l" t="t" r="r" b="b"/>
              <a:pathLst>
                <a:path w="986154" h="0">
                  <a:moveTo>
                    <a:pt x="0" y="0"/>
                  </a:moveTo>
                  <a:lnTo>
                    <a:pt x="985646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983224" y="4696967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70">
                  <a:moveTo>
                    <a:pt x="254508" y="0"/>
                  </a:moveTo>
                  <a:lnTo>
                    <a:pt x="208752" y="4099"/>
                  </a:lnTo>
                  <a:lnTo>
                    <a:pt x="165690" y="15919"/>
                  </a:lnTo>
                  <a:lnTo>
                    <a:pt x="126040" y="34741"/>
                  </a:lnTo>
                  <a:lnTo>
                    <a:pt x="90520" y="59847"/>
                  </a:lnTo>
                  <a:lnTo>
                    <a:pt x="59847" y="90520"/>
                  </a:lnTo>
                  <a:lnTo>
                    <a:pt x="34741" y="126040"/>
                  </a:lnTo>
                  <a:lnTo>
                    <a:pt x="15919" y="165690"/>
                  </a:lnTo>
                  <a:lnTo>
                    <a:pt x="4099" y="208752"/>
                  </a:lnTo>
                  <a:lnTo>
                    <a:pt x="0" y="254507"/>
                  </a:lnTo>
                  <a:lnTo>
                    <a:pt x="4099" y="300263"/>
                  </a:lnTo>
                  <a:lnTo>
                    <a:pt x="15919" y="343325"/>
                  </a:lnTo>
                  <a:lnTo>
                    <a:pt x="34741" y="382975"/>
                  </a:lnTo>
                  <a:lnTo>
                    <a:pt x="59847" y="418495"/>
                  </a:lnTo>
                  <a:lnTo>
                    <a:pt x="90520" y="449168"/>
                  </a:lnTo>
                  <a:lnTo>
                    <a:pt x="126040" y="474274"/>
                  </a:lnTo>
                  <a:lnTo>
                    <a:pt x="165690" y="493096"/>
                  </a:lnTo>
                  <a:lnTo>
                    <a:pt x="208752" y="504916"/>
                  </a:lnTo>
                  <a:lnTo>
                    <a:pt x="254508" y="509015"/>
                  </a:lnTo>
                  <a:lnTo>
                    <a:pt x="300263" y="504916"/>
                  </a:lnTo>
                  <a:lnTo>
                    <a:pt x="343325" y="493096"/>
                  </a:lnTo>
                  <a:lnTo>
                    <a:pt x="382975" y="474274"/>
                  </a:lnTo>
                  <a:lnTo>
                    <a:pt x="418495" y="449168"/>
                  </a:lnTo>
                  <a:lnTo>
                    <a:pt x="449168" y="418495"/>
                  </a:lnTo>
                  <a:lnTo>
                    <a:pt x="474274" y="382975"/>
                  </a:lnTo>
                  <a:lnTo>
                    <a:pt x="493096" y="343325"/>
                  </a:lnTo>
                  <a:lnTo>
                    <a:pt x="504916" y="300263"/>
                  </a:lnTo>
                  <a:lnTo>
                    <a:pt x="509015" y="254507"/>
                  </a:lnTo>
                  <a:lnTo>
                    <a:pt x="504916" y="208752"/>
                  </a:lnTo>
                  <a:lnTo>
                    <a:pt x="493096" y="165690"/>
                  </a:lnTo>
                  <a:lnTo>
                    <a:pt x="474274" y="126040"/>
                  </a:lnTo>
                  <a:lnTo>
                    <a:pt x="449168" y="90520"/>
                  </a:lnTo>
                  <a:lnTo>
                    <a:pt x="418495" y="59847"/>
                  </a:lnTo>
                  <a:lnTo>
                    <a:pt x="382975" y="34741"/>
                  </a:lnTo>
                  <a:lnTo>
                    <a:pt x="343325" y="15919"/>
                  </a:lnTo>
                  <a:lnTo>
                    <a:pt x="300263" y="4099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6051296" y="4785741"/>
            <a:ext cx="373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Microsoft Sans Serif"/>
                <a:cs typeface="Microsoft Sans Serif"/>
              </a:rPr>
              <a:t>&lt;/&gt;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4669535" y="3326891"/>
            <a:ext cx="896619" cy="896619"/>
          </a:xfrm>
          <a:custGeom>
            <a:avLst/>
            <a:gdLst/>
            <a:ahLst/>
            <a:cxnLst/>
            <a:rect l="l" t="t" r="r" b="b"/>
            <a:pathLst>
              <a:path w="896620" h="896620">
                <a:moveTo>
                  <a:pt x="448055" y="0"/>
                </a:moveTo>
                <a:lnTo>
                  <a:pt x="399245" y="2629"/>
                </a:lnTo>
                <a:lnTo>
                  <a:pt x="351955" y="10337"/>
                </a:lnTo>
                <a:lnTo>
                  <a:pt x="306458" y="22847"/>
                </a:lnTo>
                <a:lnTo>
                  <a:pt x="263028" y="39888"/>
                </a:lnTo>
                <a:lnTo>
                  <a:pt x="221939" y="61185"/>
                </a:lnTo>
                <a:lnTo>
                  <a:pt x="183465" y="86465"/>
                </a:lnTo>
                <a:lnTo>
                  <a:pt x="147879" y="115454"/>
                </a:lnTo>
                <a:lnTo>
                  <a:pt x="115454" y="147879"/>
                </a:lnTo>
                <a:lnTo>
                  <a:pt x="86465" y="183465"/>
                </a:lnTo>
                <a:lnTo>
                  <a:pt x="61185" y="221939"/>
                </a:lnTo>
                <a:lnTo>
                  <a:pt x="39888" y="263028"/>
                </a:lnTo>
                <a:lnTo>
                  <a:pt x="22847" y="306458"/>
                </a:lnTo>
                <a:lnTo>
                  <a:pt x="10337" y="351955"/>
                </a:lnTo>
                <a:lnTo>
                  <a:pt x="2629" y="399245"/>
                </a:lnTo>
                <a:lnTo>
                  <a:pt x="0" y="448056"/>
                </a:lnTo>
                <a:lnTo>
                  <a:pt x="2629" y="496866"/>
                </a:lnTo>
                <a:lnTo>
                  <a:pt x="10337" y="544156"/>
                </a:lnTo>
                <a:lnTo>
                  <a:pt x="22847" y="589653"/>
                </a:lnTo>
                <a:lnTo>
                  <a:pt x="39888" y="633083"/>
                </a:lnTo>
                <a:lnTo>
                  <a:pt x="61185" y="674172"/>
                </a:lnTo>
                <a:lnTo>
                  <a:pt x="86465" y="712646"/>
                </a:lnTo>
                <a:lnTo>
                  <a:pt x="115454" y="748232"/>
                </a:lnTo>
                <a:lnTo>
                  <a:pt x="147879" y="780657"/>
                </a:lnTo>
                <a:lnTo>
                  <a:pt x="183465" y="809646"/>
                </a:lnTo>
                <a:lnTo>
                  <a:pt x="221939" y="834926"/>
                </a:lnTo>
                <a:lnTo>
                  <a:pt x="263028" y="856223"/>
                </a:lnTo>
                <a:lnTo>
                  <a:pt x="306458" y="873264"/>
                </a:lnTo>
                <a:lnTo>
                  <a:pt x="351955" y="885774"/>
                </a:lnTo>
                <a:lnTo>
                  <a:pt x="399245" y="893482"/>
                </a:lnTo>
                <a:lnTo>
                  <a:pt x="448055" y="896112"/>
                </a:lnTo>
                <a:lnTo>
                  <a:pt x="496866" y="893482"/>
                </a:lnTo>
                <a:lnTo>
                  <a:pt x="544156" y="885774"/>
                </a:lnTo>
                <a:lnTo>
                  <a:pt x="589653" y="873264"/>
                </a:lnTo>
                <a:lnTo>
                  <a:pt x="633083" y="856223"/>
                </a:lnTo>
                <a:lnTo>
                  <a:pt x="674172" y="834926"/>
                </a:lnTo>
                <a:lnTo>
                  <a:pt x="712646" y="809646"/>
                </a:lnTo>
                <a:lnTo>
                  <a:pt x="748232" y="780657"/>
                </a:lnTo>
                <a:lnTo>
                  <a:pt x="780657" y="748232"/>
                </a:lnTo>
                <a:lnTo>
                  <a:pt x="809646" y="712646"/>
                </a:lnTo>
                <a:lnTo>
                  <a:pt x="834926" y="674172"/>
                </a:lnTo>
                <a:lnTo>
                  <a:pt x="856223" y="633083"/>
                </a:lnTo>
                <a:lnTo>
                  <a:pt x="873264" y="589653"/>
                </a:lnTo>
                <a:lnTo>
                  <a:pt x="885774" y="544156"/>
                </a:lnTo>
                <a:lnTo>
                  <a:pt x="893482" y="496866"/>
                </a:lnTo>
                <a:lnTo>
                  <a:pt x="896112" y="448056"/>
                </a:lnTo>
                <a:lnTo>
                  <a:pt x="893482" y="399245"/>
                </a:lnTo>
                <a:lnTo>
                  <a:pt x="885774" y="351955"/>
                </a:lnTo>
                <a:lnTo>
                  <a:pt x="873264" y="306458"/>
                </a:lnTo>
                <a:lnTo>
                  <a:pt x="856223" y="263028"/>
                </a:lnTo>
                <a:lnTo>
                  <a:pt x="834926" y="221939"/>
                </a:lnTo>
                <a:lnTo>
                  <a:pt x="809646" y="183465"/>
                </a:lnTo>
                <a:lnTo>
                  <a:pt x="780657" y="147879"/>
                </a:lnTo>
                <a:lnTo>
                  <a:pt x="748232" y="115454"/>
                </a:lnTo>
                <a:lnTo>
                  <a:pt x="712646" y="86465"/>
                </a:lnTo>
                <a:lnTo>
                  <a:pt x="674172" y="61185"/>
                </a:lnTo>
                <a:lnTo>
                  <a:pt x="633083" y="39888"/>
                </a:lnTo>
                <a:lnTo>
                  <a:pt x="589653" y="22847"/>
                </a:lnTo>
                <a:lnTo>
                  <a:pt x="544156" y="10337"/>
                </a:lnTo>
                <a:lnTo>
                  <a:pt x="496866" y="2629"/>
                </a:lnTo>
                <a:lnTo>
                  <a:pt x="448055" y="0"/>
                </a:lnTo>
                <a:close/>
              </a:path>
            </a:pathLst>
          </a:custGeom>
          <a:solidFill>
            <a:srgbClr val="1DAB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4840351" y="3545585"/>
            <a:ext cx="560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>
                <a:solidFill>
                  <a:srgbClr val="FFFFFF"/>
                </a:solidFill>
                <a:latin typeface="Microsoft Sans Serif"/>
                <a:cs typeface="Microsoft Sans Serif"/>
              </a:rPr>
              <a:t>&lt;/&gt;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5977890" y="350748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  <a:path w="509270" h="509270">
                <a:moveTo>
                  <a:pt x="74675" y="433069"/>
                </a:moveTo>
                <a:lnTo>
                  <a:pt x="434594" y="73151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431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</a:t>
            </a:r>
            <a:r>
              <a:rPr dirty="0" spc="30"/>
              <a:t> </a:t>
            </a:r>
            <a:r>
              <a:rPr dirty="0" spc="10"/>
              <a:t>does</a:t>
            </a:r>
            <a:r>
              <a:rPr dirty="0" spc="25"/>
              <a:t> </a:t>
            </a:r>
            <a:r>
              <a:rPr dirty="0" spc="10"/>
              <a:t>Cloud</a:t>
            </a:r>
            <a:r>
              <a:rPr dirty="0" spc="30"/>
              <a:t> </a:t>
            </a:r>
            <a:r>
              <a:rPr dirty="0" spc="10"/>
              <a:t>technology</a:t>
            </a:r>
            <a:r>
              <a:rPr dirty="0" spc="15"/>
              <a:t> </a:t>
            </a:r>
            <a:r>
              <a:rPr dirty="0" spc="-10"/>
              <a:t>offer?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3689984" y="1224152"/>
            <a:ext cx="4813935" cy="4331970"/>
            <a:chOff x="3689984" y="1224152"/>
            <a:chExt cx="4813935" cy="4331970"/>
          </a:xfrm>
        </p:grpSpPr>
        <p:sp>
          <p:nvSpPr>
            <p:cNvPr id="7" name="object 7" descr=""/>
            <p:cNvSpPr/>
            <p:nvPr/>
          </p:nvSpPr>
          <p:spPr>
            <a:xfrm>
              <a:off x="3699509" y="1233677"/>
              <a:ext cx="4794885" cy="535305"/>
            </a:xfrm>
            <a:custGeom>
              <a:avLst/>
              <a:gdLst/>
              <a:ahLst/>
              <a:cxnLst/>
              <a:rect l="l" t="t" r="r" b="b"/>
              <a:pathLst>
                <a:path w="4794884" h="535305">
                  <a:moveTo>
                    <a:pt x="267207" y="0"/>
                  </a:moveTo>
                  <a:lnTo>
                    <a:pt x="4527295" y="0"/>
                  </a:lnTo>
                  <a:lnTo>
                    <a:pt x="4552188" y="0"/>
                  </a:lnTo>
                  <a:lnTo>
                    <a:pt x="4552188" y="2539"/>
                  </a:lnTo>
                  <a:lnTo>
                    <a:pt x="4625279" y="18562"/>
                  </a:lnTo>
                  <a:lnTo>
                    <a:pt x="4665862" y="38719"/>
                  </a:lnTo>
                  <a:lnTo>
                    <a:pt x="4702174" y="65209"/>
                  </a:lnTo>
                  <a:lnTo>
                    <a:pt x="4733496" y="97313"/>
                  </a:lnTo>
                  <a:lnTo>
                    <a:pt x="4759108" y="134311"/>
                  </a:lnTo>
                  <a:lnTo>
                    <a:pt x="4778293" y="175482"/>
                  </a:lnTo>
                  <a:lnTo>
                    <a:pt x="4790331" y="220105"/>
                  </a:lnTo>
                  <a:lnTo>
                    <a:pt x="4794504" y="267462"/>
                  </a:lnTo>
                  <a:lnTo>
                    <a:pt x="4790331" y="314818"/>
                  </a:lnTo>
                  <a:lnTo>
                    <a:pt x="4778293" y="359441"/>
                  </a:lnTo>
                  <a:lnTo>
                    <a:pt x="4759108" y="400612"/>
                  </a:lnTo>
                  <a:lnTo>
                    <a:pt x="4733496" y="437610"/>
                  </a:lnTo>
                  <a:lnTo>
                    <a:pt x="4702174" y="469714"/>
                  </a:lnTo>
                  <a:lnTo>
                    <a:pt x="4665862" y="496204"/>
                  </a:lnTo>
                  <a:lnTo>
                    <a:pt x="4625279" y="516361"/>
                  </a:lnTo>
                  <a:lnTo>
                    <a:pt x="4581144" y="529463"/>
                  </a:lnTo>
                  <a:lnTo>
                    <a:pt x="4552188" y="532384"/>
                  </a:lnTo>
                  <a:lnTo>
                    <a:pt x="4552188" y="534924"/>
                  </a:lnTo>
                  <a:lnTo>
                    <a:pt x="4527295" y="534924"/>
                  </a:lnTo>
                  <a:lnTo>
                    <a:pt x="267207" y="534924"/>
                  </a:lnTo>
                  <a:lnTo>
                    <a:pt x="219177" y="530614"/>
                  </a:lnTo>
                  <a:lnTo>
                    <a:pt x="173970" y="518189"/>
                  </a:lnTo>
                  <a:lnTo>
                    <a:pt x="132343" y="498404"/>
                  </a:lnTo>
                  <a:lnTo>
                    <a:pt x="95049" y="472015"/>
                  </a:lnTo>
                  <a:lnTo>
                    <a:pt x="62844" y="439778"/>
                  </a:lnTo>
                  <a:lnTo>
                    <a:pt x="36481" y="402448"/>
                  </a:lnTo>
                  <a:lnTo>
                    <a:pt x="16717" y="360782"/>
                  </a:lnTo>
                  <a:lnTo>
                    <a:pt x="4305" y="315534"/>
                  </a:lnTo>
                  <a:lnTo>
                    <a:pt x="0" y="267462"/>
                  </a:lnTo>
                  <a:lnTo>
                    <a:pt x="4305" y="219389"/>
                  </a:lnTo>
                  <a:lnTo>
                    <a:pt x="16717" y="174141"/>
                  </a:lnTo>
                  <a:lnTo>
                    <a:pt x="36481" y="132475"/>
                  </a:lnTo>
                  <a:lnTo>
                    <a:pt x="62844" y="95145"/>
                  </a:lnTo>
                  <a:lnTo>
                    <a:pt x="95049" y="62908"/>
                  </a:lnTo>
                  <a:lnTo>
                    <a:pt x="132343" y="36519"/>
                  </a:lnTo>
                  <a:lnTo>
                    <a:pt x="173970" y="16734"/>
                  </a:lnTo>
                  <a:lnTo>
                    <a:pt x="219177" y="4309"/>
                  </a:lnTo>
                  <a:lnTo>
                    <a:pt x="267207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1116" y="1384249"/>
              <a:ext cx="231154" cy="23092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385309" y="1375409"/>
              <a:ext cx="0" cy="249554"/>
            </a:xfrm>
            <a:custGeom>
              <a:avLst/>
              <a:gdLst/>
              <a:ahLst/>
              <a:cxnLst/>
              <a:rect l="l" t="t" r="r" b="b"/>
              <a:pathLst>
                <a:path w="0" h="249555">
                  <a:moveTo>
                    <a:pt x="0" y="0"/>
                  </a:moveTo>
                  <a:lnTo>
                    <a:pt x="0" y="24930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096034" y="3976477"/>
              <a:ext cx="1360805" cy="1260475"/>
            </a:xfrm>
            <a:custGeom>
              <a:avLst/>
              <a:gdLst/>
              <a:ahLst/>
              <a:cxnLst/>
              <a:rect l="l" t="t" r="r" b="b"/>
              <a:pathLst>
                <a:path w="1360804" h="1260475">
                  <a:moveTo>
                    <a:pt x="1360745" y="93800"/>
                  </a:moveTo>
                  <a:lnTo>
                    <a:pt x="1354608" y="10046"/>
                  </a:lnTo>
                  <a:lnTo>
                    <a:pt x="1350150" y="0"/>
                  </a:lnTo>
                  <a:lnTo>
                    <a:pt x="1339707" y="1194"/>
                  </a:lnTo>
                  <a:lnTo>
                    <a:pt x="1317481" y="12764"/>
                  </a:lnTo>
                  <a:lnTo>
                    <a:pt x="10739" y="767725"/>
                  </a:lnTo>
                  <a:lnTo>
                    <a:pt x="2701" y="773471"/>
                  </a:lnTo>
                  <a:lnTo>
                    <a:pt x="0" y="778798"/>
                  </a:lnTo>
                  <a:lnTo>
                    <a:pt x="2668" y="784061"/>
                  </a:lnTo>
                  <a:lnTo>
                    <a:pt x="10739" y="789614"/>
                  </a:lnTo>
                  <a:lnTo>
                    <a:pt x="821892" y="1257690"/>
                  </a:lnTo>
                  <a:lnTo>
                    <a:pt x="829710" y="1260201"/>
                  </a:lnTo>
                  <a:lnTo>
                    <a:pt x="837950" y="1259381"/>
                  </a:lnTo>
                  <a:lnTo>
                    <a:pt x="884904" y="1221374"/>
                  </a:lnTo>
                  <a:lnTo>
                    <a:pt x="921340" y="1187696"/>
                  </a:lnTo>
                  <a:lnTo>
                    <a:pt x="956555" y="1152785"/>
                  </a:lnTo>
                  <a:lnTo>
                    <a:pt x="990518" y="1116675"/>
                  </a:lnTo>
                  <a:lnTo>
                    <a:pt x="1023199" y="1079402"/>
                  </a:lnTo>
                  <a:lnTo>
                    <a:pt x="1054567" y="1040999"/>
                  </a:lnTo>
                  <a:lnTo>
                    <a:pt x="1084592" y="1001501"/>
                  </a:lnTo>
                  <a:lnTo>
                    <a:pt x="1113243" y="960942"/>
                  </a:lnTo>
                  <a:lnTo>
                    <a:pt x="1141391" y="917722"/>
                  </a:lnTo>
                  <a:lnTo>
                    <a:pt x="1167839" y="873975"/>
                  </a:lnTo>
                  <a:lnTo>
                    <a:pt x="1192589" y="829701"/>
                  </a:lnTo>
                  <a:lnTo>
                    <a:pt x="1215641" y="784900"/>
                  </a:lnTo>
                  <a:lnTo>
                    <a:pt x="1236994" y="739572"/>
                  </a:lnTo>
                  <a:lnTo>
                    <a:pt x="1256648" y="693717"/>
                  </a:lnTo>
                  <a:lnTo>
                    <a:pt x="1274604" y="647336"/>
                  </a:lnTo>
                  <a:lnTo>
                    <a:pt x="1290862" y="600427"/>
                  </a:lnTo>
                  <a:lnTo>
                    <a:pt x="1305421" y="552991"/>
                  </a:lnTo>
                  <a:lnTo>
                    <a:pt x="1318281" y="505027"/>
                  </a:lnTo>
                  <a:lnTo>
                    <a:pt x="1329443" y="456537"/>
                  </a:lnTo>
                  <a:lnTo>
                    <a:pt x="1338906" y="407519"/>
                  </a:lnTo>
                  <a:lnTo>
                    <a:pt x="1346671" y="357974"/>
                  </a:lnTo>
                  <a:lnTo>
                    <a:pt x="1352737" y="307901"/>
                  </a:lnTo>
                  <a:lnTo>
                    <a:pt x="1357105" y="257301"/>
                  </a:lnTo>
                  <a:lnTo>
                    <a:pt x="1359774" y="206174"/>
                  </a:lnTo>
                  <a:lnTo>
                    <a:pt x="1360745" y="9380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514166" y="4495235"/>
              <a:ext cx="1354455" cy="1060450"/>
            </a:xfrm>
            <a:custGeom>
              <a:avLst/>
              <a:gdLst/>
              <a:ahLst/>
              <a:cxnLst/>
              <a:rect l="l" t="t" r="r" b="b"/>
              <a:pathLst>
                <a:path w="1354454" h="1060450">
                  <a:moveTo>
                    <a:pt x="1353916" y="781275"/>
                  </a:moveTo>
                  <a:lnTo>
                    <a:pt x="1350654" y="774838"/>
                  </a:lnTo>
                  <a:lnTo>
                    <a:pt x="1340154" y="767656"/>
                  </a:lnTo>
                  <a:lnTo>
                    <a:pt x="11481" y="1264"/>
                  </a:lnTo>
                  <a:lnTo>
                    <a:pt x="3955" y="0"/>
                  </a:lnTo>
                  <a:lnTo>
                    <a:pt x="1170" y="6748"/>
                  </a:lnTo>
                  <a:lnTo>
                    <a:pt x="0" y="931616"/>
                  </a:lnTo>
                  <a:lnTo>
                    <a:pt x="1735" y="949779"/>
                  </a:lnTo>
                  <a:lnTo>
                    <a:pt x="34709" y="979556"/>
                  </a:lnTo>
                  <a:lnTo>
                    <a:pt x="82271" y="995043"/>
                  </a:lnTo>
                  <a:lnTo>
                    <a:pt x="129976" y="1008910"/>
                  </a:lnTo>
                  <a:lnTo>
                    <a:pt x="177827" y="1021146"/>
                  </a:lnTo>
                  <a:lnTo>
                    <a:pt x="225828" y="1031743"/>
                  </a:lnTo>
                  <a:lnTo>
                    <a:pt x="273983" y="1040690"/>
                  </a:lnTo>
                  <a:lnTo>
                    <a:pt x="322297" y="1047978"/>
                  </a:lnTo>
                  <a:lnTo>
                    <a:pt x="370772" y="1053597"/>
                  </a:lnTo>
                  <a:lnTo>
                    <a:pt x="419414" y="1057538"/>
                  </a:lnTo>
                  <a:lnTo>
                    <a:pt x="468225" y="1059789"/>
                  </a:lnTo>
                  <a:lnTo>
                    <a:pt x="517210" y="1060342"/>
                  </a:lnTo>
                  <a:lnTo>
                    <a:pt x="566373" y="1059187"/>
                  </a:lnTo>
                  <a:lnTo>
                    <a:pt x="615718" y="1056315"/>
                  </a:lnTo>
                  <a:lnTo>
                    <a:pt x="665248" y="1051714"/>
                  </a:lnTo>
                  <a:lnTo>
                    <a:pt x="714968" y="1045376"/>
                  </a:lnTo>
                  <a:lnTo>
                    <a:pt x="763116" y="1037677"/>
                  </a:lnTo>
                  <a:lnTo>
                    <a:pt x="810889" y="1028358"/>
                  </a:lnTo>
                  <a:lnTo>
                    <a:pt x="858249" y="1017434"/>
                  </a:lnTo>
                  <a:lnTo>
                    <a:pt x="905157" y="1004921"/>
                  </a:lnTo>
                  <a:lnTo>
                    <a:pt x="951574" y="990835"/>
                  </a:lnTo>
                  <a:lnTo>
                    <a:pt x="997460" y="975191"/>
                  </a:lnTo>
                  <a:lnTo>
                    <a:pt x="1042778" y="958005"/>
                  </a:lnTo>
                  <a:lnTo>
                    <a:pt x="1087488" y="939294"/>
                  </a:lnTo>
                  <a:lnTo>
                    <a:pt x="1131550" y="919071"/>
                  </a:lnTo>
                  <a:lnTo>
                    <a:pt x="1174926" y="897354"/>
                  </a:lnTo>
                  <a:lnTo>
                    <a:pt x="1217578" y="874158"/>
                  </a:lnTo>
                  <a:lnTo>
                    <a:pt x="1259465" y="849498"/>
                  </a:lnTo>
                  <a:lnTo>
                    <a:pt x="1300550" y="823390"/>
                  </a:lnTo>
                  <a:lnTo>
                    <a:pt x="1340792" y="795851"/>
                  </a:lnTo>
                  <a:lnTo>
                    <a:pt x="1353916" y="781275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638142" y="3870112"/>
              <a:ext cx="836294" cy="1564640"/>
            </a:xfrm>
            <a:custGeom>
              <a:avLst/>
              <a:gdLst/>
              <a:ahLst/>
              <a:cxnLst/>
              <a:rect l="l" t="t" r="r" b="b"/>
              <a:pathLst>
                <a:path w="836295" h="1564639">
                  <a:moveTo>
                    <a:pt x="835885" y="1564445"/>
                  </a:moveTo>
                  <a:lnTo>
                    <a:pt x="835885" y="0"/>
                  </a:lnTo>
                  <a:lnTo>
                    <a:pt x="828765" y="2121"/>
                  </a:lnTo>
                  <a:lnTo>
                    <a:pt x="12596" y="473115"/>
                  </a:lnTo>
                  <a:lnTo>
                    <a:pt x="6091" y="477634"/>
                  </a:lnTo>
                  <a:lnTo>
                    <a:pt x="1885" y="482743"/>
                  </a:lnTo>
                  <a:lnTo>
                    <a:pt x="0" y="489030"/>
                  </a:lnTo>
                  <a:lnTo>
                    <a:pt x="456" y="497085"/>
                  </a:lnTo>
                  <a:lnTo>
                    <a:pt x="10039" y="546255"/>
                  </a:lnTo>
                  <a:lnTo>
                    <a:pt x="21110" y="594717"/>
                  </a:lnTo>
                  <a:lnTo>
                    <a:pt x="33675" y="642470"/>
                  </a:lnTo>
                  <a:lnTo>
                    <a:pt x="47738" y="689510"/>
                  </a:lnTo>
                  <a:lnTo>
                    <a:pt x="63304" y="735834"/>
                  </a:lnTo>
                  <a:lnTo>
                    <a:pt x="80376" y="781438"/>
                  </a:lnTo>
                  <a:lnTo>
                    <a:pt x="98959" y="826321"/>
                  </a:lnTo>
                  <a:lnTo>
                    <a:pt x="119058" y="870477"/>
                  </a:lnTo>
                  <a:lnTo>
                    <a:pt x="140677" y="913905"/>
                  </a:lnTo>
                  <a:lnTo>
                    <a:pt x="163821" y="956601"/>
                  </a:lnTo>
                  <a:lnTo>
                    <a:pt x="188493" y="998562"/>
                  </a:lnTo>
                  <a:lnTo>
                    <a:pt x="214698" y="1039785"/>
                  </a:lnTo>
                  <a:lnTo>
                    <a:pt x="242442" y="1080266"/>
                  </a:lnTo>
                  <a:lnTo>
                    <a:pt x="271727" y="1120003"/>
                  </a:lnTo>
                  <a:lnTo>
                    <a:pt x="302558" y="1158992"/>
                  </a:lnTo>
                  <a:lnTo>
                    <a:pt x="334941" y="1197230"/>
                  </a:lnTo>
                  <a:lnTo>
                    <a:pt x="368968" y="1234849"/>
                  </a:lnTo>
                  <a:lnTo>
                    <a:pt x="404068" y="1271145"/>
                  </a:lnTo>
                  <a:lnTo>
                    <a:pt x="440268" y="1306082"/>
                  </a:lnTo>
                  <a:lnTo>
                    <a:pt x="477597" y="1339625"/>
                  </a:lnTo>
                  <a:lnTo>
                    <a:pt x="516086" y="1371738"/>
                  </a:lnTo>
                  <a:lnTo>
                    <a:pt x="555761" y="1402387"/>
                  </a:lnTo>
                  <a:lnTo>
                    <a:pt x="596653" y="1431536"/>
                  </a:lnTo>
                  <a:lnTo>
                    <a:pt x="638790" y="1459150"/>
                  </a:lnTo>
                  <a:lnTo>
                    <a:pt x="682202" y="1485192"/>
                  </a:lnTo>
                  <a:lnTo>
                    <a:pt x="780166" y="1537663"/>
                  </a:lnTo>
                  <a:lnTo>
                    <a:pt x="835885" y="1564445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623861" y="3028079"/>
              <a:ext cx="1362710" cy="1264920"/>
            </a:xfrm>
            <a:custGeom>
              <a:avLst/>
              <a:gdLst/>
              <a:ahLst/>
              <a:cxnLst/>
              <a:rect l="l" t="t" r="r" b="b"/>
              <a:pathLst>
                <a:path w="1362710" h="1264920">
                  <a:moveTo>
                    <a:pt x="1362212" y="482416"/>
                  </a:moveTo>
                  <a:lnTo>
                    <a:pt x="1357208" y="476375"/>
                  </a:lnTo>
                  <a:lnTo>
                    <a:pt x="541941" y="4398"/>
                  </a:lnTo>
                  <a:lnTo>
                    <a:pt x="533183" y="538"/>
                  </a:lnTo>
                  <a:lnTo>
                    <a:pt x="525676" y="0"/>
                  </a:lnTo>
                  <a:lnTo>
                    <a:pt x="518647" y="2500"/>
                  </a:lnTo>
                  <a:lnTo>
                    <a:pt x="476125" y="38221"/>
                  </a:lnTo>
                  <a:lnTo>
                    <a:pt x="441968" y="69824"/>
                  </a:lnTo>
                  <a:lnTo>
                    <a:pt x="408879" y="102541"/>
                  </a:lnTo>
                  <a:lnTo>
                    <a:pt x="376888" y="136344"/>
                  </a:lnTo>
                  <a:lnTo>
                    <a:pt x="346023" y="171207"/>
                  </a:lnTo>
                  <a:lnTo>
                    <a:pt x="313537" y="210873"/>
                  </a:lnTo>
                  <a:lnTo>
                    <a:pt x="282668" y="251104"/>
                  </a:lnTo>
                  <a:lnTo>
                    <a:pt x="253412" y="291899"/>
                  </a:lnTo>
                  <a:lnTo>
                    <a:pt x="225768" y="333256"/>
                  </a:lnTo>
                  <a:lnTo>
                    <a:pt x="199733" y="375174"/>
                  </a:lnTo>
                  <a:lnTo>
                    <a:pt x="175304" y="417651"/>
                  </a:lnTo>
                  <a:lnTo>
                    <a:pt x="152480" y="460686"/>
                  </a:lnTo>
                  <a:lnTo>
                    <a:pt x="131257" y="504278"/>
                  </a:lnTo>
                  <a:lnTo>
                    <a:pt x="111634" y="548424"/>
                  </a:lnTo>
                  <a:lnTo>
                    <a:pt x="93607" y="593124"/>
                  </a:lnTo>
                  <a:lnTo>
                    <a:pt x="77175" y="638377"/>
                  </a:lnTo>
                  <a:lnTo>
                    <a:pt x="62334" y="684180"/>
                  </a:lnTo>
                  <a:lnTo>
                    <a:pt x="49083" y="730533"/>
                  </a:lnTo>
                  <a:lnTo>
                    <a:pt x="37419" y="777434"/>
                  </a:lnTo>
                  <a:lnTo>
                    <a:pt x="27340" y="824881"/>
                  </a:lnTo>
                  <a:lnTo>
                    <a:pt x="18842" y="872873"/>
                  </a:lnTo>
                  <a:lnTo>
                    <a:pt x="11924" y="921409"/>
                  </a:lnTo>
                  <a:lnTo>
                    <a:pt x="6583" y="970488"/>
                  </a:lnTo>
                  <a:lnTo>
                    <a:pt x="2817" y="1020107"/>
                  </a:lnTo>
                  <a:lnTo>
                    <a:pt x="624" y="1070266"/>
                  </a:lnTo>
                  <a:lnTo>
                    <a:pt x="0" y="1120963"/>
                  </a:lnTo>
                  <a:lnTo>
                    <a:pt x="2694" y="1217601"/>
                  </a:lnTo>
                  <a:lnTo>
                    <a:pt x="5232" y="1240766"/>
                  </a:lnTo>
                  <a:lnTo>
                    <a:pt x="10187" y="1264295"/>
                  </a:lnTo>
                  <a:lnTo>
                    <a:pt x="1362212" y="482416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93736" y="2700034"/>
              <a:ext cx="1352550" cy="1057275"/>
            </a:xfrm>
            <a:custGeom>
              <a:avLst/>
              <a:gdLst/>
              <a:ahLst/>
              <a:cxnLst/>
              <a:rect l="l" t="t" r="r" b="b"/>
              <a:pathLst>
                <a:path w="1352550" h="1057275">
                  <a:moveTo>
                    <a:pt x="1351934" y="1038350"/>
                  </a:moveTo>
                  <a:lnTo>
                    <a:pt x="1351935" y="114172"/>
                  </a:lnTo>
                  <a:lnTo>
                    <a:pt x="1283227" y="69656"/>
                  </a:lnTo>
                  <a:lnTo>
                    <a:pt x="1235277" y="55146"/>
                  </a:lnTo>
                  <a:lnTo>
                    <a:pt x="1186802" y="42342"/>
                  </a:lnTo>
                  <a:lnTo>
                    <a:pt x="1137684" y="31239"/>
                  </a:lnTo>
                  <a:lnTo>
                    <a:pt x="1087805" y="21831"/>
                  </a:lnTo>
                  <a:lnTo>
                    <a:pt x="1037046" y="14111"/>
                  </a:lnTo>
                  <a:lnTo>
                    <a:pt x="985289" y="8074"/>
                  </a:lnTo>
                  <a:lnTo>
                    <a:pt x="932417" y="3714"/>
                  </a:lnTo>
                  <a:lnTo>
                    <a:pt x="878311" y="1024"/>
                  </a:lnTo>
                  <a:lnTo>
                    <a:pt x="822852" y="0"/>
                  </a:lnTo>
                  <a:lnTo>
                    <a:pt x="772740" y="1406"/>
                  </a:lnTo>
                  <a:lnTo>
                    <a:pt x="722808" y="4565"/>
                  </a:lnTo>
                  <a:lnTo>
                    <a:pt x="673079" y="9482"/>
                  </a:lnTo>
                  <a:lnTo>
                    <a:pt x="623580" y="16160"/>
                  </a:lnTo>
                  <a:lnTo>
                    <a:pt x="574334" y="24602"/>
                  </a:lnTo>
                  <a:lnTo>
                    <a:pt x="525366" y="34812"/>
                  </a:lnTo>
                  <a:lnTo>
                    <a:pt x="476701" y="46795"/>
                  </a:lnTo>
                  <a:lnTo>
                    <a:pt x="428363" y="60552"/>
                  </a:lnTo>
                  <a:lnTo>
                    <a:pt x="380378" y="76089"/>
                  </a:lnTo>
                  <a:lnTo>
                    <a:pt x="332769" y="93409"/>
                  </a:lnTo>
                  <a:lnTo>
                    <a:pt x="285561" y="112515"/>
                  </a:lnTo>
                  <a:lnTo>
                    <a:pt x="238779" y="133411"/>
                  </a:lnTo>
                  <a:lnTo>
                    <a:pt x="192448" y="156101"/>
                  </a:lnTo>
                  <a:lnTo>
                    <a:pt x="146593" y="180588"/>
                  </a:lnTo>
                  <a:lnTo>
                    <a:pt x="101237" y="206876"/>
                  </a:lnTo>
                  <a:lnTo>
                    <a:pt x="56406" y="234969"/>
                  </a:lnTo>
                  <a:lnTo>
                    <a:pt x="12124" y="264870"/>
                  </a:lnTo>
                  <a:lnTo>
                    <a:pt x="0" y="280281"/>
                  </a:lnTo>
                  <a:lnTo>
                    <a:pt x="4799" y="285937"/>
                  </a:lnTo>
                  <a:lnTo>
                    <a:pt x="1328756" y="1050875"/>
                  </a:lnTo>
                  <a:lnTo>
                    <a:pt x="1339842" y="1056592"/>
                  </a:lnTo>
                  <a:lnTo>
                    <a:pt x="1346993" y="1057267"/>
                  </a:lnTo>
                  <a:lnTo>
                    <a:pt x="1350820" y="1051614"/>
                  </a:lnTo>
                  <a:lnTo>
                    <a:pt x="1351934" y="1038350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594828" y="2823796"/>
              <a:ext cx="841375" cy="1560830"/>
            </a:xfrm>
            <a:custGeom>
              <a:avLst/>
              <a:gdLst/>
              <a:ahLst/>
              <a:cxnLst/>
              <a:rect l="l" t="t" r="r" b="b"/>
              <a:pathLst>
                <a:path w="841375" h="1560829">
                  <a:moveTo>
                    <a:pt x="841237" y="1069160"/>
                  </a:moveTo>
                  <a:lnTo>
                    <a:pt x="831299" y="1012001"/>
                  </a:lnTo>
                  <a:lnTo>
                    <a:pt x="820927" y="966367"/>
                  </a:lnTo>
                  <a:lnTo>
                    <a:pt x="809147" y="921073"/>
                  </a:lnTo>
                  <a:lnTo>
                    <a:pt x="795962" y="876153"/>
                  </a:lnTo>
                  <a:lnTo>
                    <a:pt x="779780" y="827865"/>
                  </a:lnTo>
                  <a:lnTo>
                    <a:pt x="761918" y="780259"/>
                  </a:lnTo>
                  <a:lnTo>
                    <a:pt x="742398" y="733378"/>
                  </a:lnTo>
                  <a:lnTo>
                    <a:pt x="721245" y="687263"/>
                  </a:lnTo>
                  <a:lnTo>
                    <a:pt x="698482" y="641958"/>
                  </a:lnTo>
                  <a:lnTo>
                    <a:pt x="674133" y="597503"/>
                  </a:lnTo>
                  <a:lnTo>
                    <a:pt x="648222" y="553940"/>
                  </a:lnTo>
                  <a:lnTo>
                    <a:pt x="620773" y="511313"/>
                  </a:lnTo>
                  <a:lnTo>
                    <a:pt x="591809" y="469662"/>
                  </a:lnTo>
                  <a:lnTo>
                    <a:pt x="561353" y="429030"/>
                  </a:lnTo>
                  <a:lnTo>
                    <a:pt x="529431" y="389459"/>
                  </a:lnTo>
                  <a:lnTo>
                    <a:pt x="496064" y="350991"/>
                  </a:lnTo>
                  <a:lnTo>
                    <a:pt x="463113" y="315300"/>
                  </a:lnTo>
                  <a:lnTo>
                    <a:pt x="429005" y="280815"/>
                  </a:lnTo>
                  <a:lnTo>
                    <a:pt x="393774" y="247560"/>
                  </a:lnTo>
                  <a:lnTo>
                    <a:pt x="357456" y="215560"/>
                  </a:lnTo>
                  <a:lnTo>
                    <a:pt x="320084" y="184842"/>
                  </a:lnTo>
                  <a:lnTo>
                    <a:pt x="281692" y="155430"/>
                  </a:lnTo>
                  <a:lnTo>
                    <a:pt x="242315" y="127351"/>
                  </a:lnTo>
                  <a:lnTo>
                    <a:pt x="201987" y="100629"/>
                  </a:lnTo>
                  <a:lnTo>
                    <a:pt x="160743" y="75290"/>
                  </a:lnTo>
                  <a:lnTo>
                    <a:pt x="118616" y="51359"/>
                  </a:lnTo>
                  <a:lnTo>
                    <a:pt x="75641" y="28862"/>
                  </a:lnTo>
                  <a:lnTo>
                    <a:pt x="31852" y="7824"/>
                  </a:lnTo>
                  <a:lnTo>
                    <a:pt x="4892" y="0"/>
                  </a:lnTo>
                  <a:lnTo>
                    <a:pt x="1440" y="8636"/>
                  </a:lnTo>
                  <a:lnTo>
                    <a:pt x="915" y="27983"/>
                  </a:lnTo>
                  <a:lnTo>
                    <a:pt x="0" y="1547717"/>
                  </a:lnTo>
                  <a:lnTo>
                    <a:pt x="935" y="1553796"/>
                  </a:lnTo>
                  <a:lnTo>
                    <a:pt x="4646" y="1558369"/>
                  </a:lnTo>
                  <a:lnTo>
                    <a:pt x="11916" y="1560373"/>
                  </a:lnTo>
                  <a:lnTo>
                    <a:pt x="18716" y="1558191"/>
                  </a:lnTo>
                  <a:lnTo>
                    <a:pt x="31459" y="1549577"/>
                  </a:lnTo>
                  <a:lnTo>
                    <a:pt x="824297" y="1092376"/>
                  </a:lnTo>
                  <a:lnTo>
                    <a:pt x="833676" y="1085663"/>
                  </a:lnTo>
                  <a:lnTo>
                    <a:pt x="839183" y="1078162"/>
                  </a:lnTo>
                  <a:lnTo>
                    <a:pt x="841237" y="106916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5845" y="2878582"/>
              <a:ext cx="212344" cy="20624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3338" y="4001770"/>
              <a:ext cx="210819" cy="2062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0273" y="5321554"/>
              <a:ext cx="212344" cy="20624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0781" y="2749041"/>
              <a:ext cx="210819" cy="2062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1453" y="4006342"/>
              <a:ext cx="212344" cy="20624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245" y="5306313"/>
              <a:ext cx="210819" cy="206248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7560056" y="2855213"/>
            <a:ext cx="9893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Lower</a:t>
            </a:r>
            <a:r>
              <a:rPr dirty="0" sz="1400" spc="10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costs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066658" y="3978021"/>
            <a:ext cx="24739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solidFill>
                  <a:srgbClr val="404040"/>
                </a:solidFill>
                <a:latin typeface="Microsoft Sans Serif"/>
                <a:cs typeface="Microsoft Sans Serif"/>
              </a:rPr>
              <a:t>Focus</a:t>
            </a:r>
            <a:r>
              <a:rPr dirty="0" sz="14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on</a:t>
            </a:r>
            <a:r>
              <a:rPr dirty="0" sz="1400" spc="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customer</a:t>
            </a:r>
            <a:r>
              <a:rPr dirty="0" sz="14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experience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74230" y="5298135"/>
            <a:ext cx="8121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Flexibility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566540" y="2721991"/>
            <a:ext cx="12312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80">
                <a:solidFill>
                  <a:srgbClr val="404040"/>
                </a:solidFill>
                <a:latin typeface="Microsoft Sans Serif"/>
                <a:cs typeface="Microsoft Sans Serif"/>
              </a:rPr>
              <a:t>Easy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scalability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37666" y="3975861"/>
            <a:ext cx="31400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Disaster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recovery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&amp;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Reliable</a:t>
            </a:r>
            <a:r>
              <a:rPr dirty="0" sz="14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continuity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088260" y="5278958"/>
            <a:ext cx="26104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solidFill>
                  <a:srgbClr val="404040"/>
                </a:solidFill>
                <a:latin typeface="Microsoft Sans Serif"/>
                <a:cs typeface="Microsoft Sans Serif"/>
              </a:rPr>
              <a:t>Better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Experience</a:t>
            </a:r>
            <a:r>
              <a:rPr dirty="0" sz="1400" spc="-6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engineers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5608486" y="3835832"/>
            <a:ext cx="798830" cy="455295"/>
          </a:xfrm>
          <a:custGeom>
            <a:avLst/>
            <a:gdLst/>
            <a:ahLst/>
            <a:cxnLst/>
            <a:rect l="l" t="t" r="r" b="b"/>
            <a:pathLst>
              <a:path w="798829" h="455295">
                <a:moveTo>
                  <a:pt x="125216" y="170558"/>
                </a:moveTo>
                <a:lnTo>
                  <a:pt x="88287" y="180089"/>
                </a:lnTo>
                <a:lnTo>
                  <a:pt x="55090" y="199045"/>
                </a:lnTo>
                <a:lnTo>
                  <a:pt x="27493" y="226450"/>
                </a:lnTo>
                <a:lnTo>
                  <a:pt x="8858" y="260613"/>
                </a:lnTo>
                <a:lnTo>
                  <a:pt x="0" y="297712"/>
                </a:lnTo>
                <a:lnTo>
                  <a:pt x="1096" y="335699"/>
                </a:lnTo>
                <a:lnTo>
                  <a:pt x="12324" y="372530"/>
                </a:lnTo>
                <a:lnTo>
                  <a:pt x="33700" y="404885"/>
                </a:lnTo>
                <a:lnTo>
                  <a:pt x="62452" y="430037"/>
                </a:lnTo>
                <a:lnTo>
                  <a:pt x="96715" y="446830"/>
                </a:lnTo>
                <a:lnTo>
                  <a:pt x="134623" y="454107"/>
                </a:lnTo>
                <a:lnTo>
                  <a:pt x="134623" y="455056"/>
                </a:lnTo>
                <a:lnTo>
                  <a:pt x="684492" y="455056"/>
                </a:lnTo>
                <a:lnTo>
                  <a:pt x="728665" y="446074"/>
                </a:lnTo>
                <a:lnTo>
                  <a:pt x="764839" y="421619"/>
                </a:lnTo>
                <a:lnTo>
                  <a:pt x="789281" y="385425"/>
                </a:lnTo>
                <a:lnTo>
                  <a:pt x="798258" y="341227"/>
                </a:lnTo>
                <a:lnTo>
                  <a:pt x="789429" y="296882"/>
                </a:lnTo>
                <a:lnTo>
                  <a:pt x="765313" y="260362"/>
                </a:lnTo>
                <a:lnTo>
                  <a:pt x="729465" y="235580"/>
                </a:lnTo>
                <a:lnTo>
                  <a:pt x="685440" y="226450"/>
                </a:lnTo>
                <a:lnTo>
                  <a:pt x="675959" y="226450"/>
                </a:lnTo>
                <a:lnTo>
                  <a:pt x="671826" y="192494"/>
                </a:lnTo>
                <a:lnTo>
                  <a:pt x="663862" y="171433"/>
                </a:lnTo>
                <a:lnTo>
                  <a:pt x="164012" y="171433"/>
                </a:lnTo>
                <a:lnTo>
                  <a:pt x="125216" y="170558"/>
                </a:lnTo>
                <a:close/>
              </a:path>
              <a:path w="798829" h="455295">
                <a:moveTo>
                  <a:pt x="340425" y="0"/>
                </a:moveTo>
                <a:lnTo>
                  <a:pt x="294843" y="4484"/>
                </a:lnTo>
                <a:lnTo>
                  <a:pt x="252113" y="21012"/>
                </a:lnTo>
                <a:lnTo>
                  <a:pt x="216026" y="47694"/>
                </a:lnTo>
                <a:lnTo>
                  <a:pt x="188222" y="82616"/>
                </a:lnTo>
                <a:lnTo>
                  <a:pt x="170338" y="123868"/>
                </a:lnTo>
                <a:lnTo>
                  <a:pt x="164012" y="169536"/>
                </a:lnTo>
                <a:lnTo>
                  <a:pt x="164012" y="171433"/>
                </a:lnTo>
                <a:lnTo>
                  <a:pt x="663862" y="171433"/>
                </a:lnTo>
                <a:lnTo>
                  <a:pt x="659961" y="161117"/>
                </a:lnTo>
                <a:lnTo>
                  <a:pt x="616232" y="110724"/>
                </a:lnTo>
                <a:lnTo>
                  <a:pt x="578906" y="92702"/>
                </a:lnTo>
                <a:lnTo>
                  <a:pt x="486349" y="92702"/>
                </a:lnTo>
                <a:lnTo>
                  <a:pt x="459880" y="54842"/>
                </a:lnTo>
                <a:lnTo>
                  <a:pt x="425219" y="26135"/>
                </a:lnTo>
                <a:lnTo>
                  <a:pt x="384642" y="7535"/>
                </a:lnTo>
                <a:lnTo>
                  <a:pt x="340425" y="0"/>
                </a:lnTo>
                <a:close/>
              </a:path>
              <a:path w="798829" h="455295">
                <a:moveTo>
                  <a:pt x="519709" y="85380"/>
                </a:moveTo>
                <a:lnTo>
                  <a:pt x="486349" y="92702"/>
                </a:lnTo>
                <a:lnTo>
                  <a:pt x="578906" y="92702"/>
                </a:lnTo>
                <a:lnTo>
                  <a:pt x="553424" y="86062"/>
                </a:lnTo>
                <a:lnTo>
                  <a:pt x="519709" y="85380"/>
                </a:lnTo>
                <a:close/>
              </a:path>
            </a:pathLst>
          </a:custGeom>
          <a:solidFill>
            <a:srgbClr val="688A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147687" y="1315440"/>
              <a:ext cx="2792095" cy="1167130"/>
            </a:xfrm>
            <a:custGeom>
              <a:avLst/>
              <a:gdLst/>
              <a:ahLst/>
              <a:cxnLst/>
              <a:rect l="l" t="t" r="r" b="b"/>
              <a:pathLst>
                <a:path w="2792095" h="1167130">
                  <a:moveTo>
                    <a:pt x="859773" y="0"/>
                  </a:moveTo>
                  <a:lnTo>
                    <a:pt x="806450" y="406"/>
                  </a:lnTo>
                  <a:lnTo>
                    <a:pt x="757694" y="3711"/>
                  </a:lnTo>
                  <a:lnTo>
                    <a:pt x="709724" y="9789"/>
                  </a:lnTo>
                  <a:lnTo>
                    <a:pt x="662618" y="18560"/>
                  </a:lnTo>
                  <a:lnTo>
                    <a:pt x="616053" y="30064"/>
                  </a:lnTo>
                  <a:lnTo>
                    <a:pt x="571322" y="43847"/>
                  </a:lnTo>
                  <a:lnTo>
                    <a:pt x="527292" y="60200"/>
                  </a:lnTo>
                  <a:lnTo>
                    <a:pt x="484448" y="78916"/>
                  </a:lnTo>
                  <a:lnTo>
                    <a:pt x="442869" y="99914"/>
                  </a:lnTo>
                  <a:lnTo>
                    <a:pt x="402637" y="123111"/>
                  </a:lnTo>
                  <a:lnTo>
                    <a:pt x="363830" y="148426"/>
                  </a:lnTo>
                  <a:lnTo>
                    <a:pt x="326530" y="175776"/>
                  </a:lnTo>
                  <a:lnTo>
                    <a:pt x="290816" y="205079"/>
                  </a:lnTo>
                  <a:lnTo>
                    <a:pt x="256768" y="236253"/>
                  </a:lnTo>
                  <a:lnTo>
                    <a:pt x="224468" y="269217"/>
                  </a:lnTo>
                  <a:lnTo>
                    <a:pt x="193994" y="303888"/>
                  </a:lnTo>
                  <a:lnTo>
                    <a:pt x="165428" y="340184"/>
                  </a:lnTo>
                  <a:lnTo>
                    <a:pt x="138849" y="378023"/>
                  </a:lnTo>
                  <a:lnTo>
                    <a:pt x="114337" y="417323"/>
                  </a:lnTo>
                  <a:lnTo>
                    <a:pt x="91973" y="458002"/>
                  </a:lnTo>
                  <a:lnTo>
                    <a:pt x="71837" y="499979"/>
                  </a:lnTo>
                  <a:lnTo>
                    <a:pt x="54009" y="543170"/>
                  </a:lnTo>
                  <a:lnTo>
                    <a:pt x="38569" y="587494"/>
                  </a:lnTo>
                  <a:lnTo>
                    <a:pt x="25598" y="632869"/>
                  </a:lnTo>
                  <a:lnTo>
                    <a:pt x="15175" y="679214"/>
                  </a:lnTo>
                  <a:lnTo>
                    <a:pt x="7381" y="726444"/>
                  </a:lnTo>
                  <a:lnTo>
                    <a:pt x="2296" y="774480"/>
                  </a:lnTo>
                  <a:lnTo>
                    <a:pt x="0" y="823239"/>
                  </a:lnTo>
                  <a:lnTo>
                    <a:pt x="660" y="875226"/>
                  </a:lnTo>
                  <a:lnTo>
                    <a:pt x="4432" y="926407"/>
                  </a:lnTo>
                  <a:lnTo>
                    <a:pt x="11220" y="976691"/>
                  </a:lnTo>
                  <a:lnTo>
                    <a:pt x="20931" y="1025985"/>
                  </a:lnTo>
                  <a:lnTo>
                    <a:pt x="33473" y="1074201"/>
                  </a:lnTo>
                  <a:lnTo>
                    <a:pt x="48752" y="1121245"/>
                  </a:lnTo>
                  <a:lnTo>
                    <a:pt x="66675" y="1167028"/>
                  </a:lnTo>
                  <a:lnTo>
                    <a:pt x="2781935" y="1167028"/>
                  </a:lnTo>
                  <a:lnTo>
                    <a:pt x="2788878" y="1125862"/>
                  </a:lnTo>
                  <a:lnTo>
                    <a:pt x="2791761" y="1083446"/>
                  </a:lnTo>
                  <a:lnTo>
                    <a:pt x="2790239" y="1039958"/>
                  </a:lnTo>
                  <a:lnTo>
                    <a:pt x="2783967" y="995578"/>
                  </a:lnTo>
                  <a:lnTo>
                    <a:pt x="2771097" y="946214"/>
                  </a:lnTo>
                  <a:lnTo>
                    <a:pt x="2752498" y="899360"/>
                  </a:lnTo>
                  <a:lnTo>
                    <a:pt x="2728584" y="855422"/>
                  </a:lnTo>
                  <a:lnTo>
                    <a:pt x="2699767" y="814805"/>
                  </a:lnTo>
                  <a:lnTo>
                    <a:pt x="2666460" y="777916"/>
                  </a:lnTo>
                  <a:lnTo>
                    <a:pt x="2629076" y="745160"/>
                  </a:lnTo>
                  <a:lnTo>
                    <a:pt x="2588029" y="716945"/>
                  </a:lnTo>
                  <a:lnTo>
                    <a:pt x="2543731" y="693675"/>
                  </a:lnTo>
                  <a:lnTo>
                    <a:pt x="2496596" y="675758"/>
                  </a:lnTo>
                  <a:lnTo>
                    <a:pt x="2274697" y="668299"/>
                  </a:lnTo>
                  <a:lnTo>
                    <a:pt x="2253331" y="625694"/>
                  </a:lnTo>
                  <a:lnTo>
                    <a:pt x="2229037" y="585128"/>
                  </a:lnTo>
                  <a:lnTo>
                    <a:pt x="2201837" y="546626"/>
                  </a:lnTo>
                  <a:lnTo>
                    <a:pt x="2171882" y="510336"/>
                  </a:lnTo>
                  <a:lnTo>
                    <a:pt x="2139324" y="476411"/>
                  </a:lnTo>
                  <a:lnTo>
                    <a:pt x="2104312" y="445001"/>
                  </a:lnTo>
                  <a:lnTo>
                    <a:pt x="2066998" y="416257"/>
                  </a:lnTo>
                  <a:lnTo>
                    <a:pt x="2027533" y="390330"/>
                  </a:lnTo>
                  <a:lnTo>
                    <a:pt x="1986067" y="367371"/>
                  </a:lnTo>
                  <a:lnTo>
                    <a:pt x="1942751" y="347530"/>
                  </a:lnTo>
                  <a:lnTo>
                    <a:pt x="1898850" y="331368"/>
                  </a:lnTo>
                  <a:lnTo>
                    <a:pt x="1508506" y="331368"/>
                  </a:lnTo>
                  <a:lnTo>
                    <a:pt x="1477334" y="292997"/>
                  </a:lnTo>
                  <a:lnTo>
                    <a:pt x="1444130" y="256530"/>
                  </a:lnTo>
                  <a:lnTo>
                    <a:pt x="1408862" y="222064"/>
                  </a:lnTo>
                  <a:lnTo>
                    <a:pt x="1371627" y="189697"/>
                  </a:lnTo>
                  <a:lnTo>
                    <a:pt x="1332522" y="159526"/>
                  </a:lnTo>
                  <a:lnTo>
                    <a:pt x="1291642" y="131648"/>
                  </a:lnTo>
                  <a:lnTo>
                    <a:pt x="1249084" y="106161"/>
                  </a:lnTo>
                  <a:lnTo>
                    <a:pt x="1204944" y="83162"/>
                  </a:lnTo>
                  <a:lnTo>
                    <a:pt x="1159319" y="62748"/>
                  </a:lnTo>
                  <a:lnTo>
                    <a:pt x="1112305" y="45016"/>
                  </a:lnTo>
                  <a:lnTo>
                    <a:pt x="1063998" y="30064"/>
                  </a:lnTo>
                  <a:lnTo>
                    <a:pt x="1014495" y="17989"/>
                  </a:lnTo>
                  <a:lnTo>
                    <a:pt x="963893" y="8889"/>
                  </a:lnTo>
                  <a:lnTo>
                    <a:pt x="912287" y="2860"/>
                  </a:lnTo>
                  <a:lnTo>
                    <a:pt x="859773" y="0"/>
                  </a:lnTo>
                  <a:close/>
                </a:path>
                <a:path w="2792095" h="1167130">
                  <a:moveTo>
                    <a:pt x="2358580" y="657091"/>
                  </a:moveTo>
                  <a:lnTo>
                    <a:pt x="2315983" y="660635"/>
                  </a:lnTo>
                  <a:lnTo>
                    <a:pt x="2274697" y="668299"/>
                  </a:lnTo>
                  <a:lnTo>
                    <a:pt x="2466189" y="668299"/>
                  </a:lnTo>
                  <a:lnTo>
                    <a:pt x="2447036" y="663600"/>
                  </a:lnTo>
                  <a:lnTo>
                    <a:pt x="2402320" y="657976"/>
                  </a:lnTo>
                  <a:lnTo>
                    <a:pt x="2358580" y="657091"/>
                  </a:lnTo>
                  <a:close/>
                </a:path>
                <a:path w="2792095" h="1167130">
                  <a:moveTo>
                    <a:pt x="1703705" y="300380"/>
                  </a:moveTo>
                  <a:lnTo>
                    <a:pt x="1653077" y="302400"/>
                  </a:lnTo>
                  <a:lnTo>
                    <a:pt x="1603581" y="308349"/>
                  </a:lnTo>
                  <a:lnTo>
                    <a:pt x="1555347" y="318060"/>
                  </a:lnTo>
                  <a:lnTo>
                    <a:pt x="1508506" y="331368"/>
                  </a:lnTo>
                  <a:lnTo>
                    <a:pt x="1898850" y="331368"/>
                  </a:lnTo>
                  <a:lnTo>
                    <a:pt x="1897737" y="330958"/>
                  </a:lnTo>
                  <a:lnTo>
                    <a:pt x="1851174" y="317806"/>
                  </a:lnTo>
                  <a:lnTo>
                    <a:pt x="1803832" y="308349"/>
                  </a:lnTo>
                  <a:lnTo>
                    <a:pt x="1804252" y="308349"/>
                  </a:lnTo>
                  <a:lnTo>
                    <a:pt x="1754289" y="302400"/>
                  </a:lnTo>
                  <a:lnTo>
                    <a:pt x="1754856" y="302400"/>
                  </a:lnTo>
                  <a:lnTo>
                    <a:pt x="1703705" y="30038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30139" y="2405100"/>
              <a:ext cx="2790825" cy="1167765"/>
            </a:xfrm>
            <a:custGeom>
              <a:avLst/>
              <a:gdLst/>
              <a:ahLst/>
              <a:cxnLst/>
              <a:rect l="l" t="t" r="r" b="b"/>
              <a:pathLst>
                <a:path w="2790825" h="1167764">
                  <a:moveTo>
                    <a:pt x="859242" y="0"/>
                  </a:moveTo>
                  <a:lnTo>
                    <a:pt x="805941" y="406"/>
                  </a:lnTo>
                  <a:lnTo>
                    <a:pt x="757228" y="3711"/>
                  </a:lnTo>
                  <a:lnTo>
                    <a:pt x="709296" y="9789"/>
                  </a:lnTo>
                  <a:lnTo>
                    <a:pt x="662228" y="18560"/>
                  </a:lnTo>
                  <a:lnTo>
                    <a:pt x="615699" y="30064"/>
                  </a:lnTo>
                  <a:lnTo>
                    <a:pt x="571001" y="43847"/>
                  </a:lnTo>
                  <a:lnTo>
                    <a:pt x="527002" y="60200"/>
                  </a:lnTo>
                  <a:lnTo>
                    <a:pt x="484187" y="78916"/>
                  </a:lnTo>
                  <a:lnTo>
                    <a:pt x="442636" y="99914"/>
                  </a:lnTo>
                  <a:lnTo>
                    <a:pt x="402430" y="123111"/>
                  </a:lnTo>
                  <a:lnTo>
                    <a:pt x="363647" y="148426"/>
                  </a:lnTo>
                  <a:lnTo>
                    <a:pt x="326369" y="175776"/>
                  </a:lnTo>
                  <a:lnTo>
                    <a:pt x="290676" y="205079"/>
                  </a:lnTo>
                  <a:lnTo>
                    <a:pt x="256648" y="236253"/>
                  </a:lnTo>
                  <a:lnTo>
                    <a:pt x="224365" y="269217"/>
                  </a:lnTo>
                  <a:lnTo>
                    <a:pt x="193908" y="303888"/>
                  </a:lnTo>
                  <a:lnTo>
                    <a:pt x="165356" y="340184"/>
                  </a:lnTo>
                  <a:lnTo>
                    <a:pt x="138790" y="378023"/>
                  </a:lnTo>
                  <a:lnTo>
                    <a:pt x="114290" y="417323"/>
                  </a:lnTo>
                  <a:lnTo>
                    <a:pt x="91936" y="458002"/>
                  </a:lnTo>
                  <a:lnTo>
                    <a:pt x="71809" y="499979"/>
                  </a:lnTo>
                  <a:lnTo>
                    <a:pt x="53989" y="543170"/>
                  </a:lnTo>
                  <a:lnTo>
                    <a:pt x="38555" y="587494"/>
                  </a:lnTo>
                  <a:lnTo>
                    <a:pt x="25589" y="632869"/>
                  </a:lnTo>
                  <a:lnTo>
                    <a:pt x="15170" y="679214"/>
                  </a:lnTo>
                  <a:lnTo>
                    <a:pt x="7379" y="726444"/>
                  </a:lnTo>
                  <a:lnTo>
                    <a:pt x="2295" y="774480"/>
                  </a:lnTo>
                  <a:lnTo>
                    <a:pt x="0" y="823239"/>
                  </a:lnTo>
                  <a:lnTo>
                    <a:pt x="660" y="875226"/>
                  </a:lnTo>
                  <a:lnTo>
                    <a:pt x="4432" y="926407"/>
                  </a:lnTo>
                  <a:lnTo>
                    <a:pt x="11220" y="976691"/>
                  </a:lnTo>
                  <a:lnTo>
                    <a:pt x="20931" y="1025985"/>
                  </a:lnTo>
                  <a:lnTo>
                    <a:pt x="33473" y="1074201"/>
                  </a:lnTo>
                  <a:lnTo>
                    <a:pt x="48752" y="1121245"/>
                  </a:lnTo>
                  <a:lnTo>
                    <a:pt x="66724" y="1167155"/>
                  </a:lnTo>
                  <a:lnTo>
                    <a:pt x="2780157" y="1167155"/>
                  </a:lnTo>
                  <a:lnTo>
                    <a:pt x="2787300" y="1125862"/>
                  </a:lnTo>
                  <a:lnTo>
                    <a:pt x="2790221" y="1083446"/>
                  </a:lnTo>
                  <a:lnTo>
                    <a:pt x="2788713" y="1039958"/>
                  </a:lnTo>
                  <a:lnTo>
                    <a:pt x="2782442" y="995578"/>
                  </a:lnTo>
                  <a:lnTo>
                    <a:pt x="2769576" y="946214"/>
                  </a:lnTo>
                  <a:lnTo>
                    <a:pt x="2750987" y="899360"/>
                  </a:lnTo>
                  <a:lnTo>
                    <a:pt x="2727087" y="855422"/>
                  </a:lnTo>
                  <a:lnTo>
                    <a:pt x="2698287" y="814805"/>
                  </a:lnTo>
                  <a:lnTo>
                    <a:pt x="2664999" y="777916"/>
                  </a:lnTo>
                  <a:lnTo>
                    <a:pt x="2627635" y="745160"/>
                  </a:lnTo>
                  <a:lnTo>
                    <a:pt x="2586605" y="716945"/>
                  </a:lnTo>
                  <a:lnTo>
                    <a:pt x="2542321" y="693675"/>
                  </a:lnTo>
                  <a:lnTo>
                    <a:pt x="2495195" y="675758"/>
                  </a:lnTo>
                  <a:lnTo>
                    <a:pt x="2273427" y="668299"/>
                  </a:lnTo>
                  <a:lnTo>
                    <a:pt x="2252063" y="625694"/>
                  </a:lnTo>
                  <a:lnTo>
                    <a:pt x="2227774" y="585128"/>
                  </a:lnTo>
                  <a:lnTo>
                    <a:pt x="2200582" y="546626"/>
                  </a:lnTo>
                  <a:lnTo>
                    <a:pt x="2170640" y="510336"/>
                  </a:lnTo>
                  <a:lnTo>
                    <a:pt x="2138096" y="476411"/>
                  </a:lnTo>
                  <a:lnTo>
                    <a:pt x="2103103" y="445001"/>
                  </a:lnTo>
                  <a:lnTo>
                    <a:pt x="2065811" y="416257"/>
                  </a:lnTo>
                  <a:lnTo>
                    <a:pt x="2026371" y="390330"/>
                  </a:lnTo>
                  <a:lnTo>
                    <a:pt x="1984934" y="367371"/>
                  </a:lnTo>
                  <a:lnTo>
                    <a:pt x="1941651" y="347530"/>
                  </a:lnTo>
                  <a:lnTo>
                    <a:pt x="1897784" y="331368"/>
                  </a:lnTo>
                  <a:lnTo>
                    <a:pt x="1507616" y="331368"/>
                  </a:lnTo>
                  <a:lnTo>
                    <a:pt x="1476469" y="292997"/>
                  </a:lnTo>
                  <a:lnTo>
                    <a:pt x="1443289" y="256530"/>
                  </a:lnTo>
                  <a:lnTo>
                    <a:pt x="1408045" y="222064"/>
                  </a:lnTo>
                  <a:lnTo>
                    <a:pt x="1370834" y="189697"/>
                  </a:lnTo>
                  <a:lnTo>
                    <a:pt x="1331752" y="159526"/>
                  </a:lnTo>
                  <a:lnTo>
                    <a:pt x="1290895" y="131648"/>
                  </a:lnTo>
                  <a:lnTo>
                    <a:pt x="1248361" y="106161"/>
                  </a:lnTo>
                  <a:lnTo>
                    <a:pt x="1204245" y="83162"/>
                  </a:lnTo>
                  <a:lnTo>
                    <a:pt x="1158644" y="62748"/>
                  </a:lnTo>
                  <a:lnTo>
                    <a:pt x="1111654" y="45016"/>
                  </a:lnTo>
                  <a:lnTo>
                    <a:pt x="1063371" y="30064"/>
                  </a:lnTo>
                  <a:lnTo>
                    <a:pt x="1013892" y="17989"/>
                  </a:lnTo>
                  <a:lnTo>
                    <a:pt x="963313" y="8889"/>
                  </a:lnTo>
                  <a:lnTo>
                    <a:pt x="911731" y="2860"/>
                  </a:lnTo>
                  <a:lnTo>
                    <a:pt x="859242" y="0"/>
                  </a:lnTo>
                  <a:close/>
                </a:path>
                <a:path w="2790825" h="1167764">
                  <a:moveTo>
                    <a:pt x="2357294" y="657091"/>
                  </a:moveTo>
                  <a:lnTo>
                    <a:pt x="2314711" y="660635"/>
                  </a:lnTo>
                  <a:lnTo>
                    <a:pt x="2273427" y="668299"/>
                  </a:lnTo>
                  <a:lnTo>
                    <a:pt x="2464791" y="668299"/>
                  </a:lnTo>
                  <a:lnTo>
                    <a:pt x="2445639" y="663600"/>
                  </a:lnTo>
                  <a:lnTo>
                    <a:pt x="2400996" y="657976"/>
                  </a:lnTo>
                  <a:lnTo>
                    <a:pt x="2357294" y="657091"/>
                  </a:lnTo>
                  <a:close/>
                </a:path>
                <a:path w="2790825" h="1167764">
                  <a:moveTo>
                    <a:pt x="1702815" y="300380"/>
                  </a:moveTo>
                  <a:lnTo>
                    <a:pt x="1652188" y="302400"/>
                  </a:lnTo>
                  <a:lnTo>
                    <a:pt x="1602692" y="308349"/>
                  </a:lnTo>
                  <a:lnTo>
                    <a:pt x="1554458" y="318060"/>
                  </a:lnTo>
                  <a:lnTo>
                    <a:pt x="1507616" y="331368"/>
                  </a:lnTo>
                  <a:lnTo>
                    <a:pt x="1897784" y="331368"/>
                  </a:lnTo>
                  <a:lnTo>
                    <a:pt x="1896672" y="330958"/>
                  </a:lnTo>
                  <a:lnTo>
                    <a:pt x="1850148" y="317806"/>
                  </a:lnTo>
                  <a:lnTo>
                    <a:pt x="1802848" y="308349"/>
                  </a:lnTo>
                  <a:lnTo>
                    <a:pt x="1803267" y="308349"/>
                  </a:lnTo>
                  <a:lnTo>
                    <a:pt x="1753350" y="302400"/>
                  </a:lnTo>
                  <a:lnTo>
                    <a:pt x="1753918" y="302400"/>
                  </a:lnTo>
                  <a:lnTo>
                    <a:pt x="1702815" y="300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52551" y="1775622"/>
              <a:ext cx="2792095" cy="1169035"/>
            </a:xfrm>
            <a:custGeom>
              <a:avLst/>
              <a:gdLst/>
              <a:ahLst/>
              <a:cxnLst/>
              <a:rect l="l" t="t" r="r" b="b"/>
              <a:pathLst>
                <a:path w="2792095" h="1169035">
                  <a:moveTo>
                    <a:pt x="433181" y="657998"/>
                  </a:moveTo>
                  <a:lnTo>
                    <a:pt x="389441" y="658878"/>
                  </a:lnTo>
                  <a:lnTo>
                    <a:pt x="344725" y="664555"/>
                  </a:lnTo>
                  <a:lnTo>
                    <a:pt x="295165" y="676721"/>
                  </a:lnTo>
                  <a:lnTo>
                    <a:pt x="248029" y="694658"/>
                  </a:lnTo>
                  <a:lnTo>
                    <a:pt x="203732" y="717958"/>
                  </a:lnTo>
                  <a:lnTo>
                    <a:pt x="162684" y="746213"/>
                  </a:lnTo>
                  <a:lnTo>
                    <a:pt x="125301" y="779014"/>
                  </a:lnTo>
                  <a:lnTo>
                    <a:pt x="91994" y="815952"/>
                  </a:lnTo>
                  <a:lnTo>
                    <a:pt x="63177" y="856620"/>
                  </a:lnTo>
                  <a:lnTo>
                    <a:pt x="39263" y="900608"/>
                  </a:lnTo>
                  <a:lnTo>
                    <a:pt x="20664" y="947509"/>
                  </a:lnTo>
                  <a:lnTo>
                    <a:pt x="7794" y="996914"/>
                  </a:lnTo>
                  <a:lnTo>
                    <a:pt x="1522" y="1041388"/>
                  </a:lnTo>
                  <a:lnTo>
                    <a:pt x="0" y="1084957"/>
                  </a:lnTo>
                  <a:lnTo>
                    <a:pt x="2883" y="1127430"/>
                  </a:lnTo>
                  <a:lnTo>
                    <a:pt x="9826" y="1168618"/>
                  </a:lnTo>
                  <a:lnTo>
                    <a:pt x="2725086" y="1168618"/>
                  </a:lnTo>
                  <a:lnTo>
                    <a:pt x="2743009" y="1122781"/>
                  </a:lnTo>
                  <a:lnTo>
                    <a:pt x="2758288" y="1075682"/>
                  </a:lnTo>
                  <a:lnTo>
                    <a:pt x="2770829" y="1027412"/>
                  </a:lnTo>
                  <a:lnTo>
                    <a:pt x="2780541" y="978063"/>
                  </a:lnTo>
                  <a:lnTo>
                    <a:pt x="2787329" y="927725"/>
                  </a:lnTo>
                  <a:lnTo>
                    <a:pt x="2791100" y="876490"/>
                  </a:lnTo>
                  <a:lnTo>
                    <a:pt x="2791761" y="824448"/>
                  </a:lnTo>
                  <a:lnTo>
                    <a:pt x="2789465" y="775619"/>
                  </a:lnTo>
                  <a:lnTo>
                    <a:pt x="2784380" y="727515"/>
                  </a:lnTo>
                  <a:lnTo>
                    <a:pt x="2776586" y="680216"/>
                  </a:lnTo>
                  <a:lnTo>
                    <a:pt x="2774124" y="669254"/>
                  </a:lnTo>
                  <a:lnTo>
                    <a:pt x="517064" y="669254"/>
                  </a:lnTo>
                  <a:lnTo>
                    <a:pt x="475777" y="661572"/>
                  </a:lnTo>
                  <a:lnTo>
                    <a:pt x="433181" y="657998"/>
                  </a:lnTo>
                  <a:close/>
                </a:path>
                <a:path w="2792095" h="1169035">
                  <a:moveTo>
                    <a:pt x="1088056" y="300827"/>
                  </a:moveTo>
                  <a:lnTo>
                    <a:pt x="1036939" y="302849"/>
                  </a:lnTo>
                  <a:lnTo>
                    <a:pt x="1037484" y="302849"/>
                  </a:lnTo>
                  <a:lnTo>
                    <a:pt x="987486" y="308812"/>
                  </a:lnTo>
                  <a:lnTo>
                    <a:pt x="987914" y="308812"/>
                  </a:lnTo>
                  <a:lnTo>
                    <a:pt x="940587" y="318282"/>
                  </a:lnTo>
                  <a:lnTo>
                    <a:pt x="894024" y="331454"/>
                  </a:lnTo>
                  <a:lnTo>
                    <a:pt x="849009" y="348052"/>
                  </a:lnTo>
                  <a:lnTo>
                    <a:pt x="805693" y="367923"/>
                  </a:lnTo>
                  <a:lnTo>
                    <a:pt x="764228" y="390917"/>
                  </a:lnTo>
                  <a:lnTo>
                    <a:pt x="724762" y="416883"/>
                  </a:lnTo>
                  <a:lnTo>
                    <a:pt x="687448" y="445668"/>
                  </a:lnTo>
                  <a:lnTo>
                    <a:pt x="652437" y="477122"/>
                  </a:lnTo>
                  <a:lnTo>
                    <a:pt x="619878" y="511093"/>
                  </a:lnTo>
                  <a:lnTo>
                    <a:pt x="589924" y="547430"/>
                  </a:lnTo>
                  <a:lnTo>
                    <a:pt x="562724" y="585983"/>
                  </a:lnTo>
                  <a:lnTo>
                    <a:pt x="538429" y="626599"/>
                  </a:lnTo>
                  <a:lnTo>
                    <a:pt x="517064" y="669254"/>
                  </a:lnTo>
                  <a:lnTo>
                    <a:pt x="2774124" y="669254"/>
                  </a:lnTo>
                  <a:lnTo>
                    <a:pt x="2753191" y="588366"/>
                  </a:lnTo>
                  <a:lnTo>
                    <a:pt x="2737751" y="543979"/>
                  </a:lnTo>
                  <a:lnTo>
                    <a:pt x="2719923" y="500726"/>
                  </a:lnTo>
                  <a:lnTo>
                    <a:pt x="2699787" y="458690"/>
                  </a:lnTo>
                  <a:lnTo>
                    <a:pt x="2677423" y="417954"/>
                  </a:lnTo>
                  <a:lnTo>
                    <a:pt x="2652912" y="378598"/>
                  </a:lnTo>
                  <a:lnTo>
                    <a:pt x="2626333" y="340706"/>
                  </a:lnTo>
                  <a:lnTo>
                    <a:pt x="1283255" y="331942"/>
                  </a:lnTo>
                  <a:lnTo>
                    <a:pt x="1236414" y="318561"/>
                  </a:lnTo>
                  <a:lnTo>
                    <a:pt x="1188180" y="308812"/>
                  </a:lnTo>
                  <a:lnTo>
                    <a:pt x="1138683" y="302849"/>
                  </a:lnTo>
                  <a:lnTo>
                    <a:pt x="1088056" y="300827"/>
                  </a:lnTo>
                  <a:close/>
                </a:path>
                <a:path w="2792095" h="1169035">
                  <a:moveTo>
                    <a:pt x="1935102" y="0"/>
                  </a:moveTo>
                  <a:lnTo>
                    <a:pt x="1885607" y="2428"/>
                  </a:lnTo>
                  <a:lnTo>
                    <a:pt x="1836905" y="7677"/>
                  </a:lnTo>
                  <a:lnTo>
                    <a:pt x="1789076" y="15664"/>
                  </a:lnTo>
                  <a:lnTo>
                    <a:pt x="1742202" y="26309"/>
                  </a:lnTo>
                  <a:lnTo>
                    <a:pt x="1696363" y="39530"/>
                  </a:lnTo>
                  <a:lnTo>
                    <a:pt x="1651638" y="55247"/>
                  </a:lnTo>
                  <a:lnTo>
                    <a:pt x="1608108" y="73378"/>
                  </a:lnTo>
                  <a:lnTo>
                    <a:pt x="1565854" y="93842"/>
                  </a:lnTo>
                  <a:lnTo>
                    <a:pt x="1524956" y="116558"/>
                  </a:lnTo>
                  <a:lnTo>
                    <a:pt x="1485494" y="141445"/>
                  </a:lnTo>
                  <a:lnTo>
                    <a:pt x="1447549" y="168422"/>
                  </a:lnTo>
                  <a:lnTo>
                    <a:pt x="1411200" y="197408"/>
                  </a:lnTo>
                  <a:lnTo>
                    <a:pt x="1376529" y="228321"/>
                  </a:lnTo>
                  <a:lnTo>
                    <a:pt x="1343615" y="261081"/>
                  </a:lnTo>
                  <a:lnTo>
                    <a:pt x="1312540" y="295606"/>
                  </a:lnTo>
                  <a:lnTo>
                    <a:pt x="1283255" y="331942"/>
                  </a:lnTo>
                  <a:lnTo>
                    <a:pt x="2619445" y="331942"/>
                  </a:lnTo>
                  <a:lnTo>
                    <a:pt x="2567293" y="269640"/>
                  </a:lnTo>
                  <a:lnTo>
                    <a:pt x="2534992" y="236630"/>
                  </a:lnTo>
                  <a:lnTo>
                    <a:pt x="2500945" y="205413"/>
                  </a:lnTo>
                  <a:lnTo>
                    <a:pt x="2465231" y="176069"/>
                  </a:lnTo>
                  <a:lnTo>
                    <a:pt x="2427931" y="148682"/>
                  </a:lnTo>
                  <a:lnTo>
                    <a:pt x="2389124" y="123333"/>
                  </a:lnTo>
                  <a:lnTo>
                    <a:pt x="2348891" y="100104"/>
                  </a:lnTo>
                  <a:lnTo>
                    <a:pt x="2307313" y="79078"/>
                  </a:lnTo>
                  <a:lnTo>
                    <a:pt x="2264468" y="60337"/>
                  </a:lnTo>
                  <a:lnTo>
                    <a:pt x="2220438" y="43963"/>
                  </a:lnTo>
                  <a:lnTo>
                    <a:pt x="2175303" y="30038"/>
                  </a:lnTo>
                  <a:lnTo>
                    <a:pt x="2129142" y="18644"/>
                  </a:lnTo>
                  <a:lnTo>
                    <a:pt x="2082037" y="9864"/>
                  </a:lnTo>
                  <a:lnTo>
                    <a:pt x="2034066" y="3779"/>
                  </a:lnTo>
                  <a:lnTo>
                    <a:pt x="1985311" y="472"/>
                  </a:lnTo>
                  <a:lnTo>
                    <a:pt x="193510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1944" y="2142743"/>
              <a:ext cx="2158745" cy="391439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544" y="2051303"/>
              <a:ext cx="2158746" cy="391439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9966197" y="257683"/>
            <a:ext cx="1639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Container</a:t>
            </a:r>
            <a:r>
              <a:rPr dirty="0" sz="100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52525"/>
                </a:solidFill>
                <a:latin typeface="Calibri"/>
                <a:cs typeface="Calibri"/>
              </a:rPr>
              <a:t>Orchestration</a:t>
            </a:r>
            <a:r>
              <a:rPr dirty="0" sz="100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dirty="0" sz="1000" spc="-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52525"/>
                </a:solidFill>
                <a:latin typeface="Calibri"/>
                <a:cs typeface="Calibri"/>
              </a:rPr>
              <a:t>GCP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12107" y="215341"/>
            <a:ext cx="3383279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F171E"/>
                </a:solidFill>
              </a:rPr>
              <a:t>Why</a:t>
            </a:r>
            <a:r>
              <a:rPr dirty="0" sz="2000" spc="30">
                <a:solidFill>
                  <a:srgbClr val="0F171E"/>
                </a:solidFill>
              </a:rPr>
              <a:t> </a:t>
            </a:r>
            <a:r>
              <a:rPr dirty="0" sz="2000">
                <a:solidFill>
                  <a:srgbClr val="0F171E"/>
                </a:solidFill>
              </a:rPr>
              <a:t>containers</a:t>
            </a:r>
            <a:r>
              <a:rPr dirty="0" sz="2000" spc="-15">
                <a:solidFill>
                  <a:srgbClr val="0F171E"/>
                </a:solidFill>
              </a:rPr>
              <a:t> </a:t>
            </a:r>
            <a:r>
              <a:rPr dirty="0" sz="2000">
                <a:solidFill>
                  <a:srgbClr val="0F171E"/>
                </a:solidFill>
              </a:rPr>
              <a:t>are</a:t>
            </a:r>
            <a:r>
              <a:rPr dirty="0" sz="2000" spc="50">
                <a:solidFill>
                  <a:srgbClr val="0F171E"/>
                </a:solidFill>
              </a:rPr>
              <a:t> </a:t>
            </a:r>
            <a:r>
              <a:rPr dirty="0" sz="2000" spc="-10">
                <a:solidFill>
                  <a:srgbClr val="0F171E"/>
                </a:solidFill>
              </a:rPr>
              <a:t>required?</a:t>
            </a:r>
            <a:endParaRPr sz="2000"/>
          </a:p>
        </p:txBody>
      </p:sp>
      <p:grpSp>
        <p:nvGrpSpPr>
          <p:cNvPr id="4" name="object 4" descr=""/>
          <p:cNvGrpSpPr/>
          <p:nvPr/>
        </p:nvGrpSpPr>
        <p:grpSpPr>
          <a:xfrm>
            <a:off x="525780" y="972311"/>
            <a:ext cx="11666220" cy="5175885"/>
            <a:chOff x="525780" y="972311"/>
            <a:chExt cx="11666220" cy="51758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" y="972311"/>
              <a:ext cx="11140440" cy="517563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2" y="2987039"/>
              <a:ext cx="5733288" cy="220624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286244" y="3688079"/>
              <a:ext cx="4380230" cy="605155"/>
            </a:xfrm>
            <a:custGeom>
              <a:avLst/>
              <a:gdLst/>
              <a:ahLst/>
              <a:cxnLst/>
              <a:rect l="l" t="t" r="r" b="b"/>
              <a:pathLst>
                <a:path w="4380230" h="605154">
                  <a:moveTo>
                    <a:pt x="4317491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4317491" y="605028"/>
                  </a:lnTo>
                  <a:lnTo>
                    <a:pt x="4341828" y="600122"/>
                  </a:lnTo>
                  <a:lnTo>
                    <a:pt x="4361687" y="586740"/>
                  </a:lnTo>
                  <a:lnTo>
                    <a:pt x="4375070" y="566880"/>
                  </a:lnTo>
                  <a:lnTo>
                    <a:pt x="4379976" y="542544"/>
                  </a:lnTo>
                  <a:lnTo>
                    <a:pt x="4379976" y="62484"/>
                  </a:lnTo>
                  <a:lnTo>
                    <a:pt x="4375070" y="38147"/>
                  </a:lnTo>
                  <a:lnTo>
                    <a:pt x="4361687" y="18288"/>
                  </a:lnTo>
                  <a:lnTo>
                    <a:pt x="4341828" y="4905"/>
                  </a:lnTo>
                  <a:lnTo>
                    <a:pt x="4317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2" y="2289047"/>
              <a:ext cx="5733288" cy="220624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286244" y="2990088"/>
              <a:ext cx="4380230" cy="605155"/>
            </a:xfrm>
            <a:custGeom>
              <a:avLst/>
              <a:gdLst/>
              <a:ahLst/>
              <a:cxnLst/>
              <a:rect l="l" t="t" r="r" b="b"/>
              <a:pathLst>
                <a:path w="4380230" h="605154">
                  <a:moveTo>
                    <a:pt x="4317491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4317491" y="605027"/>
                  </a:lnTo>
                  <a:lnTo>
                    <a:pt x="4341828" y="600122"/>
                  </a:lnTo>
                  <a:lnTo>
                    <a:pt x="4361687" y="586739"/>
                  </a:lnTo>
                  <a:lnTo>
                    <a:pt x="4375070" y="566880"/>
                  </a:lnTo>
                  <a:lnTo>
                    <a:pt x="4379976" y="542544"/>
                  </a:lnTo>
                  <a:lnTo>
                    <a:pt x="4379976" y="62484"/>
                  </a:lnTo>
                  <a:lnTo>
                    <a:pt x="4375070" y="38147"/>
                  </a:lnTo>
                  <a:lnTo>
                    <a:pt x="4361687" y="18287"/>
                  </a:lnTo>
                  <a:lnTo>
                    <a:pt x="4341828" y="4905"/>
                  </a:lnTo>
                  <a:lnTo>
                    <a:pt x="4317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90586" y="3065729"/>
            <a:ext cx="4083050" cy="1034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Streamlines</a:t>
            </a:r>
            <a:r>
              <a:rPr dirty="0" sz="1400" spc="8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1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development</a:t>
            </a:r>
            <a:r>
              <a:rPr dirty="0" sz="1400" spc="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lifecycle</a:t>
            </a:r>
            <a:r>
              <a:rPr dirty="0" sz="1400" spc="8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by</a:t>
            </a:r>
            <a:r>
              <a:rPr dirty="0" sz="1400" spc="1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allowing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developers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5">
                <a:solidFill>
                  <a:srgbClr val="404040"/>
                </a:solidFill>
                <a:latin typeface="Microsoft Sans Serif"/>
                <a:cs typeface="Microsoft Sans Serif"/>
              </a:rPr>
              <a:t>work</a:t>
            </a:r>
            <a:r>
              <a:rPr dirty="0" sz="1400" spc="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standardized</a:t>
            </a:r>
            <a:r>
              <a:rPr dirty="0" sz="14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environments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Shipping</a:t>
            </a:r>
            <a:r>
              <a:rPr dirty="0" sz="1400" spc="-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code</a:t>
            </a:r>
            <a:r>
              <a:rPr dirty="0" sz="14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clients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 is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easy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656831" y="2990088"/>
            <a:ext cx="623570" cy="1303020"/>
            <a:chOff x="6656831" y="2990088"/>
            <a:chExt cx="623570" cy="1303020"/>
          </a:xfrm>
        </p:grpSpPr>
        <p:sp>
          <p:nvSpPr>
            <p:cNvPr id="12" name="object 12" descr=""/>
            <p:cNvSpPr/>
            <p:nvPr/>
          </p:nvSpPr>
          <p:spPr>
            <a:xfrm>
              <a:off x="6656831" y="3688080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4"/>
                  </a:lnTo>
                  <a:lnTo>
                    <a:pt x="623316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819506" y="3790835"/>
              <a:ext cx="299085" cy="379095"/>
            </a:xfrm>
            <a:custGeom>
              <a:avLst/>
              <a:gdLst/>
              <a:ahLst/>
              <a:cxnLst/>
              <a:rect l="l" t="t" r="r" b="b"/>
              <a:pathLst>
                <a:path w="299084" h="379095">
                  <a:moveTo>
                    <a:pt x="279387" y="362153"/>
                  </a:moveTo>
                  <a:lnTo>
                    <a:pt x="245630" y="362153"/>
                  </a:lnTo>
                  <a:lnTo>
                    <a:pt x="245630" y="334048"/>
                  </a:lnTo>
                  <a:lnTo>
                    <a:pt x="245630" y="331368"/>
                  </a:lnTo>
                  <a:lnTo>
                    <a:pt x="245630" y="281419"/>
                  </a:lnTo>
                  <a:lnTo>
                    <a:pt x="245630" y="280085"/>
                  </a:lnTo>
                  <a:lnTo>
                    <a:pt x="245630" y="244856"/>
                  </a:lnTo>
                  <a:lnTo>
                    <a:pt x="240753" y="239941"/>
                  </a:lnTo>
                  <a:lnTo>
                    <a:pt x="203885" y="239941"/>
                  </a:lnTo>
                  <a:lnTo>
                    <a:pt x="203885" y="306400"/>
                  </a:lnTo>
                  <a:lnTo>
                    <a:pt x="179006" y="331368"/>
                  </a:lnTo>
                  <a:lnTo>
                    <a:pt x="172783" y="325132"/>
                  </a:lnTo>
                  <a:lnTo>
                    <a:pt x="191439" y="306400"/>
                  </a:lnTo>
                  <a:lnTo>
                    <a:pt x="172783" y="287667"/>
                  </a:lnTo>
                  <a:lnTo>
                    <a:pt x="179006" y="281419"/>
                  </a:lnTo>
                  <a:lnTo>
                    <a:pt x="203885" y="306400"/>
                  </a:lnTo>
                  <a:lnTo>
                    <a:pt x="203885" y="239941"/>
                  </a:lnTo>
                  <a:lnTo>
                    <a:pt x="164350" y="239941"/>
                  </a:lnTo>
                  <a:lnTo>
                    <a:pt x="164350" y="283654"/>
                  </a:lnTo>
                  <a:lnTo>
                    <a:pt x="143471" y="334048"/>
                  </a:lnTo>
                  <a:lnTo>
                    <a:pt x="136474" y="330923"/>
                  </a:lnTo>
                  <a:lnTo>
                    <a:pt x="135470" y="330479"/>
                  </a:lnTo>
                  <a:lnTo>
                    <a:pt x="155981" y="280974"/>
                  </a:lnTo>
                  <a:lnTo>
                    <a:pt x="156349" y="280085"/>
                  </a:lnTo>
                  <a:lnTo>
                    <a:pt x="164350" y="283654"/>
                  </a:lnTo>
                  <a:lnTo>
                    <a:pt x="164350" y="239941"/>
                  </a:lnTo>
                  <a:lnTo>
                    <a:pt x="126593" y="239941"/>
                  </a:lnTo>
                  <a:lnTo>
                    <a:pt x="126593" y="287223"/>
                  </a:lnTo>
                  <a:lnTo>
                    <a:pt x="107937" y="305955"/>
                  </a:lnTo>
                  <a:lnTo>
                    <a:pt x="126593" y="324688"/>
                  </a:lnTo>
                  <a:lnTo>
                    <a:pt x="120370" y="330923"/>
                  </a:lnTo>
                  <a:lnTo>
                    <a:pt x="95504" y="305955"/>
                  </a:lnTo>
                  <a:lnTo>
                    <a:pt x="120370" y="280974"/>
                  </a:lnTo>
                  <a:lnTo>
                    <a:pt x="126593" y="287223"/>
                  </a:lnTo>
                  <a:lnTo>
                    <a:pt x="126593" y="239941"/>
                  </a:lnTo>
                  <a:lnTo>
                    <a:pt x="59080" y="239941"/>
                  </a:lnTo>
                  <a:lnTo>
                    <a:pt x="54190" y="244856"/>
                  </a:lnTo>
                  <a:lnTo>
                    <a:pt x="54190" y="362153"/>
                  </a:lnTo>
                  <a:lnTo>
                    <a:pt x="20434" y="362153"/>
                  </a:lnTo>
                  <a:lnTo>
                    <a:pt x="20434" y="374192"/>
                  </a:lnTo>
                  <a:lnTo>
                    <a:pt x="25311" y="379095"/>
                  </a:lnTo>
                  <a:lnTo>
                    <a:pt x="274510" y="379095"/>
                  </a:lnTo>
                  <a:lnTo>
                    <a:pt x="279387" y="374192"/>
                  </a:lnTo>
                  <a:lnTo>
                    <a:pt x="279387" y="362153"/>
                  </a:lnTo>
                  <a:close/>
                </a:path>
                <a:path w="299084" h="379095">
                  <a:moveTo>
                    <a:pt x="298932" y="316661"/>
                  </a:moveTo>
                  <a:lnTo>
                    <a:pt x="291973" y="250647"/>
                  </a:lnTo>
                  <a:lnTo>
                    <a:pt x="291871" y="249758"/>
                  </a:lnTo>
                  <a:lnTo>
                    <a:pt x="291769" y="248869"/>
                  </a:lnTo>
                  <a:lnTo>
                    <a:pt x="262521" y="206883"/>
                  </a:lnTo>
                  <a:lnTo>
                    <a:pt x="242354" y="196240"/>
                  </a:lnTo>
                  <a:lnTo>
                    <a:pt x="234111" y="192532"/>
                  </a:lnTo>
                  <a:lnTo>
                    <a:pt x="218986" y="186867"/>
                  </a:lnTo>
                  <a:lnTo>
                    <a:pt x="197218" y="177952"/>
                  </a:lnTo>
                  <a:lnTo>
                    <a:pt x="195440" y="177063"/>
                  </a:lnTo>
                  <a:lnTo>
                    <a:pt x="194551" y="175717"/>
                  </a:lnTo>
                  <a:lnTo>
                    <a:pt x="194551" y="173050"/>
                  </a:lnTo>
                  <a:lnTo>
                    <a:pt x="194551" y="163233"/>
                  </a:lnTo>
                  <a:lnTo>
                    <a:pt x="197231" y="160553"/>
                  </a:lnTo>
                  <a:lnTo>
                    <a:pt x="205841" y="151955"/>
                  </a:lnTo>
                  <a:lnTo>
                    <a:pt x="214210" y="138531"/>
                  </a:lnTo>
                  <a:lnTo>
                    <a:pt x="219417" y="123532"/>
                  </a:lnTo>
                  <a:lnTo>
                    <a:pt x="221208" y="107480"/>
                  </a:lnTo>
                  <a:lnTo>
                    <a:pt x="221208" y="91427"/>
                  </a:lnTo>
                  <a:lnTo>
                    <a:pt x="223862" y="93205"/>
                  </a:lnTo>
                  <a:lnTo>
                    <a:pt x="230085" y="94107"/>
                  </a:lnTo>
                  <a:lnTo>
                    <a:pt x="229184" y="91427"/>
                  </a:lnTo>
                  <a:lnTo>
                    <a:pt x="222542" y="71805"/>
                  </a:lnTo>
                  <a:lnTo>
                    <a:pt x="220764" y="65557"/>
                  </a:lnTo>
                  <a:lnTo>
                    <a:pt x="220319" y="62433"/>
                  </a:lnTo>
                  <a:lnTo>
                    <a:pt x="219113" y="57975"/>
                  </a:lnTo>
                  <a:lnTo>
                    <a:pt x="215569" y="44780"/>
                  </a:lnTo>
                  <a:lnTo>
                    <a:pt x="207048" y="29883"/>
                  </a:lnTo>
                  <a:lnTo>
                    <a:pt x="202996" y="25679"/>
                  </a:lnTo>
                  <a:lnTo>
                    <a:pt x="202996" y="75819"/>
                  </a:lnTo>
                  <a:lnTo>
                    <a:pt x="202895" y="107480"/>
                  </a:lnTo>
                  <a:lnTo>
                    <a:pt x="198780" y="127812"/>
                  </a:lnTo>
                  <a:lnTo>
                    <a:pt x="187337" y="144830"/>
                  </a:lnTo>
                  <a:lnTo>
                    <a:pt x="184785" y="146570"/>
                  </a:lnTo>
                  <a:lnTo>
                    <a:pt x="184785" y="191325"/>
                  </a:lnTo>
                  <a:lnTo>
                    <a:pt x="176047" y="193662"/>
                  </a:lnTo>
                  <a:lnTo>
                    <a:pt x="167182" y="195287"/>
                  </a:lnTo>
                  <a:lnTo>
                    <a:pt x="157441" y="196240"/>
                  </a:lnTo>
                  <a:lnTo>
                    <a:pt x="149250" y="196240"/>
                  </a:lnTo>
                  <a:lnTo>
                    <a:pt x="140512" y="195910"/>
                  </a:lnTo>
                  <a:lnTo>
                    <a:pt x="131699" y="194957"/>
                  </a:lnTo>
                  <a:lnTo>
                    <a:pt x="122885" y="193408"/>
                  </a:lnTo>
                  <a:lnTo>
                    <a:pt x="114147" y="191325"/>
                  </a:lnTo>
                  <a:lnTo>
                    <a:pt x="119481" y="187312"/>
                  </a:lnTo>
                  <a:lnTo>
                    <a:pt x="123037" y="180632"/>
                  </a:lnTo>
                  <a:lnTo>
                    <a:pt x="123037" y="173050"/>
                  </a:lnTo>
                  <a:lnTo>
                    <a:pt x="136118" y="177063"/>
                  </a:lnTo>
                  <a:lnTo>
                    <a:pt x="149694" y="178396"/>
                  </a:lnTo>
                  <a:lnTo>
                    <a:pt x="163258" y="177063"/>
                  </a:lnTo>
                  <a:lnTo>
                    <a:pt x="176339" y="173050"/>
                  </a:lnTo>
                  <a:lnTo>
                    <a:pt x="176339" y="180174"/>
                  </a:lnTo>
                  <a:lnTo>
                    <a:pt x="179451" y="186867"/>
                  </a:lnTo>
                  <a:lnTo>
                    <a:pt x="184785" y="191325"/>
                  </a:lnTo>
                  <a:lnTo>
                    <a:pt x="184785" y="146570"/>
                  </a:lnTo>
                  <a:lnTo>
                    <a:pt x="170383" y="156337"/>
                  </a:lnTo>
                  <a:lnTo>
                    <a:pt x="149694" y="160553"/>
                  </a:lnTo>
                  <a:lnTo>
                    <a:pt x="129870" y="156768"/>
                  </a:lnTo>
                  <a:lnTo>
                    <a:pt x="113372" y="146342"/>
                  </a:lnTo>
                  <a:lnTo>
                    <a:pt x="101714" y="130644"/>
                  </a:lnTo>
                  <a:lnTo>
                    <a:pt x="97840" y="116408"/>
                  </a:lnTo>
                  <a:lnTo>
                    <a:pt x="96380" y="111048"/>
                  </a:lnTo>
                  <a:lnTo>
                    <a:pt x="120954" y="101942"/>
                  </a:lnTo>
                  <a:lnTo>
                    <a:pt x="147027" y="90030"/>
                  </a:lnTo>
                  <a:lnTo>
                    <a:pt x="171094" y="75361"/>
                  </a:lnTo>
                  <a:lnTo>
                    <a:pt x="189661" y="57975"/>
                  </a:lnTo>
                  <a:lnTo>
                    <a:pt x="193662" y="64223"/>
                  </a:lnTo>
                  <a:lnTo>
                    <a:pt x="198107" y="70015"/>
                  </a:lnTo>
                  <a:lnTo>
                    <a:pt x="202996" y="75819"/>
                  </a:lnTo>
                  <a:lnTo>
                    <a:pt x="202996" y="25679"/>
                  </a:lnTo>
                  <a:lnTo>
                    <a:pt x="195262" y="17653"/>
                  </a:lnTo>
                  <a:lnTo>
                    <a:pt x="186143" y="11595"/>
                  </a:lnTo>
                  <a:lnTo>
                    <a:pt x="180784" y="8026"/>
                  </a:lnTo>
                  <a:lnTo>
                    <a:pt x="179006" y="7137"/>
                  </a:lnTo>
                  <a:lnTo>
                    <a:pt x="176784" y="7137"/>
                  </a:lnTo>
                  <a:lnTo>
                    <a:pt x="175006" y="8470"/>
                  </a:lnTo>
                  <a:lnTo>
                    <a:pt x="171005" y="11595"/>
                  </a:lnTo>
                  <a:lnTo>
                    <a:pt x="166573" y="5346"/>
                  </a:lnTo>
                  <a:lnTo>
                    <a:pt x="165239" y="3568"/>
                  </a:lnTo>
                  <a:lnTo>
                    <a:pt x="163461" y="1778"/>
                  </a:lnTo>
                  <a:lnTo>
                    <a:pt x="161239" y="1333"/>
                  </a:lnTo>
                  <a:lnTo>
                    <a:pt x="157238" y="444"/>
                  </a:lnTo>
                  <a:lnTo>
                    <a:pt x="153238" y="0"/>
                  </a:lnTo>
                  <a:lnTo>
                    <a:pt x="149250" y="0"/>
                  </a:lnTo>
                  <a:lnTo>
                    <a:pt x="103098" y="18338"/>
                  </a:lnTo>
                  <a:lnTo>
                    <a:pt x="78613" y="63779"/>
                  </a:lnTo>
                  <a:lnTo>
                    <a:pt x="78549" y="75819"/>
                  </a:lnTo>
                  <a:lnTo>
                    <a:pt x="78282" y="81749"/>
                  </a:lnTo>
                  <a:lnTo>
                    <a:pt x="77228" y="88861"/>
                  </a:lnTo>
                  <a:lnTo>
                    <a:pt x="75438" y="95808"/>
                  </a:lnTo>
                  <a:lnTo>
                    <a:pt x="72847" y="102577"/>
                  </a:lnTo>
                  <a:lnTo>
                    <a:pt x="65290" y="120421"/>
                  </a:lnTo>
                  <a:lnTo>
                    <a:pt x="70624" y="119075"/>
                  </a:lnTo>
                  <a:lnTo>
                    <a:pt x="79502" y="116408"/>
                  </a:lnTo>
                  <a:lnTo>
                    <a:pt x="82473" y="129730"/>
                  </a:lnTo>
                  <a:lnTo>
                    <a:pt x="87896" y="142049"/>
                  </a:lnTo>
                  <a:lnTo>
                    <a:pt x="95554" y="153035"/>
                  </a:lnTo>
                  <a:lnTo>
                    <a:pt x="105270" y="162344"/>
                  </a:lnTo>
                  <a:lnTo>
                    <a:pt x="105270" y="175272"/>
                  </a:lnTo>
                  <a:lnTo>
                    <a:pt x="104381" y="177063"/>
                  </a:lnTo>
                  <a:lnTo>
                    <a:pt x="102603" y="177507"/>
                  </a:lnTo>
                  <a:lnTo>
                    <a:pt x="80835" y="186423"/>
                  </a:lnTo>
                  <a:lnTo>
                    <a:pt x="37134" y="206552"/>
                  </a:lnTo>
                  <a:lnTo>
                    <a:pt x="8940" y="239382"/>
                  </a:lnTo>
                  <a:lnTo>
                    <a:pt x="0" y="316661"/>
                  </a:lnTo>
                  <a:lnTo>
                    <a:pt x="50" y="323951"/>
                  </a:lnTo>
                  <a:lnTo>
                    <a:pt x="32867" y="352780"/>
                  </a:lnTo>
                  <a:lnTo>
                    <a:pt x="45300" y="352780"/>
                  </a:lnTo>
                  <a:lnTo>
                    <a:pt x="45300" y="338950"/>
                  </a:lnTo>
                  <a:lnTo>
                    <a:pt x="39052" y="336511"/>
                  </a:lnTo>
                  <a:lnTo>
                    <a:pt x="32981" y="333832"/>
                  </a:lnTo>
                  <a:lnTo>
                    <a:pt x="27089" y="330822"/>
                  </a:lnTo>
                  <a:lnTo>
                    <a:pt x="21323" y="327355"/>
                  </a:lnTo>
                  <a:lnTo>
                    <a:pt x="18656" y="325577"/>
                  </a:lnTo>
                  <a:lnTo>
                    <a:pt x="17322" y="322453"/>
                  </a:lnTo>
                  <a:lnTo>
                    <a:pt x="17767" y="319328"/>
                  </a:lnTo>
                  <a:lnTo>
                    <a:pt x="25311" y="250647"/>
                  </a:lnTo>
                  <a:lnTo>
                    <a:pt x="25311" y="241731"/>
                  </a:lnTo>
                  <a:lnTo>
                    <a:pt x="29311" y="234594"/>
                  </a:lnTo>
                  <a:lnTo>
                    <a:pt x="72821" y="208610"/>
                  </a:lnTo>
                  <a:lnTo>
                    <a:pt x="93726" y="201142"/>
                  </a:lnTo>
                  <a:lnTo>
                    <a:pt x="104711" y="206552"/>
                  </a:lnTo>
                  <a:lnTo>
                    <a:pt x="118046" y="210616"/>
                  </a:lnTo>
                  <a:lnTo>
                    <a:pt x="133197" y="213182"/>
                  </a:lnTo>
                  <a:lnTo>
                    <a:pt x="149694" y="214071"/>
                  </a:lnTo>
                  <a:lnTo>
                    <a:pt x="166192" y="213182"/>
                  </a:lnTo>
                  <a:lnTo>
                    <a:pt x="181394" y="210616"/>
                  </a:lnTo>
                  <a:lnTo>
                    <a:pt x="194856" y="206552"/>
                  </a:lnTo>
                  <a:lnTo>
                    <a:pt x="206095" y="201142"/>
                  </a:lnTo>
                  <a:lnTo>
                    <a:pt x="212763" y="203377"/>
                  </a:lnTo>
                  <a:lnTo>
                    <a:pt x="252298" y="221437"/>
                  </a:lnTo>
                  <a:lnTo>
                    <a:pt x="273723" y="250647"/>
                  </a:lnTo>
                  <a:lnTo>
                    <a:pt x="281609" y="318884"/>
                  </a:lnTo>
                  <a:lnTo>
                    <a:pt x="254076" y="338505"/>
                  </a:lnTo>
                  <a:lnTo>
                    <a:pt x="254076" y="352780"/>
                  </a:lnTo>
                  <a:lnTo>
                    <a:pt x="266065" y="352780"/>
                  </a:lnTo>
                  <a:lnTo>
                    <a:pt x="273621" y="349656"/>
                  </a:lnTo>
                  <a:lnTo>
                    <a:pt x="298894" y="323951"/>
                  </a:lnTo>
                  <a:lnTo>
                    <a:pt x="298932" y="316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656831" y="2990088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4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827060" y="3302326"/>
              <a:ext cx="284480" cy="142240"/>
            </a:xfrm>
            <a:custGeom>
              <a:avLst/>
              <a:gdLst/>
              <a:ahLst/>
              <a:cxnLst/>
              <a:rect l="l" t="t" r="r" b="b"/>
              <a:pathLst>
                <a:path w="284479" h="142239">
                  <a:moveTo>
                    <a:pt x="142140" y="0"/>
                  </a:moveTo>
                  <a:lnTo>
                    <a:pt x="97919" y="5204"/>
                  </a:lnTo>
                  <a:lnTo>
                    <a:pt x="47428" y="22832"/>
                  </a:lnTo>
                  <a:lnTo>
                    <a:pt x="14214" y="42665"/>
                  </a:lnTo>
                  <a:lnTo>
                    <a:pt x="0" y="71109"/>
                  </a:lnTo>
                  <a:lnTo>
                    <a:pt x="0" y="142219"/>
                  </a:lnTo>
                  <a:lnTo>
                    <a:pt x="284282" y="142219"/>
                  </a:lnTo>
                  <a:lnTo>
                    <a:pt x="284282" y="71109"/>
                  </a:lnTo>
                  <a:lnTo>
                    <a:pt x="254493" y="31638"/>
                  </a:lnTo>
                  <a:lnTo>
                    <a:pt x="219346" y="14916"/>
                  </a:lnTo>
                  <a:lnTo>
                    <a:pt x="171783" y="2288"/>
                  </a:lnTo>
                  <a:lnTo>
                    <a:pt x="1421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7470" y="3128996"/>
              <a:ext cx="154294" cy="155018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46397" y="1168145"/>
              <a:ext cx="4300855" cy="480059"/>
            </a:xfrm>
            <a:custGeom>
              <a:avLst/>
              <a:gdLst/>
              <a:ahLst/>
              <a:cxnLst/>
              <a:rect l="l" t="t" r="r" b="b"/>
              <a:pathLst>
                <a:path w="4300855" h="480060">
                  <a:moveTo>
                    <a:pt x="239649" y="0"/>
                  </a:moveTo>
                  <a:lnTo>
                    <a:pt x="4061079" y="0"/>
                  </a:lnTo>
                  <a:lnTo>
                    <a:pt x="4083304" y="0"/>
                  </a:lnTo>
                  <a:lnTo>
                    <a:pt x="4083304" y="2286"/>
                  </a:lnTo>
                  <a:lnTo>
                    <a:pt x="4154330" y="18847"/>
                  </a:lnTo>
                  <a:lnTo>
                    <a:pt x="4195045" y="41002"/>
                  </a:lnTo>
                  <a:lnTo>
                    <a:pt x="4230520" y="70326"/>
                  </a:lnTo>
                  <a:lnTo>
                    <a:pt x="4259789" y="105855"/>
                  </a:lnTo>
                  <a:lnTo>
                    <a:pt x="4281890" y="146625"/>
                  </a:lnTo>
                  <a:lnTo>
                    <a:pt x="4295857" y="191671"/>
                  </a:lnTo>
                  <a:lnTo>
                    <a:pt x="4300728" y="240029"/>
                  </a:lnTo>
                  <a:lnTo>
                    <a:pt x="4295857" y="288388"/>
                  </a:lnTo>
                  <a:lnTo>
                    <a:pt x="4281890" y="333434"/>
                  </a:lnTo>
                  <a:lnTo>
                    <a:pt x="4259789" y="374204"/>
                  </a:lnTo>
                  <a:lnTo>
                    <a:pt x="4230520" y="409733"/>
                  </a:lnTo>
                  <a:lnTo>
                    <a:pt x="4195045" y="439057"/>
                  </a:lnTo>
                  <a:lnTo>
                    <a:pt x="4154330" y="461212"/>
                  </a:lnTo>
                  <a:lnTo>
                    <a:pt x="4109338" y="475233"/>
                  </a:lnTo>
                  <a:lnTo>
                    <a:pt x="4083304" y="477774"/>
                  </a:lnTo>
                  <a:lnTo>
                    <a:pt x="4083304" y="480059"/>
                  </a:lnTo>
                  <a:lnTo>
                    <a:pt x="4061079" y="480059"/>
                  </a:lnTo>
                  <a:lnTo>
                    <a:pt x="239649" y="480059"/>
                  </a:lnTo>
                  <a:lnTo>
                    <a:pt x="191357" y="475184"/>
                  </a:lnTo>
                  <a:lnTo>
                    <a:pt x="146375" y="461200"/>
                  </a:lnTo>
                  <a:lnTo>
                    <a:pt x="105667" y="439072"/>
                  </a:lnTo>
                  <a:lnTo>
                    <a:pt x="70199" y="409765"/>
                  </a:lnTo>
                  <a:lnTo>
                    <a:pt x="40933" y="374243"/>
                  </a:lnTo>
                  <a:lnTo>
                    <a:pt x="18835" y="333470"/>
                  </a:lnTo>
                  <a:lnTo>
                    <a:pt x="4869" y="288411"/>
                  </a:lnTo>
                  <a:lnTo>
                    <a:pt x="0" y="240029"/>
                  </a:lnTo>
                  <a:lnTo>
                    <a:pt x="4869" y="191648"/>
                  </a:lnTo>
                  <a:lnTo>
                    <a:pt x="18835" y="146589"/>
                  </a:lnTo>
                  <a:lnTo>
                    <a:pt x="40933" y="105816"/>
                  </a:lnTo>
                  <a:lnTo>
                    <a:pt x="70199" y="70294"/>
                  </a:lnTo>
                  <a:lnTo>
                    <a:pt x="105667" y="40987"/>
                  </a:lnTo>
                  <a:lnTo>
                    <a:pt x="146375" y="18859"/>
                  </a:lnTo>
                  <a:lnTo>
                    <a:pt x="191357" y="4875"/>
                  </a:lnTo>
                  <a:lnTo>
                    <a:pt x="239649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358" y="1298466"/>
              <a:ext cx="208576" cy="20739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701666" y="1252220"/>
            <a:ext cx="3209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04040"/>
                </a:solidFill>
                <a:latin typeface="Microsoft Sans Serif"/>
                <a:cs typeface="Microsoft Sans Serif"/>
              </a:rPr>
              <a:t>What</a:t>
            </a:r>
            <a:r>
              <a:rPr dirty="0" sz="1800" spc="-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404040"/>
                </a:solidFill>
                <a:latin typeface="Microsoft Sans Serif"/>
                <a:cs typeface="Microsoft Sans Serif"/>
              </a:rPr>
              <a:t>software</a:t>
            </a:r>
            <a:r>
              <a:rPr dirty="0" sz="18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Sans Serif"/>
                <a:cs typeface="Microsoft Sans Serif"/>
              </a:rPr>
              <a:t>required?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07136" y="1280541"/>
            <a:ext cx="4945380" cy="4710430"/>
            <a:chOff x="707136" y="1280541"/>
            <a:chExt cx="4945380" cy="4710430"/>
          </a:xfrm>
        </p:grpSpPr>
        <p:sp>
          <p:nvSpPr>
            <p:cNvPr id="10" name="object 10" descr=""/>
            <p:cNvSpPr/>
            <p:nvPr/>
          </p:nvSpPr>
          <p:spPr>
            <a:xfrm>
              <a:off x="4546853" y="1290066"/>
              <a:ext cx="0" cy="224154"/>
            </a:xfrm>
            <a:custGeom>
              <a:avLst/>
              <a:gdLst/>
              <a:ahLst/>
              <a:cxnLst/>
              <a:rect l="l" t="t" r="r" b="b"/>
              <a:pathLst>
                <a:path w="0" h="224155">
                  <a:moveTo>
                    <a:pt x="0" y="0"/>
                  </a:moveTo>
                  <a:lnTo>
                    <a:pt x="0" y="223647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" y="2124455"/>
              <a:ext cx="4945379" cy="386638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19912" y="2226563"/>
              <a:ext cx="4724400" cy="3667125"/>
            </a:xfrm>
            <a:custGeom>
              <a:avLst/>
              <a:gdLst/>
              <a:ahLst/>
              <a:cxnLst/>
              <a:rect l="l" t="t" r="r" b="b"/>
              <a:pathLst>
                <a:path w="4724400" h="3667125">
                  <a:moveTo>
                    <a:pt x="4551299" y="0"/>
                  </a:moveTo>
                  <a:lnTo>
                    <a:pt x="173139" y="0"/>
                  </a:lnTo>
                  <a:lnTo>
                    <a:pt x="127113" y="6181"/>
                  </a:lnTo>
                  <a:lnTo>
                    <a:pt x="85754" y="23626"/>
                  </a:lnTo>
                  <a:lnTo>
                    <a:pt x="50712" y="50688"/>
                  </a:lnTo>
                  <a:lnTo>
                    <a:pt x="23639" y="85720"/>
                  </a:lnTo>
                  <a:lnTo>
                    <a:pt x="6184" y="127073"/>
                  </a:lnTo>
                  <a:lnTo>
                    <a:pt x="0" y="173100"/>
                  </a:lnTo>
                  <a:lnTo>
                    <a:pt x="0" y="3493592"/>
                  </a:lnTo>
                  <a:lnTo>
                    <a:pt x="6184" y="3539623"/>
                  </a:lnTo>
                  <a:lnTo>
                    <a:pt x="23639" y="3580986"/>
                  </a:lnTo>
                  <a:lnTo>
                    <a:pt x="50712" y="3616029"/>
                  </a:lnTo>
                  <a:lnTo>
                    <a:pt x="85754" y="3643104"/>
                  </a:lnTo>
                  <a:lnTo>
                    <a:pt x="127113" y="3660558"/>
                  </a:lnTo>
                  <a:lnTo>
                    <a:pt x="173139" y="3666744"/>
                  </a:lnTo>
                  <a:lnTo>
                    <a:pt x="4551299" y="3666744"/>
                  </a:lnTo>
                  <a:lnTo>
                    <a:pt x="4597326" y="3660558"/>
                  </a:lnTo>
                  <a:lnTo>
                    <a:pt x="4638679" y="3643104"/>
                  </a:lnTo>
                  <a:lnTo>
                    <a:pt x="4673711" y="3616029"/>
                  </a:lnTo>
                  <a:lnTo>
                    <a:pt x="4700773" y="3580986"/>
                  </a:lnTo>
                  <a:lnTo>
                    <a:pt x="4718218" y="3539623"/>
                  </a:lnTo>
                  <a:lnTo>
                    <a:pt x="4724400" y="3493592"/>
                  </a:lnTo>
                  <a:lnTo>
                    <a:pt x="4724400" y="173100"/>
                  </a:lnTo>
                  <a:lnTo>
                    <a:pt x="4718218" y="127073"/>
                  </a:lnTo>
                  <a:lnTo>
                    <a:pt x="4700773" y="85720"/>
                  </a:lnTo>
                  <a:lnTo>
                    <a:pt x="4673711" y="50688"/>
                  </a:lnTo>
                  <a:lnTo>
                    <a:pt x="4638679" y="23626"/>
                  </a:lnTo>
                  <a:lnTo>
                    <a:pt x="4597326" y="6181"/>
                  </a:lnTo>
                  <a:lnTo>
                    <a:pt x="4551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56308" y="3896233"/>
              <a:ext cx="1710055" cy="721995"/>
            </a:xfrm>
            <a:custGeom>
              <a:avLst/>
              <a:gdLst/>
              <a:ahLst/>
              <a:cxnLst/>
              <a:rect l="l" t="t" r="r" b="b"/>
              <a:pathLst>
                <a:path w="1710054" h="721995">
                  <a:moveTo>
                    <a:pt x="30480" y="0"/>
                  </a:moveTo>
                  <a:lnTo>
                    <a:pt x="18591" y="2409"/>
                  </a:lnTo>
                  <a:lnTo>
                    <a:pt x="8905" y="8985"/>
                  </a:lnTo>
                  <a:lnTo>
                    <a:pt x="2387" y="18752"/>
                  </a:lnTo>
                  <a:lnTo>
                    <a:pt x="0" y="30734"/>
                  </a:lnTo>
                  <a:lnTo>
                    <a:pt x="2540" y="721995"/>
                  </a:lnTo>
                  <a:lnTo>
                    <a:pt x="1709928" y="609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92D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517647" y="4834127"/>
              <a:ext cx="620395" cy="434340"/>
            </a:xfrm>
            <a:custGeom>
              <a:avLst/>
              <a:gdLst/>
              <a:ahLst/>
              <a:cxnLst/>
              <a:rect l="l" t="t" r="r" b="b"/>
              <a:pathLst>
                <a:path w="620394" h="434339">
                  <a:moveTo>
                    <a:pt x="525018" y="0"/>
                  </a:moveTo>
                  <a:lnTo>
                    <a:pt x="95250" y="0"/>
                  </a:lnTo>
                  <a:lnTo>
                    <a:pt x="0" y="434340"/>
                  </a:lnTo>
                  <a:lnTo>
                    <a:pt x="620268" y="434340"/>
                  </a:lnTo>
                  <a:lnTo>
                    <a:pt x="52501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4600" y="4664976"/>
              <a:ext cx="621830" cy="53643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877568" y="3831335"/>
              <a:ext cx="1900555" cy="1219200"/>
            </a:xfrm>
            <a:custGeom>
              <a:avLst/>
              <a:gdLst/>
              <a:ahLst/>
              <a:cxnLst/>
              <a:rect l="l" t="t" r="r" b="b"/>
              <a:pathLst>
                <a:path w="1900554" h="1219200">
                  <a:moveTo>
                    <a:pt x="1900428" y="67564"/>
                  </a:moveTo>
                  <a:lnTo>
                    <a:pt x="1895119" y="41262"/>
                  </a:lnTo>
                  <a:lnTo>
                    <a:pt x="1880641" y="19786"/>
                  </a:lnTo>
                  <a:lnTo>
                    <a:pt x="1859165" y="5308"/>
                  </a:lnTo>
                  <a:lnTo>
                    <a:pt x="1832864" y="0"/>
                  </a:lnTo>
                  <a:lnTo>
                    <a:pt x="67564" y="0"/>
                  </a:lnTo>
                  <a:lnTo>
                    <a:pt x="41249" y="5308"/>
                  </a:lnTo>
                  <a:lnTo>
                    <a:pt x="19773" y="19786"/>
                  </a:lnTo>
                  <a:lnTo>
                    <a:pt x="5295" y="41262"/>
                  </a:lnTo>
                  <a:lnTo>
                    <a:pt x="0" y="67564"/>
                  </a:lnTo>
                  <a:lnTo>
                    <a:pt x="0" y="1151636"/>
                  </a:lnTo>
                  <a:lnTo>
                    <a:pt x="5295" y="1177950"/>
                  </a:lnTo>
                  <a:lnTo>
                    <a:pt x="19773" y="1199426"/>
                  </a:lnTo>
                  <a:lnTo>
                    <a:pt x="41249" y="1213904"/>
                  </a:lnTo>
                  <a:lnTo>
                    <a:pt x="67564" y="1219200"/>
                  </a:lnTo>
                  <a:lnTo>
                    <a:pt x="690372" y="1219200"/>
                  </a:lnTo>
                  <a:lnTo>
                    <a:pt x="1210056" y="1219200"/>
                  </a:lnTo>
                  <a:lnTo>
                    <a:pt x="1832864" y="1219200"/>
                  </a:lnTo>
                  <a:lnTo>
                    <a:pt x="1859165" y="1213904"/>
                  </a:lnTo>
                  <a:lnTo>
                    <a:pt x="1880641" y="1199426"/>
                  </a:lnTo>
                  <a:lnTo>
                    <a:pt x="1895119" y="1177950"/>
                  </a:lnTo>
                  <a:lnTo>
                    <a:pt x="1900428" y="1151636"/>
                  </a:lnTo>
                  <a:lnTo>
                    <a:pt x="1900428" y="67564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901189" y="3856482"/>
              <a:ext cx="1856739" cy="792480"/>
            </a:xfrm>
            <a:custGeom>
              <a:avLst/>
              <a:gdLst/>
              <a:ahLst/>
              <a:cxnLst/>
              <a:rect l="l" t="t" r="r" b="b"/>
              <a:pathLst>
                <a:path w="1856739" h="792479">
                  <a:moveTo>
                    <a:pt x="1823974" y="0"/>
                  </a:moveTo>
                  <a:lnTo>
                    <a:pt x="32258" y="0"/>
                  </a:lnTo>
                  <a:lnTo>
                    <a:pt x="19716" y="2540"/>
                  </a:lnTo>
                  <a:lnTo>
                    <a:pt x="9461" y="9461"/>
                  </a:lnTo>
                  <a:lnTo>
                    <a:pt x="2539" y="19716"/>
                  </a:lnTo>
                  <a:lnTo>
                    <a:pt x="0" y="32258"/>
                  </a:lnTo>
                  <a:lnTo>
                    <a:pt x="0" y="792480"/>
                  </a:lnTo>
                  <a:lnTo>
                    <a:pt x="1856232" y="792480"/>
                  </a:lnTo>
                  <a:lnTo>
                    <a:pt x="1856232" y="32258"/>
                  </a:lnTo>
                  <a:lnTo>
                    <a:pt x="1853692" y="19716"/>
                  </a:lnTo>
                  <a:lnTo>
                    <a:pt x="1846770" y="9461"/>
                  </a:lnTo>
                  <a:lnTo>
                    <a:pt x="1836515" y="2540"/>
                  </a:lnTo>
                  <a:lnTo>
                    <a:pt x="1823974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901189" y="3856482"/>
              <a:ext cx="1856739" cy="792480"/>
            </a:xfrm>
            <a:custGeom>
              <a:avLst/>
              <a:gdLst/>
              <a:ahLst/>
              <a:cxnLst/>
              <a:rect l="l" t="t" r="r" b="b"/>
              <a:pathLst>
                <a:path w="1856739" h="792479">
                  <a:moveTo>
                    <a:pt x="32258" y="0"/>
                  </a:moveTo>
                  <a:lnTo>
                    <a:pt x="1823974" y="0"/>
                  </a:lnTo>
                  <a:lnTo>
                    <a:pt x="1836515" y="2540"/>
                  </a:lnTo>
                  <a:lnTo>
                    <a:pt x="1846770" y="9461"/>
                  </a:lnTo>
                  <a:lnTo>
                    <a:pt x="1853692" y="19716"/>
                  </a:lnTo>
                  <a:lnTo>
                    <a:pt x="1856232" y="32258"/>
                  </a:lnTo>
                  <a:lnTo>
                    <a:pt x="1856232" y="792480"/>
                  </a:lnTo>
                  <a:lnTo>
                    <a:pt x="0" y="792480"/>
                  </a:lnTo>
                  <a:lnTo>
                    <a:pt x="0" y="32258"/>
                  </a:lnTo>
                  <a:lnTo>
                    <a:pt x="2539" y="19716"/>
                  </a:lnTo>
                  <a:lnTo>
                    <a:pt x="9461" y="9461"/>
                  </a:lnTo>
                  <a:lnTo>
                    <a:pt x="19716" y="2540"/>
                  </a:lnTo>
                  <a:lnTo>
                    <a:pt x="32258" y="0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4281" y="4794250"/>
              <a:ext cx="127000" cy="1254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6627" y="3938016"/>
              <a:ext cx="70104" cy="701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3308" y="3938016"/>
              <a:ext cx="70104" cy="7010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988" y="3938016"/>
              <a:ext cx="71628" cy="7010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298191" y="3924300"/>
              <a:ext cx="1393190" cy="97790"/>
            </a:xfrm>
            <a:custGeom>
              <a:avLst/>
              <a:gdLst/>
              <a:ahLst/>
              <a:cxnLst/>
              <a:rect l="l" t="t" r="r" b="b"/>
              <a:pathLst>
                <a:path w="1393189" h="97789">
                  <a:moveTo>
                    <a:pt x="1385696" y="0"/>
                  </a:moveTo>
                  <a:lnTo>
                    <a:pt x="7238" y="0"/>
                  </a:lnTo>
                  <a:lnTo>
                    <a:pt x="0" y="7238"/>
                  </a:lnTo>
                  <a:lnTo>
                    <a:pt x="0" y="16256"/>
                  </a:lnTo>
                  <a:lnTo>
                    <a:pt x="0" y="90297"/>
                  </a:lnTo>
                  <a:lnTo>
                    <a:pt x="7238" y="97536"/>
                  </a:lnTo>
                  <a:lnTo>
                    <a:pt x="1385696" y="97536"/>
                  </a:lnTo>
                  <a:lnTo>
                    <a:pt x="1392935" y="90297"/>
                  </a:lnTo>
                  <a:lnTo>
                    <a:pt x="1392935" y="7238"/>
                  </a:lnTo>
                  <a:lnTo>
                    <a:pt x="1385696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028825" y="3800601"/>
              <a:ext cx="1757680" cy="750570"/>
            </a:xfrm>
            <a:custGeom>
              <a:avLst/>
              <a:gdLst/>
              <a:ahLst/>
              <a:cxnLst/>
              <a:rect l="l" t="t" r="r" b="b"/>
              <a:pathLst>
                <a:path w="1757679" h="750570">
                  <a:moveTo>
                    <a:pt x="1735454" y="0"/>
                  </a:moveTo>
                  <a:lnTo>
                    <a:pt x="1707896" y="381"/>
                  </a:lnTo>
                  <a:lnTo>
                    <a:pt x="381" y="716280"/>
                  </a:lnTo>
                  <a:lnTo>
                    <a:pt x="2" y="749935"/>
                  </a:lnTo>
                  <a:lnTo>
                    <a:pt x="0" y="750189"/>
                  </a:lnTo>
                  <a:lnTo>
                    <a:pt x="26288" y="749935"/>
                  </a:lnTo>
                  <a:lnTo>
                    <a:pt x="1755266" y="25018"/>
                  </a:lnTo>
                  <a:lnTo>
                    <a:pt x="1748409" y="8636"/>
                  </a:lnTo>
                  <a:lnTo>
                    <a:pt x="1743075" y="3302"/>
                  </a:lnTo>
                  <a:lnTo>
                    <a:pt x="1735454" y="0"/>
                  </a:lnTo>
                  <a:close/>
                </a:path>
                <a:path w="1757679" h="750570">
                  <a:moveTo>
                    <a:pt x="1755266" y="25018"/>
                  </a:moveTo>
                  <a:lnTo>
                    <a:pt x="26288" y="749935"/>
                  </a:lnTo>
                  <a:lnTo>
                    <a:pt x="1749678" y="731901"/>
                  </a:lnTo>
                  <a:lnTo>
                    <a:pt x="1757172" y="29591"/>
                  </a:lnTo>
                  <a:lnTo>
                    <a:pt x="1755266" y="25018"/>
                  </a:lnTo>
                  <a:close/>
                </a:path>
              </a:pathLst>
            </a:custGeom>
            <a:solidFill>
              <a:srgbClr val="6CEED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002282" y="3798442"/>
              <a:ext cx="1710055" cy="721995"/>
            </a:xfrm>
            <a:custGeom>
              <a:avLst/>
              <a:gdLst/>
              <a:ahLst/>
              <a:cxnLst/>
              <a:rect l="l" t="t" r="r" b="b"/>
              <a:pathLst>
                <a:path w="1710054" h="721995">
                  <a:moveTo>
                    <a:pt x="30480" y="0"/>
                  </a:moveTo>
                  <a:lnTo>
                    <a:pt x="18573" y="2335"/>
                  </a:lnTo>
                  <a:lnTo>
                    <a:pt x="8858" y="8874"/>
                  </a:lnTo>
                  <a:lnTo>
                    <a:pt x="2333" y="18627"/>
                  </a:lnTo>
                  <a:lnTo>
                    <a:pt x="0" y="30606"/>
                  </a:lnTo>
                  <a:lnTo>
                    <a:pt x="2412" y="721994"/>
                  </a:lnTo>
                  <a:lnTo>
                    <a:pt x="1709928" y="596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7D5B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641801" y="3430765"/>
              <a:ext cx="704215" cy="553720"/>
            </a:xfrm>
            <a:custGeom>
              <a:avLst/>
              <a:gdLst/>
              <a:ahLst/>
              <a:cxnLst/>
              <a:rect l="l" t="t" r="r" b="b"/>
              <a:pathLst>
                <a:path w="704214" h="553720">
                  <a:moveTo>
                    <a:pt x="704062" y="178358"/>
                  </a:moveTo>
                  <a:lnTo>
                    <a:pt x="675627" y="204647"/>
                  </a:lnTo>
                  <a:lnTo>
                    <a:pt x="571614" y="276072"/>
                  </a:lnTo>
                  <a:lnTo>
                    <a:pt x="532485" y="303187"/>
                  </a:lnTo>
                  <a:lnTo>
                    <a:pt x="498309" y="327190"/>
                  </a:lnTo>
                  <a:lnTo>
                    <a:pt x="448830" y="362750"/>
                  </a:lnTo>
                  <a:lnTo>
                    <a:pt x="432777" y="373799"/>
                  </a:lnTo>
                  <a:lnTo>
                    <a:pt x="395643" y="392658"/>
                  </a:lnTo>
                  <a:lnTo>
                    <a:pt x="351650" y="402272"/>
                  </a:lnTo>
                  <a:lnTo>
                    <a:pt x="341426" y="401675"/>
                  </a:lnTo>
                  <a:lnTo>
                    <a:pt x="297408" y="387870"/>
                  </a:lnTo>
                  <a:lnTo>
                    <a:pt x="255231" y="362750"/>
                  </a:lnTo>
                  <a:lnTo>
                    <a:pt x="210172" y="330200"/>
                  </a:lnTo>
                  <a:lnTo>
                    <a:pt x="178244" y="307721"/>
                  </a:lnTo>
                  <a:lnTo>
                    <a:pt x="139192" y="280606"/>
                  </a:lnTo>
                  <a:lnTo>
                    <a:pt x="39687" y="212521"/>
                  </a:lnTo>
                  <a:lnTo>
                    <a:pt x="28803" y="204800"/>
                  </a:lnTo>
                  <a:lnTo>
                    <a:pt x="18567" y="196519"/>
                  </a:lnTo>
                  <a:lnTo>
                    <a:pt x="8966" y="187706"/>
                  </a:lnTo>
                  <a:lnTo>
                    <a:pt x="0" y="178358"/>
                  </a:lnTo>
                  <a:lnTo>
                    <a:pt x="0" y="490283"/>
                  </a:lnTo>
                  <a:lnTo>
                    <a:pt x="18465" y="534670"/>
                  </a:lnTo>
                  <a:lnTo>
                    <a:pt x="62865" y="553148"/>
                  </a:lnTo>
                  <a:lnTo>
                    <a:pt x="641210" y="553148"/>
                  </a:lnTo>
                  <a:lnTo>
                    <a:pt x="685609" y="534670"/>
                  </a:lnTo>
                  <a:lnTo>
                    <a:pt x="704062" y="490283"/>
                  </a:lnTo>
                  <a:lnTo>
                    <a:pt x="704062" y="178358"/>
                  </a:lnTo>
                  <a:close/>
                </a:path>
                <a:path w="704214" h="553720">
                  <a:moveTo>
                    <a:pt x="704062" y="62852"/>
                  </a:moveTo>
                  <a:lnTo>
                    <a:pt x="685393" y="18465"/>
                  </a:lnTo>
                  <a:lnTo>
                    <a:pt x="641197" y="0"/>
                  </a:lnTo>
                  <a:lnTo>
                    <a:pt x="62865" y="0"/>
                  </a:lnTo>
                  <a:lnTo>
                    <a:pt x="25336" y="11493"/>
                  </a:lnTo>
                  <a:lnTo>
                    <a:pt x="4076" y="43408"/>
                  </a:lnTo>
                  <a:lnTo>
                    <a:pt x="0" y="71501"/>
                  </a:lnTo>
                  <a:lnTo>
                    <a:pt x="1358" y="84124"/>
                  </a:lnTo>
                  <a:lnTo>
                    <a:pt x="21615" y="125120"/>
                  </a:lnTo>
                  <a:lnTo>
                    <a:pt x="55575" y="161467"/>
                  </a:lnTo>
                  <a:lnTo>
                    <a:pt x="259232" y="303999"/>
                  </a:lnTo>
                  <a:lnTo>
                    <a:pt x="288963" y="325094"/>
                  </a:lnTo>
                  <a:lnTo>
                    <a:pt x="324916" y="346113"/>
                  </a:lnTo>
                  <a:lnTo>
                    <a:pt x="345617" y="351980"/>
                  </a:lnTo>
                  <a:lnTo>
                    <a:pt x="358457" y="351980"/>
                  </a:lnTo>
                  <a:lnTo>
                    <a:pt x="402653" y="333133"/>
                  </a:lnTo>
                  <a:lnTo>
                    <a:pt x="436321" y="310146"/>
                  </a:lnTo>
                  <a:lnTo>
                    <a:pt x="453009" y="298170"/>
                  </a:lnTo>
                  <a:lnTo>
                    <a:pt x="636879" y="170497"/>
                  </a:lnTo>
                  <a:lnTo>
                    <a:pt x="674598" y="135801"/>
                  </a:lnTo>
                  <a:lnTo>
                    <a:pt x="699249" y="93205"/>
                  </a:lnTo>
                  <a:lnTo>
                    <a:pt x="702868" y="78206"/>
                  </a:lnTo>
                  <a:lnTo>
                    <a:pt x="704062" y="62852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569171" y="2585770"/>
              <a:ext cx="895985" cy="702945"/>
            </a:xfrm>
            <a:custGeom>
              <a:avLst/>
              <a:gdLst/>
              <a:ahLst/>
              <a:cxnLst/>
              <a:rect l="l" t="t" r="r" b="b"/>
              <a:pathLst>
                <a:path w="895985" h="702945">
                  <a:moveTo>
                    <a:pt x="895667" y="226517"/>
                  </a:moveTo>
                  <a:lnTo>
                    <a:pt x="859497" y="259892"/>
                  </a:lnTo>
                  <a:lnTo>
                    <a:pt x="745172" y="338264"/>
                  </a:lnTo>
                  <a:lnTo>
                    <a:pt x="662190" y="395643"/>
                  </a:lnTo>
                  <a:lnTo>
                    <a:pt x="627291" y="420217"/>
                  </a:lnTo>
                  <a:lnTo>
                    <a:pt x="570979" y="460692"/>
                  </a:lnTo>
                  <a:lnTo>
                    <a:pt x="550545" y="474726"/>
                  </a:lnTo>
                  <a:lnTo>
                    <a:pt x="503313" y="498665"/>
                  </a:lnTo>
                  <a:lnTo>
                    <a:pt x="461340" y="510120"/>
                  </a:lnTo>
                  <a:lnTo>
                    <a:pt x="447344" y="510882"/>
                  </a:lnTo>
                  <a:lnTo>
                    <a:pt x="434340" y="510120"/>
                  </a:lnTo>
                  <a:lnTo>
                    <a:pt x="392353" y="498665"/>
                  </a:lnTo>
                  <a:lnTo>
                    <a:pt x="354723" y="480618"/>
                  </a:lnTo>
                  <a:lnTo>
                    <a:pt x="273240" y="423545"/>
                  </a:lnTo>
                  <a:lnTo>
                    <a:pt x="203047" y="374307"/>
                  </a:lnTo>
                  <a:lnTo>
                    <a:pt x="107645" y="308775"/>
                  </a:lnTo>
                  <a:lnTo>
                    <a:pt x="50482" y="269900"/>
                  </a:lnTo>
                  <a:lnTo>
                    <a:pt x="36639" y="260083"/>
                  </a:lnTo>
                  <a:lnTo>
                    <a:pt x="23622" y="249580"/>
                  </a:lnTo>
                  <a:lnTo>
                    <a:pt x="11404" y="238391"/>
                  </a:lnTo>
                  <a:lnTo>
                    <a:pt x="0" y="226517"/>
                  </a:lnTo>
                  <a:lnTo>
                    <a:pt x="0" y="622642"/>
                  </a:lnTo>
                  <a:lnTo>
                    <a:pt x="13208" y="666711"/>
                  </a:lnTo>
                  <a:lnTo>
                    <a:pt x="49352" y="696620"/>
                  </a:lnTo>
                  <a:lnTo>
                    <a:pt x="79971" y="702475"/>
                  </a:lnTo>
                  <a:lnTo>
                    <a:pt x="815708" y="702475"/>
                  </a:lnTo>
                  <a:lnTo>
                    <a:pt x="859840" y="689279"/>
                  </a:lnTo>
                  <a:lnTo>
                    <a:pt x="889800" y="653199"/>
                  </a:lnTo>
                  <a:lnTo>
                    <a:pt x="895667" y="622642"/>
                  </a:lnTo>
                  <a:lnTo>
                    <a:pt x="895667" y="226517"/>
                  </a:lnTo>
                  <a:close/>
                </a:path>
                <a:path w="895985" h="702945">
                  <a:moveTo>
                    <a:pt x="895667" y="79832"/>
                  </a:moveTo>
                  <a:lnTo>
                    <a:pt x="882307" y="35763"/>
                  </a:lnTo>
                  <a:lnTo>
                    <a:pt x="845985" y="5854"/>
                  </a:lnTo>
                  <a:lnTo>
                    <a:pt x="815695" y="0"/>
                  </a:lnTo>
                  <a:lnTo>
                    <a:pt x="79971" y="0"/>
                  </a:lnTo>
                  <a:lnTo>
                    <a:pt x="32219" y="14592"/>
                  </a:lnTo>
                  <a:lnTo>
                    <a:pt x="5181" y="55130"/>
                  </a:lnTo>
                  <a:lnTo>
                    <a:pt x="0" y="90805"/>
                  </a:lnTo>
                  <a:lnTo>
                    <a:pt x="1714" y="106845"/>
                  </a:lnTo>
                  <a:lnTo>
                    <a:pt x="27495" y="158902"/>
                  </a:lnTo>
                  <a:lnTo>
                    <a:pt x="55854" y="191643"/>
                  </a:lnTo>
                  <a:lnTo>
                    <a:pt x="85966" y="216522"/>
                  </a:lnTo>
                  <a:lnTo>
                    <a:pt x="333197" y="388543"/>
                  </a:lnTo>
                  <a:lnTo>
                    <a:pt x="367601" y="412864"/>
                  </a:lnTo>
                  <a:lnTo>
                    <a:pt x="401116" y="433285"/>
                  </a:lnTo>
                  <a:lnTo>
                    <a:pt x="441464" y="446735"/>
                  </a:lnTo>
                  <a:lnTo>
                    <a:pt x="448348" y="447014"/>
                  </a:lnTo>
                  <a:lnTo>
                    <a:pt x="455993" y="447014"/>
                  </a:lnTo>
                  <a:lnTo>
                    <a:pt x="494563" y="433273"/>
                  </a:lnTo>
                  <a:lnTo>
                    <a:pt x="533781" y="408965"/>
                  </a:lnTo>
                  <a:lnTo>
                    <a:pt x="576300" y="378663"/>
                  </a:lnTo>
                  <a:lnTo>
                    <a:pt x="810196" y="216535"/>
                  </a:lnTo>
                  <a:lnTo>
                    <a:pt x="843686" y="188455"/>
                  </a:lnTo>
                  <a:lnTo>
                    <a:pt x="871181" y="155168"/>
                  </a:lnTo>
                  <a:lnTo>
                    <a:pt x="889546" y="118364"/>
                  </a:lnTo>
                  <a:lnTo>
                    <a:pt x="894130" y="99314"/>
                  </a:lnTo>
                  <a:lnTo>
                    <a:pt x="895667" y="79832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88275" y="3195878"/>
              <a:ext cx="1209040" cy="948690"/>
            </a:xfrm>
            <a:custGeom>
              <a:avLst/>
              <a:gdLst/>
              <a:ahLst/>
              <a:cxnLst/>
              <a:rect l="l" t="t" r="r" b="b"/>
              <a:pathLst>
                <a:path w="1209039" h="948689">
                  <a:moveTo>
                    <a:pt x="1208925" y="305854"/>
                  </a:moveTo>
                  <a:lnTo>
                    <a:pt x="1177556" y="336664"/>
                  </a:lnTo>
                  <a:lnTo>
                    <a:pt x="1141450" y="364451"/>
                  </a:lnTo>
                  <a:lnTo>
                    <a:pt x="990485" y="467245"/>
                  </a:lnTo>
                  <a:lnTo>
                    <a:pt x="869492" y="551281"/>
                  </a:lnTo>
                  <a:lnTo>
                    <a:pt x="805497" y="596887"/>
                  </a:lnTo>
                  <a:lnTo>
                    <a:pt x="770674" y="622071"/>
                  </a:lnTo>
                  <a:lnTo>
                    <a:pt x="743102" y="641019"/>
                  </a:lnTo>
                  <a:lnTo>
                    <a:pt x="698258" y="665137"/>
                  </a:lnTo>
                  <a:lnTo>
                    <a:pt x="659790" y="680567"/>
                  </a:lnTo>
                  <a:lnTo>
                    <a:pt x="603796" y="689851"/>
                  </a:lnTo>
                  <a:lnTo>
                    <a:pt x="586244" y="688822"/>
                  </a:lnTo>
                  <a:lnTo>
                    <a:pt x="529577" y="673341"/>
                  </a:lnTo>
                  <a:lnTo>
                    <a:pt x="493737" y="657009"/>
                  </a:lnTo>
                  <a:lnTo>
                    <a:pt x="438251" y="622071"/>
                  </a:lnTo>
                  <a:lnTo>
                    <a:pt x="348310" y="557352"/>
                  </a:lnTo>
                  <a:lnTo>
                    <a:pt x="229768" y="474827"/>
                  </a:lnTo>
                  <a:lnTo>
                    <a:pt x="68148" y="364451"/>
                  </a:lnTo>
                  <a:lnTo>
                    <a:pt x="31877" y="337007"/>
                  </a:lnTo>
                  <a:lnTo>
                    <a:pt x="0" y="305854"/>
                  </a:lnTo>
                  <a:lnTo>
                    <a:pt x="0" y="840752"/>
                  </a:lnTo>
                  <a:lnTo>
                    <a:pt x="7924" y="882027"/>
                  </a:lnTo>
                  <a:lnTo>
                    <a:pt x="31711" y="916889"/>
                  </a:lnTo>
                  <a:lnTo>
                    <a:pt x="66624" y="940638"/>
                  </a:lnTo>
                  <a:lnTo>
                    <a:pt x="107937" y="948563"/>
                  </a:lnTo>
                  <a:lnTo>
                    <a:pt x="1101001" y="948563"/>
                  </a:lnTo>
                  <a:lnTo>
                    <a:pt x="1142301" y="940638"/>
                  </a:lnTo>
                  <a:lnTo>
                    <a:pt x="1177226" y="916889"/>
                  </a:lnTo>
                  <a:lnTo>
                    <a:pt x="1201000" y="882027"/>
                  </a:lnTo>
                  <a:lnTo>
                    <a:pt x="1208925" y="840752"/>
                  </a:lnTo>
                  <a:lnTo>
                    <a:pt x="1208925" y="305854"/>
                  </a:lnTo>
                  <a:close/>
                </a:path>
                <a:path w="1209039" h="948689">
                  <a:moveTo>
                    <a:pt x="1208925" y="107797"/>
                  </a:moveTo>
                  <a:lnTo>
                    <a:pt x="1200912" y="66522"/>
                  </a:lnTo>
                  <a:lnTo>
                    <a:pt x="1176870" y="31673"/>
                  </a:lnTo>
                  <a:lnTo>
                    <a:pt x="1141869" y="7912"/>
                  </a:lnTo>
                  <a:lnTo>
                    <a:pt x="1100975" y="0"/>
                  </a:lnTo>
                  <a:lnTo>
                    <a:pt x="107937" y="0"/>
                  </a:lnTo>
                  <a:lnTo>
                    <a:pt x="61976" y="8763"/>
                  </a:lnTo>
                  <a:lnTo>
                    <a:pt x="27990" y="35026"/>
                  </a:lnTo>
                  <a:lnTo>
                    <a:pt x="6997" y="74447"/>
                  </a:lnTo>
                  <a:lnTo>
                    <a:pt x="0" y="122605"/>
                  </a:lnTo>
                  <a:lnTo>
                    <a:pt x="2324" y="144272"/>
                  </a:lnTo>
                  <a:lnTo>
                    <a:pt x="20878" y="190246"/>
                  </a:lnTo>
                  <a:lnTo>
                    <a:pt x="55956" y="237998"/>
                  </a:lnTo>
                  <a:lnTo>
                    <a:pt x="95415" y="276910"/>
                  </a:lnTo>
                  <a:lnTo>
                    <a:pt x="449732" y="524649"/>
                  </a:lnTo>
                  <a:lnTo>
                    <a:pt x="496163" y="557491"/>
                  </a:lnTo>
                  <a:lnTo>
                    <a:pt x="541401" y="585063"/>
                  </a:lnTo>
                  <a:lnTo>
                    <a:pt x="578993" y="600202"/>
                  </a:lnTo>
                  <a:lnTo>
                    <a:pt x="605155" y="603605"/>
                  </a:lnTo>
                  <a:lnTo>
                    <a:pt x="613067" y="603224"/>
                  </a:lnTo>
                  <a:lnTo>
                    <a:pt x="657682" y="589978"/>
                  </a:lnTo>
                  <a:lnTo>
                    <a:pt x="696722" y="567842"/>
                  </a:lnTo>
                  <a:lnTo>
                    <a:pt x="777849" y="511314"/>
                  </a:lnTo>
                  <a:lnTo>
                    <a:pt x="1093558" y="292379"/>
                  </a:lnTo>
                  <a:lnTo>
                    <a:pt x="1138758" y="254482"/>
                  </a:lnTo>
                  <a:lnTo>
                    <a:pt x="1175867" y="209511"/>
                  </a:lnTo>
                  <a:lnTo>
                    <a:pt x="1200658" y="159829"/>
                  </a:lnTo>
                  <a:lnTo>
                    <a:pt x="1206855" y="134112"/>
                  </a:lnTo>
                  <a:lnTo>
                    <a:pt x="1208925" y="107797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2001392" y="5358790"/>
            <a:ext cx="142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latin typeface="Microsoft Sans Serif"/>
                <a:cs typeface="Microsoft Sans Serif"/>
              </a:rPr>
              <a:t>Virtualization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447032" y="2223516"/>
            <a:ext cx="6544309" cy="3065145"/>
            <a:chOff x="4447032" y="2223516"/>
            <a:chExt cx="6544309" cy="3065145"/>
          </a:xfrm>
        </p:grpSpPr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7032" y="2979420"/>
              <a:ext cx="2200656" cy="2199131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535182" y="3067697"/>
              <a:ext cx="2030095" cy="2028825"/>
            </a:xfrm>
            <a:custGeom>
              <a:avLst/>
              <a:gdLst/>
              <a:ahLst/>
              <a:cxnLst/>
              <a:rect l="l" t="t" r="r" b="b"/>
              <a:pathLst>
                <a:path w="2030095" h="2028825">
                  <a:moveTo>
                    <a:pt x="2030069" y="895324"/>
                  </a:moveTo>
                  <a:lnTo>
                    <a:pt x="2017471" y="858761"/>
                  </a:lnTo>
                  <a:lnTo>
                    <a:pt x="1984997" y="837704"/>
                  </a:lnTo>
                  <a:lnTo>
                    <a:pt x="1752117" y="780465"/>
                  </a:lnTo>
                  <a:lnTo>
                    <a:pt x="1740890" y="747649"/>
                  </a:lnTo>
                  <a:lnTo>
                    <a:pt x="1728165" y="715378"/>
                  </a:lnTo>
                  <a:lnTo>
                    <a:pt x="1713992" y="683717"/>
                  </a:lnTo>
                  <a:lnTo>
                    <a:pt x="1698396" y="652703"/>
                  </a:lnTo>
                  <a:lnTo>
                    <a:pt x="1731137" y="598195"/>
                  </a:lnTo>
                  <a:lnTo>
                    <a:pt x="1806841" y="472147"/>
                  </a:lnTo>
                  <a:lnTo>
                    <a:pt x="1814093" y="453656"/>
                  </a:lnTo>
                  <a:lnTo>
                    <a:pt x="1814880" y="434314"/>
                  </a:lnTo>
                  <a:lnTo>
                    <a:pt x="1809419" y="415747"/>
                  </a:lnTo>
                  <a:lnTo>
                    <a:pt x="1797913" y="399554"/>
                  </a:lnTo>
                  <a:lnTo>
                    <a:pt x="1733372" y="335076"/>
                  </a:lnTo>
                  <a:lnTo>
                    <a:pt x="1729206" y="330923"/>
                  </a:lnTo>
                  <a:lnTo>
                    <a:pt x="1629702" y="231521"/>
                  </a:lnTo>
                  <a:lnTo>
                    <a:pt x="1613573" y="220027"/>
                  </a:lnTo>
                  <a:lnTo>
                    <a:pt x="1595221" y="214591"/>
                  </a:lnTo>
                  <a:lnTo>
                    <a:pt x="1592834" y="214591"/>
                  </a:lnTo>
                  <a:lnTo>
                    <a:pt x="1573669" y="215379"/>
                  </a:lnTo>
                  <a:lnTo>
                    <a:pt x="1575371" y="215379"/>
                  </a:lnTo>
                  <a:lnTo>
                    <a:pt x="1557045" y="222567"/>
                  </a:lnTo>
                  <a:lnTo>
                    <a:pt x="1376070" y="330923"/>
                  </a:lnTo>
                  <a:lnTo>
                    <a:pt x="1345184" y="315480"/>
                  </a:lnTo>
                  <a:lnTo>
                    <a:pt x="1313662" y="301434"/>
                  </a:lnTo>
                  <a:lnTo>
                    <a:pt x="1281569" y="288836"/>
                  </a:lnTo>
                  <a:lnTo>
                    <a:pt x="1248930" y="277698"/>
                  </a:lnTo>
                  <a:lnTo>
                    <a:pt x="1191666" y="45021"/>
                  </a:lnTo>
                  <a:lnTo>
                    <a:pt x="1183690" y="26835"/>
                  </a:lnTo>
                  <a:lnTo>
                    <a:pt x="1170571" y="12598"/>
                  </a:lnTo>
                  <a:lnTo>
                    <a:pt x="1153579" y="3314"/>
                  </a:lnTo>
                  <a:lnTo>
                    <a:pt x="1133983" y="0"/>
                  </a:lnTo>
                  <a:lnTo>
                    <a:pt x="896086" y="0"/>
                  </a:lnTo>
                  <a:lnTo>
                    <a:pt x="859472" y="12598"/>
                  </a:lnTo>
                  <a:lnTo>
                    <a:pt x="838390" y="45021"/>
                  </a:lnTo>
                  <a:lnTo>
                    <a:pt x="816368" y="135001"/>
                  </a:lnTo>
                  <a:lnTo>
                    <a:pt x="797534" y="211670"/>
                  </a:lnTo>
                  <a:lnTo>
                    <a:pt x="781177" y="277698"/>
                  </a:lnTo>
                  <a:lnTo>
                    <a:pt x="780999" y="277698"/>
                  </a:lnTo>
                  <a:lnTo>
                    <a:pt x="746429" y="289560"/>
                  </a:lnTo>
                  <a:lnTo>
                    <a:pt x="712304" y="303110"/>
                  </a:lnTo>
                  <a:lnTo>
                    <a:pt x="678878" y="318300"/>
                  </a:lnTo>
                  <a:lnTo>
                    <a:pt x="646226" y="335076"/>
                  </a:lnTo>
                  <a:lnTo>
                    <a:pt x="458546" y="222567"/>
                  </a:lnTo>
                  <a:lnTo>
                    <a:pt x="440016" y="215379"/>
                  </a:lnTo>
                  <a:lnTo>
                    <a:pt x="420674" y="214591"/>
                  </a:lnTo>
                  <a:lnTo>
                    <a:pt x="402107" y="220027"/>
                  </a:lnTo>
                  <a:lnTo>
                    <a:pt x="385889" y="231521"/>
                  </a:lnTo>
                  <a:lnTo>
                    <a:pt x="217690" y="399554"/>
                  </a:lnTo>
                  <a:lnTo>
                    <a:pt x="206184" y="415747"/>
                  </a:lnTo>
                  <a:lnTo>
                    <a:pt x="200723" y="434314"/>
                  </a:lnTo>
                  <a:lnTo>
                    <a:pt x="201510" y="453656"/>
                  </a:lnTo>
                  <a:lnTo>
                    <a:pt x="208749" y="472147"/>
                  </a:lnTo>
                  <a:lnTo>
                    <a:pt x="324802" y="665810"/>
                  </a:lnTo>
                  <a:lnTo>
                    <a:pt x="311340" y="693712"/>
                  </a:lnTo>
                  <a:lnTo>
                    <a:pt x="299034" y="722134"/>
                  </a:lnTo>
                  <a:lnTo>
                    <a:pt x="287883" y="751014"/>
                  </a:lnTo>
                  <a:lnTo>
                    <a:pt x="277926" y="780300"/>
                  </a:lnTo>
                  <a:lnTo>
                    <a:pt x="45072" y="837704"/>
                  </a:lnTo>
                  <a:lnTo>
                    <a:pt x="26847" y="845667"/>
                  </a:lnTo>
                  <a:lnTo>
                    <a:pt x="12598" y="858761"/>
                  </a:lnTo>
                  <a:lnTo>
                    <a:pt x="3314" y="875741"/>
                  </a:lnTo>
                  <a:lnTo>
                    <a:pt x="0" y="895311"/>
                  </a:lnTo>
                  <a:lnTo>
                    <a:pt x="0" y="1133017"/>
                  </a:lnTo>
                  <a:lnTo>
                    <a:pt x="12598" y="1169593"/>
                  </a:lnTo>
                  <a:lnTo>
                    <a:pt x="45059" y="1190650"/>
                  </a:lnTo>
                  <a:lnTo>
                    <a:pt x="277977" y="1247863"/>
                  </a:lnTo>
                  <a:lnTo>
                    <a:pt x="289356" y="1281176"/>
                  </a:lnTo>
                  <a:lnTo>
                    <a:pt x="302285" y="1313967"/>
                  </a:lnTo>
                  <a:lnTo>
                    <a:pt x="316750" y="1346187"/>
                  </a:lnTo>
                  <a:lnTo>
                    <a:pt x="332689" y="1377810"/>
                  </a:lnTo>
                  <a:lnTo>
                    <a:pt x="228854" y="1550733"/>
                  </a:lnTo>
                  <a:lnTo>
                    <a:pt x="221602" y="1569224"/>
                  </a:lnTo>
                  <a:lnTo>
                    <a:pt x="220814" y="1588566"/>
                  </a:lnTo>
                  <a:lnTo>
                    <a:pt x="226288" y="1607134"/>
                  </a:lnTo>
                  <a:lnTo>
                    <a:pt x="406006" y="1791385"/>
                  </a:lnTo>
                  <a:lnTo>
                    <a:pt x="440740" y="1808276"/>
                  </a:lnTo>
                  <a:lnTo>
                    <a:pt x="459079" y="1807540"/>
                  </a:lnTo>
                  <a:lnTo>
                    <a:pt x="460006" y="1807540"/>
                  </a:lnTo>
                  <a:lnTo>
                    <a:pt x="478663" y="1800326"/>
                  </a:lnTo>
                  <a:lnTo>
                    <a:pt x="652132" y="1696453"/>
                  </a:lnTo>
                  <a:lnTo>
                    <a:pt x="683463" y="1712226"/>
                  </a:lnTo>
                  <a:lnTo>
                    <a:pt x="715454" y="1726539"/>
                  </a:lnTo>
                  <a:lnTo>
                    <a:pt x="748042" y="1739366"/>
                  </a:lnTo>
                  <a:lnTo>
                    <a:pt x="781202" y="1750707"/>
                  </a:lnTo>
                  <a:lnTo>
                    <a:pt x="838428" y="1983308"/>
                  </a:lnTo>
                  <a:lnTo>
                    <a:pt x="846353" y="2001507"/>
                  </a:lnTo>
                  <a:lnTo>
                    <a:pt x="859472" y="2015756"/>
                  </a:lnTo>
                  <a:lnTo>
                    <a:pt x="876477" y="2025027"/>
                  </a:lnTo>
                  <a:lnTo>
                    <a:pt x="896086" y="2028342"/>
                  </a:lnTo>
                  <a:lnTo>
                    <a:pt x="1133983" y="2028342"/>
                  </a:lnTo>
                  <a:lnTo>
                    <a:pt x="1170571" y="2015756"/>
                  </a:lnTo>
                  <a:lnTo>
                    <a:pt x="1191666" y="1983308"/>
                  </a:lnTo>
                  <a:lnTo>
                    <a:pt x="1248867" y="1750707"/>
                  </a:lnTo>
                  <a:lnTo>
                    <a:pt x="1282915" y="1739036"/>
                  </a:lnTo>
                  <a:lnTo>
                    <a:pt x="1316291" y="1725790"/>
                  </a:lnTo>
                  <a:lnTo>
                    <a:pt x="1348943" y="1711007"/>
                  </a:lnTo>
                  <a:lnTo>
                    <a:pt x="1377416" y="1696453"/>
                  </a:lnTo>
                  <a:lnTo>
                    <a:pt x="1380832" y="1694700"/>
                  </a:lnTo>
                  <a:lnTo>
                    <a:pt x="1557045" y="1800326"/>
                  </a:lnTo>
                  <a:lnTo>
                    <a:pt x="1575549" y="1807540"/>
                  </a:lnTo>
                  <a:lnTo>
                    <a:pt x="1594904" y="1808340"/>
                  </a:lnTo>
                  <a:lnTo>
                    <a:pt x="1613496" y="1802904"/>
                  </a:lnTo>
                  <a:lnTo>
                    <a:pt x="1726476" y="1694700"/>
                  </a:lnTo>
                  <a:lnTo>
                    <a:pt x="1797913" y="1623326"/>
                  </a:lnTo>
                  <a:lnTo>
                    <a:pt x="1814880" y="1588566"/>
                  </a:lnTo>
                  <a:lnTo>
                    <a:pt x="1814093" y="1569224"/>
                  </a:lnTo>
                  <a:lnTo>
                    <a:pt x="1806841" y="1550733"/>
                  </a:lnTo>
                  <a:lnTo>
                    <a:pt x="1734388" y="1430134"/>
                  </a:lnTo>
                  <a:lnTo>
                    <a:pt x="1699920" y="1372755"/>
                  </a:lnTo>
                  <a:lnTo>
                    <a:pt x="1715046" y="1342415"/>
                  </a:lnTo>
                  <a:lnTo>
                    <a:pt x="1728800" y="1311452"/>
                  </a:lnTo>
                  <a:lnTo>
                    <a:pt x="1741170" y="1279918"/>
                  </a:lnTo>
                  <a:lnTo>
                    <a:pt x="1752117" y="1247863"/>
                  </a:lnTo>
                  <a:lnTo>
                    <a:pt x="1984997" y="1190650"/>
                  </a:lnTo>
                  <a:lnTo>
                    <a:pt x="2003158" y="1182712"/>
                  </a:lnTo>
                  <a:lnTo>
                    <a:pt x="2017445" y="1169593"/>
                  </a:lnTo>
                  <a:lnTo>
                    <a:pt x="2026742" y="1152601"/>
                  </a:lnTo>
                  <a:lnTo>
                    <a:pt x="2030069" y="1133017"/>
                  </a:lnTo>
                  <a:lnTo>
                    <a:pt x="2030069" y="8953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0808" y="3560063"/>
              <a:ext cx="1216152" cy="104089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4220" y="2223516"/>
              <a:ext cx="3896868" cy="3064764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71871" y="3104388"/>
            <a:ext cx="1049020" cy="62674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4930"/>
              </a:lnSpc>
            </a:pPr>
            <a:r>
              <a:rPr dirty="0" sz="4400" spc="-400">
                <a:solidFill>
                  <a:srgbClr val="0F171E"/>
                </a:solidFill>
                <a:latin typeface="Microsoft Sans Serif"/>
                <a:cs typeface="Microsoft Sans Serif"/>
              </a:rPr>
              <a:t>GKE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276" y="2331719"/>
              <a:ext cx="2168652" cy="211074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864597" y="293369"/>
            <a:ext cx="17227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Google</a:t>
            </a:r>
            <a:r>
              <a:rPr dirty="0" sz="1000" spc="-5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Kubernetes</a:t>
            </a: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Service</a:t>
            </a:r>
            <a:r>
              <a:rPr dirty="0" sz="10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(GKE)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33905" y="4478528"/>
            <a:ext cx="1231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Sans Serif"/>
                <a:cs typeface="Microsoft Sans Serif"/>
              </a:rPr>
              <a:t>Kubernetes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713219" y="2214372"/>
            <a:ext cx="5478780" cy="2904490"/>
            <a:chOff x="6713219" y="2214372"/>
            <a:chExt cx="5478780" cy="290449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3219" y="2912363"/>
              <a:ext cx="5478780" cy="220624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40751" y="3613404"/>
              <a:ext cx="4105910" cy="605155"/>
            </a:xfrm>
            <a:custGeom>
              <a:avLst/>
              <a:gdLst/>
              <a:ahLst/>
              <a:cxnLst/>
              <a:rect l="l" t="t" r="r" b="b"/>
              <a:pathLst>
                <a:path w="4105909" h="605154">
                  <a:moveTo>
                    <a:pt x="4043172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4043172" y="605028"/>
                  </a:lnTo>
                  <a:lnTo>
                    <a:pt x="4067508" y="600122"/>
                  </a:lnTo>
                  <a:lnTo>
                    <a:pt x="4087368" y="586740"/>
                  </a:lnTo>
                  <a:lnTo>
                    <a:pt x="4100750" y="566880"/>
                  </a:lnTo>
                  <a:lnTo>
                    <a:pt x="4105655" y="542544"/>
                  </a:lnTo>
                  <a:lnTo>
                    <a:pt x="4105655" y="62484"/>
                  </a:lnTo>
                  <a:lnTo>
                    <a:pt x="4100750" y="38147"/>
                  </a:lnTo>
                  <a:lnTo>
                    <a:pt x="4087367" y="18288"/>
                  </a:lnTo>
                  <a:lnTo>
                    <a:pt x="4067508" y="4905"/>
                  </a:lnTo>
                  <a:lnTo>
                    <a:pt x="404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3219" y="2214372"/>
              <a:ext cx="5478780" cy="220624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540751" y="2915412"/>
              <a:ext cx="4105910" cy="605155"/>
            </a:xfrm>
            <a:custGeom>
              <a:avLst/>
              <a:gdLst/>
              <a:ahLst/>
              <a:cxnLst/>
              <a:rect l="l" t="t" r="r" b="b"/>
              <a:pathLst>
                <a:path w="4105909" h="605154">
                  <a:moveTo>
                    <a:pt x="4043172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4043172" y="605027"/>
                  </a:lnTo>
                  <a:lnTo>
                    <a:pt x="4067508" y="600122"/>
                  </a:lnTo>
                  <a:lnTo>
                    <a:pt x="4087368" y="586739"/>
                  </a:lnTo>
                  <a:lnTo>
                    <a:pt x="4100750" y="566880"/>
                  </a:lnTo>
                  <a:lnTo>
                    <a:pt x="4105655" y="542543"/>
                  </a:lnTo>
                  <a:lnTo>
                    <a:pt x="4105655" y="62484"/>
                  </a:lnTo>
                  <a:lnTo>
                    <a:pt x="4100750" y="38147"/>
                  </a:lnTo>
                  <a:lnTo>
                    <a:pt x="4087367" y="18287"/>
                  </a:lnTo>
                  <a:lnTo>
                    <a:pt x="4067508" y="4905"/>
                  </a:lnTo>
                  <a:lnTo>
                    <a:pt x="404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737093" y="3087370"/>
            <a:ext cx="1787525" cy="938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Software</a:t>
            </a:r>
            <a:r>
              <a:rPr dirty="0" sz="1400" spc="2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deployment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Scaling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713219" y="1516380"/>
            <a:ext cx="5478780" cy="2206625"/>
            <a:chOff x="6713219" y="1516380"/>
            <a:chExt cx="5478780" cy="2206625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3219" y="1516380"/>
              <a:ext cx="5478780" cy="220624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7540751" y="2217420"/>
              <a:ext cx="4105910" cy="605155"/>
            </a:xfrm>
            <a:custGeom>
              <a:avLst/>
              <a:gdLst/>
              <a:ahLst/>
              <a:cxnLst/>
              <a:rect l="l" t="t" r="r" b="b"/>
              <a:pathLst>
                <a:path w="4105909" h="605155">
                  <a:moveTo>
                    <a:pt x="4043172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4043172" y="605027"/>
                  </a:lnTo>
                  <a:lnTo>
                    <a:pt x="4067508" y="600122"/>
                  </a:lnTo>
                  <a:lnTo>
                    <a:pt x="4087368" y="586739"/>
                  </a:lnTo>
                  <a:lnTo>
                    <a:pt x="4100750" y="566880"/>
                  </a:lnTo>
                  <a:lnTo>
                    <a:pt x="4105655" y="542543"/>
                  </a:lnTo>
                  <a:lnTo>
                    <a:pt x="4105655" y="62483"/>
                  </a:lnTo>
                  <a:lnTo>
                    <a:pt x="4100750" y="38147"/>
                  </a:lnTo>
                  <a:lnTo>
                    <a:pt x="4087367" y="18287"/>
                  </a:lnTo>
                  <a:lnTo>
                    <a:pt x="4067508" y="4905"/>
                  </a:lnTo>
                  <a:lnTo>
                    <a:pt x="404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737093" y="2389124"/>
            <a:ext cx="9893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Automating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713219" y="2915411"/>
            <a:ext cx="5478780" cy="2904490"/>
            <a:chOff x="6713219" y="2915411"/>
            <a:chExt cx="5478780" cy="2904490"/>
          </a:xfrm>
        </p:grpSpPr>
        <p:sp>
          <p:nvSpPr>
            <p:cNvPr id="20" name="object 20" descr=""/>
            <p:cNvSpPr/>
            <p:nvPr/>
          </p:nvSpPr>
          <p:spPr>
            <a:xfrm>
              <a:off x="6918959" y="2915411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2" y="547624"/>
                  </a:lnTo>
                  <a:lnTo>
                    <a:pt x="621792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080338" y="3018002"/>
              <a:ext cx="300355" cy="377825"/>
            </a:xfrm>
            <a:custGeom>
              <a:avLst/>
              <a:gdLst/>
              <a:ahLst/>
              <a:cxnLst/>
              <a:rect l="l" t="t" r="r" b="b"/>
              <a:pathLst>
                <a:path w="300354" h="377825">
                  <a:moveTo>
                    <a:pt x="280377" y="360883"/>
                  </a:moveTo>
                  <a:lnTo>
                    <a:pt x="246507" y="360883"/>
                  </a:lnTo>
                  <a:lnTo>
                    <a:pt x="246507" y="332879"/>
                  </a:lnTo>
                  <a:lnTo>
                    <a:pt x="246507" y="330225"/>
                  </a:lnTo>
                  <a:lnTo>
                    <a:pt x="246507" y="280441"/>
                  </a:lnTo>
                  <a:lnTo>
                    <a:pt x="246507" y="279107"/>
                  </a:lnTo>
                  <a:lnTo>
                    <a:pt x="246507" y="244005"/>
                  </a:lnTo>
                  <a:lnTo>
                    <a:pt x="241604" y="239115"/>
                  </a:lnTo>
                  <a:lnTo>
                    <a:pt x="204609" y="239115"/>
                  </a:lnTo>
                  <a:lnTo>
                    <a:pt x="204609" y="305333"/>
                  </a:lnTo>
                  <a:lnTo>
                    <a:pt x="179641" y="330225"/>
                  </a:lnTo>
                  <a:lnTo>
                    <a:pt x="173405" y="324002"/>
                  </a:lnTo>
                  <a:lnTo>
                    <a:pt x="192125" y="305333"/>
                  </a:lnTo>
                  <a:lnTo>
                    <a:pt x="173405" y="286664"/>
                  </a:lnTo>
                  <a:lnTo>
                    <a:pt x="179641" y="280441"/>
                  </a:lnTo>
                  <a:lnTo>
                    <a:pt x="204609" y="305333"/>
                  </a:lnTo>
                  <a:lnTo>
                    <a:pt x="204609" y="239115"/>
                  </a:lnTo>
                  <a:lnTo>
                    <a:pt x="164934" y="239115"/>
                  </a:lnTo>
                  <a:lnTo>
                    <a:pt x="164934" y="282663"/>
                  </a:lnTo>
                  <a:lnTo>
                    <a:pt x="143979" y="332879"/>
                  </a:lnTo>
                  <a:lnTo>
                    <a:pt x="136956" y="329780"/>
                  </a:lnTo>
                  <a:lnTo>
                    <a:pt x="135953" y="329336"/>
                  </a:lnTo>
                  <a:lnTo>
                    <a:pt x="156540" y="279996"/>
                  </a:lnTo>
                  <a:lnTo>
                    <a:pt x="156908" y="279107"/>
                  </a:lnTo>
                  <a:lnTo>
                    <a:pt x="164934" y="282663"/>
                  </a:lnTo>
                  <a:lnTo>
                    <a:pt x="164934" y="239115"/>
                  </a:lnTo>
                  <a:lnTo>
                    <a:pt x="127038" y="239115"/>
                  </a:lnTo>
                  <a:lnTo>
                    <a:pt x="127038" y="286219"/>
                  </a:lnTo>
                  <a:lnTo>
                    <a:pt x="108318" y="304888"/>
                  </a:lnTo>
                  <a:lnTo>
                    <a:pt x="127038" y="323557"/>
                  </a:lnTo>
                  <a:lnTo>
                    <a:pt x="120802" y="329780"/>
                  </a:lnTo>
                  <a:lnTo>
                    <a:pt x="95834" y="304888"/>
                  </a:lnTo>
                  <a:lnTo>
                    <a:pt x="120802" y="279996"/>
                  </a:lnTo>
                  <a:lnTo>
                    <a:pt x="127038" y="286219"/>
                  </a:lnTo>
                  <a:lnTo>
                    <a:pt x="127038" y="239115"/>
                  </a:lnTo>
                  <a:lnTo>
                    <a:pt x="59283" y="239115"/>
                  </a:lnTo>
                  <a:lnTo>
                    <a:pt x="54381" y="243992"/>
                  </a:lnTo>
                  <a:lnTo>
                    <a:pt x="54381" y="360883"/>
                  </a:lnTo>
                  <a:lnTo>
                    <a:pt x="20510" y="360883"/>
                  </a:lnTo>
                  <a:lnTo>
                    <a:pt x="20510" y="372884"/>
                  </a:lnTo>
                  <a:lnTo>
                    <a:pt x="25412" y="377774"/>
                  </a:lnTo>
                  <a:lnTo>
                    <a:pt x="275475" y="377774"/>
                  </a:lnTo>
                  <a:lnTo>
                    <a:pt x="280377" y="372884"/>
                  </a:lnTo>
                  <a:lnTo>
                    <a:pt x="280377" y="360883"/>
                  </a:lnTo>
                  <a:close/>
                </a:path>
                <a:path w="300354" h="377825">
                  <a:moveTo>
                    <a:pt x="299999" y="315556"/>
                  </a:moveTo>
                  <a:lnTo>
                    <a:pt x="293001" y="249770"/>
                  </a:lnTo>
                  <a:lnTo>
                    <a:pt x="292912" y="248881"/>
                  </a:lnTo>
                  <a:lnTo>
                    <a:pt x="292798" y="247992"/>
                  </a:lnTo>
                  <a:lnTo>
                    <a:pt x="263448" y="206159"/>
                  </a:lnTo>
                  <a:lnTo>
                    <a:pt x="253238" y="200444"/>
                  </a:lnTo>
                  <a:lnTo>
                    <a:pt x="249567" y="198386"/>
                  </a:lnTo>
                  <a:lnTo>
                    <a:pt x="243205" y="195554"/>
                  </a:lnTo>
                  <a:lnTo>
                    <a:pt x="234937" y="191871"/>
                  </a:lnTo>
                  <a:lnTo>
                    <a:pt x="219760" y="186220"/>
                  </a:lnTo>
                  <a:lnTo>
                    <a:pt x="197916" y="177330"/>
                  </a:lnTo>
                  <a:lnTo>
                    <a:pt x="196138" y="176441"/>
                  </a:lnTo>
                  <a:lnTo>
                    <a:pt x="195237" y="175107"/>
                  </a:lnTo>
                  <a:lnTo>
                    <a:pt x="195237" y="172440"/>
                  </a:lnTo>
                  <a:lnTo>
                    <a:pt x="195237" y="162661"/>
                  </a:lnTo>
                  <a:lnTo>
                    <a:pt x="220192" y="123101"/>
                  </a:lnTo>
                  <a:lnTo>
                    <a:pt x="221983" y="107111"/>
                  </a:lnTo>
                  <a:lnTo>
                    <a:pt x="221983" y="91109"/>
                  </a:lnTo>
                  <a:lnTo>
                    <a:pt x="224663" y="92887"/>
                  </a:lnTo>
                  <a:lnTo>
                    <a:pt x="230898" y="93776"/>
                  </a:lnTo>
                  <a:lnTo>
                    <a:pt x="229997" y="91109"/>
                  </a:lnTo>
                  <a:lnTo>
                    <a:pt x="223329" y="71551"/>
                  </a:lnTo>
                  <a:lnTo>
                    <a:pt x="221538" y="65341"/>
                  </a:lnTo>
                  <a:lnTo>
                    <a:pt x="207784" y="29781"/>
                  </a:lnTo>
                  <a:lnTo>
                    <a:pt x="203708" y="25590"/>
                  </a:lnTo>
                  <a:lnTo>
                    <a:pt x="203708" y="75552"/>
                  </a:lnTo>
                  <a:lnTo>
                    <a:pt x="203619" y="107111"/>
                  </a:lnTo>
                  <a:lnTo>
                    <a:pt x="199491" y="127381"/>
                  </a:lnTo>
                  <a:lnTo>
                    <a:pt x="187998" y="144335"/>
                  </a:lnTo>
                  <a:lnTo>
                    <a:pt x="185432" y="146075"/>
                  </a:lnTo>
                  <a:lnTo>
                    <a:pt x="185432" y="190665"/>
                  </a:lnTo>
                  <a:lnTo>
                    <a:pt x="176669" y="192989"/>
                  </a:lnTo>
                  <a:lnTo>
                    <a:pt x="167779" y="194614"/>
                  </a:lnTo>
                  <a:lnTo>
                    <a:pt x="158000" y="195554"/>
                  </a:lnTo>
                  <a:lnTo>
                    <a:pt x="149771" y="195554"/>
                  </a:lnTo>
                  <a:lnTo>
                    <a:pt x="141008" y="195224"/>
                  </a:lnTo>
                  <a:lnTo>
                    <a:pt x="132168" y="194271"/>
                  </a:lnTo>
                  <a:lnTo>
                    <a:pt x="123317" y="192747"/>
                  </a:lnTo>
                  <a:lnTo>
                    <a:pt x="114566" y="190665"/>
                  </a:lnTo>
                  <a:lnTo>
                    <a:pt x="119913" y="186664"/>
                  </a:lnTo>
                  <a:lnTo>
                    <a:pt x="123482" y="179997"/>
                  </a:lnTo>
                  <a:lnTo>
                    <a:pt x="123482" y="172440"/>
                  </a:lnTo>
                  <a:lnTo>
                    <a:pt x="136601" y="176441"/>
                  </a:lnTo>
                  <a:lnTo>
                    <a:pt x="150215" y="177774"/>
                  </a:lnTo>
                  <a:lnTo>
                    <a:pt x="163842" y="176441"/>
                  </a:lnTo>
                  <a:lnTo>
                    <a:pt x="176961" y="172440"/>
                  </a:lnTo>
                  <a:lnTo>
                    <a:pt x="176961" y="179552"/>
                  </a:lnTo>
                  <a:lnTo>
                    <a:pt x="180086" y="186220"/>
                  </a:lnTo>
                  <a:lnTo>
                    <a:pt x="185432" y="190665"/>
                  </a:lnTo>
                  <a:lnTo>
                    <a:pt x="185432" y="146075"/>
                  </a:lnTo>
                  <a:lnTo>
                    <a:pt x="170992" y="155790"/>
                  </a:lnTo>
                  <a:lnTo>
                    <a:pt x="150215" y="159994"/>
                  </a:lnTo>
                  <a:lnTo>
                    <a:pt x="113779" y="145834"/>
                  </a:lnTo>
                  <a:lnTo>
                    <a:pt x="96735" y="110667"/>
                  </a:lnTo>
                  <a:lnTo>
                    <a:pt x="121386" y="101587"/>
                  </a:lnTo>
                  <a:lnTo>
                    <a:pt x="147548" y="89725"/>
                  </a:lnTo>
                  <a:lnTo>
                    <a:pt x="171704" y="75107"/>
                  </a:lnTo>
                  <a:lnTo>
                    <a:pt x="190334" y="57785"/>
                  </a:lnTo>
                  <a:lnTo>
                    <a:pt x="194348" y="64008"/>
                  </a:lnTo>
                  <a:lnTo>
                    <a:pt x="198805" y="69786"/>
                  </a:lnTo>
                  <a:lnTo>
                    <a:pt x="203708" y="75552"/>
                  </a:lnTo>
                  <a:lnTo>
                    <a:pt x="203708" y="25590"/>
                  </a:lnTo>
                  <a:lnTo>
                    <a:pt x="195961" y="17602"/>
                  </a:lnTo>
                  <a:lnTo>
                    <a:pt x="186804" y="11557"/>
                  </a:lnTo>
                  <a:lnTo>
                    <a:pt x="181419" y="8001"/>
                  </a:lnTo>
                  <a:lnTo>
                    <a:pt x="179641" y="7112"/>
                  </a:lnTo>
                  <a:lnTo>
                    <a:pt x="177406" y="7112"/>
                  </a:lnTo>
                  <a:lnTo>
                    <a:pt x="175628" y="8445"/>
                  </a:lnTo>
                  <a:lnTo>
                    <a:pt x="171615" y="11557"/>
                  </a:lnTo>
                  <a:lnTo>
                    <a:pt x="167157" y="5334"/>
                  </a:lnTo>
                  <a:lnTo>
                    <a:pt x="165823" y="3556"/>
                  </a:lnTo>
                  <a:lnTo>
                    <a:pt x="164045" y="1778"/>
                  </a:lnTo>
                  <a:lnTo>
                    <a:pt x="161810" y="1333"/>
                  </a:lnTo>
                  <a:lnTo>
                    <a:pt x="157797" y="444"/>
                  </a:lnTo>
                  <a:lnTo>
                    <a:pt x="153784" y="0"/>
                  </a:lnTo>
                  <a:lnTo>
                    <a:pt x="149771" y="0"/>
                  </a:lnTo>
                  <a:lnTo>
                    <a:pt x="103466" y="18275"/>
                  </a:lnTo>
                  <a:lnTo>
                    <a:pt x="78905" y="63563"/>
                  </a:lnTo>
                  <a:lnTo>
                    <a:pt x="78841" y="75552"/>
                  </a:lnTo>
                  <a:lnTo>
                    <a:pt x="78562" y="81470"/>
                  </a:lnTo>
                  <a:lnTo>
                    <a:pt x="77508" y="88557"/>
                  </a:lnTo>
                  <a:lnTo>
                    <a:pt x="75704" y="95478"/>
                  </a:lnTo>
                  <a:lnTo>
                    <a:pt x="73101" y="102222"/>
                  </a:lnTo>
                  <a:lnTo>
                    <a:pt x="65532" y="120002"/>
                  </a:lnTo>
                  <a:lnTo>
                    <a:pt x="70878" y="118668"/>
                  </a:lnTo>
                  <a:lnTo>
                    <a:pt x="79794" y="116001"/>
                  </a:lnTo>
                  <a:lnTo>
                    <a:pt x="82765" y="129273"/>
                  </a:lnTo>
                  <a:lnTo>
                    <a:pt x="88201" y="141554"/>
                  </a:lnTo>
                  <a:lnTo>
                    <a:pt x="95897" y="152501"/>
                  </a:lnTo>
                  <a:lnTo>
                    <a:pt x="105651" y="161772"/>
                  </a:lnTo>
                  <a:lnTo>
                    <a:pt x="105651" y="174663"/>
                  </a:lnTo>
                  <a:lnTo>
                    <a:pt x="104749" y="176441"/>
                  </a:lnTo>
                  <a:lnTo>
                    <a:pt x="102971" y="176885"/>
                  </a:lnTo>
                  <a:lnTo>
                    <a:pt x="81127" y="185775"/>
                  </a:lnTo>
                  <a:lnTo>
                    <a:pt x="37274" y="205828"/>
                  </a:lnTo>
                  <a:lnTo>
                    <a:pt x="8978" y="238544"/>
                  </a:lnTo>
                  <a:lnTo>
                    <a:pt x="0" y="315556"/>
                  </a:lnTo>
                  <a:lnTo>
                    <a:pt x="50" y="322821"/>
                  </a:lnTo>
                  <a:lnTo>
                    <a:pt x="32994" y="351548"/>
                  </a:lnTo>
                  <a:lnTo>
                    <a:pt x="45466" y="351548"/>
                  </a:lnTo>
                  <a:lnTo>
                    <a:pt x="45466" y="337769"/>
                  </a:lnTo>
                  <a:lnTo>
                    <a:pt x="39204" y="335343"/>
                  </a:lnTo>
                  <a:lnTo>
                    <a:pt x="33096" y="332663"/>
                  </a:lnTo>
                  <a:lnTo>
                    <a:pt x="27190" y="329666"/>
                  </a:lnTo>
                  <a:lnTo>
                    <a:pt x="21399" y="326224"/>
                  </a:lnTo>
                  <a:lnTo>
                    <a:pt x="18719" y="324446"/>
                  </a:lnTo>
                  <a:lnTo>
                    <a:pt x="17386" y="321335"/>
                  </a:lnTo>
                  <a:lnTo>
                    <a:pt x="17830" y="318223"/>
                  </a:lnTo>
                  <a:lnTo>
                    <a:pt x="25412" y="249770"/>
                  </a:lnTo>
                  <a:lnTo>
                    <a:pt x="25412" y="240893"/>
                  </a:lnTo>
                  <a:lnTo>
                    <a:pt x="29425" y="233781"/>
                  </a:lnTo>
                  <a:lnTo>
                    <a:pt x="73088" y="207886"/>
                  </a:lnTo>
                  <a:lnTo>
                    <a:pt x="94056" y="200444"/>
                  </a:lnTo>
                  <a:lnTo>
                    <a:pt x="105092" y="205828"/>
                  </a:lnTo>
                  <a:lnTo>
                    <a:pt x="118465" y="209892"/>
                  </a:lnTo>
                  <a:lnTo>
                    <a:pt x="133667" y="212445"/>
                  </a:lnTo>
                  <a:lnTo>
                    <a:pt x="150215" y="213334"/>
                  </a:lnTo>
                  <a:lnTo>
                    <a:pt x="166776" y="212445"/>
                  </a:lnTo>
                  <a:lnTo>
                    <a:pt x="182041" y="209892"/>
                  </a:lnTo>
                  <a:lnTo>
                    <a:pt x="195541" y="205828"/>
                  </a:lnTo>
                  <a:lnTo>
                    <a:pt x="206832" y="200444"/>
                  </a:lnTo>
                  <a:lnTo>
                    <a:pt x="213525" y="202666"/>
                  </a:lnTo>
                  <a:lnTo>
                    <a:pt x="253199" y="220662"/>
                  </a:lnTo>
                  <a:lnTo>
                    <a:pt x="274688" y="249770"/>
                  </a:lnTo>
                  <a:lnTo>
                    <a:pt x="282613" y="317779"/>
                  </a:lnTo>
                  <a:lnTo>
                    <a:pt x="254977" y="337324"/>
                  </a:lnTo>
                  <a:lnTo>
                    <a:pt x="254977" y="351548"/>
                  </a:lnTo>
                  <a:lnTo>
                    <a:pt x="267004" y="351548"/>
                  </a:lnTo>
                  <a:lnTo>
                    <a:pt x="274586" y="348437"/>
                  </a:lnTo>
                  <a:lnTo>
                    <a:pt x="299948" y="322821"/>
                  </a:lnTo>
                  <a:lnTo>
                    <a:pt x="299999" y="315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3219" y="3614877"/>
              <a:ext cx="5478780" cy="220484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540751" y="4315967"/>
              <a:ext cx="4105910" cy="603885"/>
            </a:xfrm>
            <a:custGeom>
              <a:avLst/>
              <a:gdLst/>
              <a:ahLst/>
              <a:cxnLst/>
              <a:rect l="l" t="t" r="r" b="b"/>
              <a:pathLst>
                <a:path w="4105909" h="603885">
                  <a:moveTo>
                    <a:pt x="4043299" y="0"/>
                  </a:moveTo>
                  <a:lnTo>
                    <a:pt x="0" y="0"/>
                  </a:lnTo>
                  <a:lnTo>
                    <a:pt x="0" y="603503"/>
                  </a:lnTo>
                  <a:lnTo>
                    <a:pt x="4043299" y="603503"/>
                  </a:lnTo>
                  <a:lnTo>
                    <a:pt x="4067561" y="598600"/>
                  </a:lnTo>
                  <a:lnTo>
                    <a:pt x="4087383" y="585231"/>
                  </a:lnTo>
                  <a:lnTo>
                    <a:pt x="4100752" y="565409"/>
                  </a:lnTo>
                  <a:lnTo>
                    <a:pt x="4105655" y="541146"/>
                  </a:lnTo>
                  <a:lnTo>
                    <a:pt x="4105655" y="62356"/>
                  </a:lnTo>
                  <a:lnTo>
                    <a:pt x="4100752" y="38094"/>
                  </a:lnTo>
                  <a:lnTo>
                    <a:pt x="4087383" y="18272"/>
                  </a:lnTo>
                  <a:lnTo>
                    <a:pt x="4067561" y="4903"/>
                  </a:lnTo>
                  <a:lnTo>
                    <a:pt x="4043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737093" y="4487417"/>
            <a:ext cx="11004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Management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931665" y="2209291"/>
            <a:ext cx="279527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pc="-20">
                <a:solidFill>
                  <a:srgbClr val="404040"/>
                </a:solidFill>
              </a:rPr>
              <a:t>The</a:t>
            </a:r>
            <a:r>
              <a:rPr dirty="0" spc="-6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open-source</a:t>
            </a:r>
            <a:r>
              <a:rPr dirty="0" spc="-5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container</a:t>
            </a:r>
          </a:p>
          <a:p>
            <a:pPr algn="r" marR="7620">
              <a:lnSpc>
                <a:spcPct val="100000"/>
              </a:lnSpc>
            </a:pPr>
            <a:r>
              <a:rPr dirty="0" spc="45">
                <a:solidFill>
                  <a:srgbClr val="404040"/>
                </a:solidFill>
              </a:rPr>
              <a:t>orchestration</a:t>
            </a:r>
            <a:r>
              <a:rPr dirty="0" spc="-50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system</a:t>
            </a:r>
          </a:p>
        </p:txBody>
      </p:sp>
      <p:grpSp>
        <p:nvGrpSpPr>
          <p:cNvPr id="26" name="object 26" descr=""/>
          <p:cNvGrpSpPr/>
          <p:nvPr/>
        </p:nvGrpSpPr>
        <p:grpSpPr>
          <a:xfrm>
            <a:off x="6918959" y="2217420"/>
            <a:ext cx="622300" cy="2702560"/>
            <a:chOff x="6918959" y="2217420"/>
            <a:chExt cx="622300" cy="2702560"/>
          </a:xfrm>
        </p:grpSpPr>
        <p:sp>
          <p:nvSpPr>
            <p:cNvPr id="27" name="object 27" descr=""/>
            <p:cNvSpPr/>
            <p:nvPr/>
          </p:nvSpPr>
          <p:spPr>
            <a:xfrm>
              <a:off x="6918959" y="2217420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5">
                  <a:moveTo>
                    <a:pt x="564388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2" y="547624"/>
                  </a:lnTo>
                  <a:lnTo>
                    <a:pt x="621792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077256" y="2357706"/>
              <a:ext cx="302895" cy="303530"/>
            </a:xfrm>
            <a:custGeom>
              <a:avLst/>
              <a:gdLst/>
              <a:ahLst/>
              <a:cxnLst/>
              <a:rect l="l" t="t" r="r" b="b"/>
              <a:pathLst>
                <a:path w="302895" h="303530">
                  <a:moveTo>
                    <a:pt x="212323" y="260463"/>
                  </a:moveTo>
                  <a:lnTo>
                    <a:pt x="90170" y="260463"/>
                  </a:lnTo>
                  <a:lnTo>
                    <a:pt x="96917" y="263968"/>
                  </a:lnTo>
                  <a:lnTo>
                    <a:pt x="103829" y="267097"/>
                  </a:lnTo>
                  <a:lnTo>
                    <a:pt x="110909" y="269808"/>
                  </a:lnTo>
                  <a:lnTo>
                    <a:pt x="118154" y="272059"/>
                  </a:lnTo>
                  <a:lnTo>
                    <a:pt x="133701" y="303279"/>
                  </a:lnTo>
                  <a:lnTo>
                    <a:pt x="169236" y="303279"/>
                  </a:lnTo>
                  <a:lnTo>
                    <a:pt x="184783" y="272059"/>
                  </a:lnTo>
                  <a:lnTo>
                    <a:pt x="192022" y="269808"/>
                  </a:lnTo>
                  <a:lnTo>
                    <a:pt x="199053" y="267097"/>
                  </a:lnTo>
                  <a:lnTo>
                    <a:pt x="205834" y="263968"/>
                  </a:lnTo>
                  <a:lnTo>
                    <a:pt x="212323" y="260463"/>
                  </a:lnTo>
                  <a:close/>
                </a:path>
                <a:path w="302895" h="303530">
                  <a:moveTo>
                    <a:pt x="56856" y="31665"/>
                  </a:moveTo>
                  <a:lnTo>
                    <a:pt x="31537" y="57087"/>
                  </a:lnTo>
                  <a:lnTo>
                    <a:pt x="42642" y="90537"/>
                  </a:lnTo>
                  <a:lnTo>
                    <a:pt x="39151" y="97311"/>
                  </a:lnTo>
                  <a:lnTo>
                    <a:pt x="36034" y="104252"/>
                  </a:lnTo>
                  <a:lnTo>
                    <a:pt x="33335" y="111360"/>
                  </a:lnTo>
                  <a:lnTo>
                    <a:pt x="31093" y="118635"/>
                  </a:lnTo>
                  <a:lnTo>
                    <a:pt x="0" y="133799"/>
                  </a:lnTo>
                  <a:lnTo>
                    <a:pt x="0" y="169479"/>
                  </a:lnTo>
                  <a:lnTo>
                    <a:pt x="31093" y="185089"/>
                  </a:lnTo>
                  <a:lnTo>
                    <a:pt x="33335" y="192358"/>
                  </a:lnTo>
                  <a:lnTo>
                    <a:pt x="36035" y="199417"/>
                  </a:lnTo>
                  <a:lnTo>
                    <a:pt x="39033" y="205967"/>
                  </a:lnTo>
                  <a:lnTo>
                    <a:pt x="39151" y="206225"/>
                  </a:lnTo>
                  <a:lnTo>
                    <a:pt x="42642" y="212741"/>
                  </a:lnTo>
                  <a:lnTo>
                    <a:pt x="31537" y="246191"/>
                  </a:lnTo>
                  <a:lnTo>
                    <a:pt x="56856" y="271613"/>
                  </a:lnTo>
                  <a:lnTo>
                    <a:pt x="90170" y="260463"/>
                  </a:lnTo>
                  <a:lnTo>
                    <a:pt x="256742" y="260463"/>
                  </a:lnTo>
                  <a:lnTo>
                    <a:pt x="270956" y="246191"/>
                  </a:lnTo>
                  <a:lnTo>
                    <a:pt x="259851" y="212741"/>
                  </a:lnTo>
                  <a:lnTo>
                    <a:pt x="263342" y="205968"/>
                  </a:lnTo>
                  <a:lnTo>
                    <a:pt x="263705" y="205159"/>
                  </a:lnTo>
                  <a:lnTo>
                    <a:pt x="151024" y="205159"/>
                  </a:lnTo>
                  <a:lnTo>
                    <a:pt x="113379" y="189438"/>
                  </a:lnTo>
                  <a:lnTo>
                    <a:pt x="97721" y="151639"/>
                  </a:lnTo>
                  <a:lnTo>
                    <a:pt x="101927" y="130858"/>
                  </a:lnTo>
                  <a:lnTo>
                    <a:pt x="113379" y="113841"/>
                  </a:lnTo>
                  <a:lnTo>
                    <a:pt x="130328" y="102342"/>
                  </a:lnTo>
                  <a:lnTo>
                    <a:pt x="151024" y="98119"/>
                  </a:lnTo>
                  <a:lnTo>
                    <a:pt x="263386" y="98119"/>
                  </a:lnTo>
                  <a:lnTo>
                    <a:pt x="263016" y="97311"/>
                  </a:lnTo>
                  <a:lnTo>
                    <a:pt x="262898" y="97053"/>
                  </a:lnTo>
                  <a:lnTo>
                    <a:pt x="259407" y="90537"/>
                  </a:lnTo>
                  <a:lnTo>
                    <a:pt x="270512" y="57088"/>
                  </a:lnTo>
                  <a:lnTo>
                    <a:pt x="256297" y="42816"/>
                  </a:lnTo>
                  <a:lnTo>
                    <a:pt x="90170" y="42815"/>
                  </a:lnTo>
                  <a:lnTo>
                    <a:pt x="56856" y="31665"/>
                  </a:lnTo>
                  <a:close/>
                </a:path>
                <a:path w="302895" h="303530">
                  <a:moveTo>
                    <a:pt x="256742" y="260463"/>
                  </a:moveTo>
                  <a:lnTo>
                    <a:pt x="212323" y="260463"/>
                  </a:lnTo>
                  <a:lnTo>
                    <a:pt x="245637" y="271613"/>
                  </a:lnTo>
                  <a:lnTo>
                    <a:pt x="256742" y="260463"/>
                  </a:lnTo>
                  <a:close/>
                </a:path>
                <a:path w="302895" h="303530">
                  <a:moveTo>
                    <a:pt x="263386" y="98119"/>
                  </a:moveTo>
                  <a:lnTo>
                    <a:pt x="151024" y="98119"/>
                  </a:lnTo>
                  <a:lnTo>
                    <a:pt x="171721" y="102342"/>
                  </a:lnTo>
                  <a:lnTo>
                    <a:pt x="188669" y="113841"/>
                  </a:lnTo>
                  <a:lnTo>
                    <a:pt x="200121" y="130859"/>
                  </a:lnTo>
                  <a:lnTo>
                    <a:pt x="204327" y="151639"/>
                  </a:lnTo>
                  <a:lnTo>
                    <a:pt x="200121" y="172420"/>
                  </a:lnTo>
                  <a:lnTo>
                    <a:pt x="188670" y="189438"/>
                  </a:lnTo>
                  <a:lnTo>
                    <a:pt x="171721" y="200936"/>
                  </a:lnTo>
                  <a:lnTo>
                    <a:pt x="151024" y="205159"/>
                  </a:lnTo>
                  <a:lnTo>
                    <a:pt x="263705" y="205159"/>
                  </a:lnTo>
                  <a:lnTo>
                    <a:pt x="266459" y="199027"/>
                  </a:lnTo>
                  <a:lnTo>
                    <a:pt x="269158" y="191919"/>
                  </a:lnTo>
                  <a:lnTo>
                    <a:pt x="271400" y="184643"/>
                  </a:lnTo>
                  <a:lnTo>
                    <a:pt x="302493" y="169033"/>
                  </a:lnTo>
                  <a:lnTo>
                    <a:pt x="302493" y="133353"/>
                  </a:lnTo>
                  <a:lnTo>
                    <a:pt x="270956" y="118189"/>
                  </a:lnTo>
                  <a:lnTo>
                    <a:pt x="268714" y="110921"/>
                  </a:lnTo>
                  <a:lnTo>
                    <a:pt x="266014" y="103862"/>
                  </a:lnTo>
                  <a:lnTo>
                    <a:pt x="263386" y="98119"/>
                  </a:lnTo>
                  <a:close/>
                </a:path>
                <a:path w="302895" h="303530">
                  <a:moveTo>
                    <a:pt x="168792" y="0"/>
                  </a:moveTo>
                  <a:lnTo>
                    <a:pt x="133257" y="0"/>
                  </a:lnTo>
                  <a:lnTo>
                    <a:pt x="117710" y="31219"/>
                  </a:lnTo>
                  <a:lnTo>
                    <a:pt x="110471" y="33470"/>
                  </a:lnTo>
                  <a:lnTo>
                    <a:pt x="103440" y="36181"/>
                  </a:lnTo>
                  <a:lnTo>
                    <a:pt x="96659" y="39310"/>
                  </a:lnTo>
                  <a:lnTo>
                    <a:pt x="90170" y="42815"/>
                  </a:lnTo>
                  <a:lnTo>
                    <a:pt x="211878" y="42815"/>
                  </a:lnTo>
                  <a:lnTo>
                    <a:pt x="205132" y="39310"/>
                  </a:lnTo>
                  <a:lnTo>
                    <a:pt x="198219" y="36181"/>
                  </a:lnTo>
                  <a:lnTo>
                    <a:pt x="191140" y="33470"/>
                  </a:lnTo>
                  <a:lnTo>
                    <a:pt x="183894" y="31219"/>
                  </a:lnTo>
                  <a:lnTo>
                    <a:pt x="168792" y="0"/>
                  </a:lnTo>
                  <a:close/>
                </a:path>
                <a:path w="302895" h="303530">
                  <a:moveTo>
                    <a:pt x="245193" y="31666"/>
                  </a:moveTo>
                  <a:lnTo>
                    <a:pt x="211878" y="42815"/>
                  </a:lnTo>
                  <a:lnTo>
                    <a:pt x="256297" y="42816"/>
                  </a:lnTo>
                  <a:lnTo>
                    <a:pt x="245193" y="31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918959" y="3613404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4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4" y="605028"/>
                  </a:lnTo>
                  <a:lnTo>
                    <a:pt x="564388" y="605028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2" y="547624"/>
                  </a:lnTo>
                  <a:lnTo>
                    <a:pt x="621792" y="57404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2801" y="3808940"/>
              <a:ext cx="250993" cy="14441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7102801" y="3808940"/>
              <a:ext cx="251460" cy="144780"/>
            </a:xfrm>
            <a:custGeom>
              <a:avLst/>
              <a:gdLst/>
              <a:ahLst/>
              <a:cxnLst/>
              <a:rect l="l" t="t" r="r" b="b"/>
              <a:pathLst>
                <a:path w="251459" h="144779">
                  <a:moveTo>
                    <a:pt x="18844" y="144411"/>
                  </a:moveTo>
                  <a:lnTo>
                    <a:pt x="0" y="125552"/>
                  </a:lnTo>
                  <a:lnTo>
                    <a:pt x="125509" y="0"/>
                  </a:lnTo>
                  <a:lnTo>
                    <a:pt x="250993" y="125552"/>
                  </a:lnTo>
                  <a:lnTo>
                    <a:pt x="232152" y="144408"/>
                  </a:lnTo>
                  <a:lnTo>
                    <a:pt x="125509" y="37702"/>
                  </a:lnTo>
                  <a:lnTo>
                    <a:pt x="18844" y="144411"/>
                  </a:lnTo>
                  <a:close/>
                </a:path>
              </a:pathLst>
            </a:custGeom>
            <a:ln w="51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918959" y="4315968"/>
              <a:ext cx="622300" cy="603885"/>
            </a:xfrm>
            <a:custGeom>
              <a:avLst/>
              <a:gdLst/>
              <a:ahLst/>
              <a:cxnLst/>
              <a:rect l="l" t="t" r="r" b="b"/>
              <a:pathLst>
                <a:path w="622300" h="603885">
                  <a:moveTo>
                    <a:pt x="564515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3"/>
                  </a:lnTo>
                  <a:lnTo>
                    <a:pt x="564515" y="603503"/>
                  </a:lnTo>
                  <a:lnTo>
                    <a:pt x="586805" y="599001"/>
                  </a:lnTo>
                  <a:lnTo>
                    <a:pt x="605012" y="586724"/>
                  </a:lnTo>
                  <a:lnTo>
                    <a:pt x="617289" y="568517"/>
                  </a:lnTo>
                  <a:lnTo>
                    <a:pt x="621792" y="546226"/>
                  </a:lnTo>
                  <a:lnTo>
                    <a:pt x="621792" y="57276"/>
                  </a:lnTo>
                  <a:lnTo>
                    <a:pt x="617289" y="34986"/>
                  </a:lnTo>
                  <a:lnTo>
                    <a:pt x="605012" y="16779"/>
                  </a:lnTo>
                  <a:lnTo>
                    <a:pt x="586805" y="4502"/>
                  </a:lnTo>
                  <a:lnTo>
                    <a:pt x="564515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3747" y="4423953"/>
              <a:ext cx="289612" cy="35065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7200440" y="4669354"/>
              <a:ext cx="284480" cy="142240"/>
            </a:xfrm>
            <a:custGeom>
              <a:avLst/>
              <a:gdLst/>
              <a:ahLst/>
              <a:cxnLst/>
              <a:rect l="l" t="t" r="r" b="b"/>
              <a:pathLst>
                <a:path w="284479" h="142239">
                  <a:moveTo>
                    <a:pt x="142140" y="0"/>
                  </a:moveTo>
                  <a:lnTo>
                    <a:pt x="97919" y="5204"/>
                  </a:lnTo>
                  <a:lnTo>
                    <a:pt x="47428" y="22832"/>
                  </a:lnTo>
                  <a:lnTo>
                    <a:pt x="14214" y="42665"/>
                  </a:lnTo>
                  <a:lnTo>
                    <a:pt x="0" y="71109"/>
                  </a:lnTo>
                  <a:lnTo>
                    <a:pt x="0" y="142219"/>
                  </a:lnTo>
                  <a:lnTo>
                    <a:pt x="284282" y="142219"/>
                  </a:lnTo>
                  <a:lnTo>
                    <a:pt x="284282" y="71109"/>
                  </a:lnTo>
                  <a:lnTo>
                    <a:pt x="254493" y="31638"/>
                  </a:lnTo>
                  <a:lnTo>
                    <a:pt x="219346" y="14916"/>
                  </a:lnTo>
                  <a:lnTo>
                    <a:pt x="171783" y="2288"/>
                  </a:lnTo>
                  <a:lnTo>
                    <a:pt x="1421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0850" y="4496024"/>
              <a:ext cx="154294" cy="155018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669395" cy="5175885"/>
            <a:chOff x="522605" y="972311"/>
            <a:chExt cx="1166939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8468" y="3550945"/>
              <a:ext cx="6923532" cy="207429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096000" y="4251959"/>
              <a:ext cx="5550535" cy="472440"/>
            </a:xfrm>
            <a:custGeom>
              <a:avLst/>
              <a:gdLst/>
              <a:ahLst/>
              <a:cxnLst/>
              <a:rect l="l" t="t" r="r" b="b"/>
              <a:pathLst>
                <a:path w="5550534" h="472439">
                  <a:moveTo>
                    <a:pt x="5501513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5501513" y="472439"/>
                  </a:lnTo>
                  <a:lnTo>
                    <a:pt x="5520564" y="468604"/>
                  </a:lnTo>
                  <a:lnTo>
                    <a:pt x="5536104" y="458136"/>
                  </a:lnTo>
                  <a:lnTo>
                    <a:pt x="5546572" y="442596"/>
                  </a:lnTo>
                  <a:lnTo>
                    <a:pt x="5550408" y="423544"/>
                  </a:lnTo>
                  <a:lnTo>
                    <a:pt x="5550408" y="48894"/>
                  </a:lnTo>
                  <a:lnTo>
                    <a:pt x="5546572" y="29843"/>
                  </a:lnTo>
                  <a:lnTo>
                    <a:pt x="5536104" y="14303"/>
                  </a:lnTo>
                  <a:lnTo>
                    <a:pt x="5520564" y="3835"/>
                  </a:lnTo>
                  <a:lnTo>
                    <a:pt x="5501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332601" y="4293489"/>
            <a:ext cx="4856480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dirty="0" sz="1200" spc="-60">
                <a:solidFill>
                  <a:srgbClr val="404040"/>
                </a:solidFill>
                <a:latin typeface="Microsoft Sans Serif"/>
                <a:cs typeface="Microsoft Sans Serif"/>
              </a:rPr>
              <a:t>Easy</a:t>
            </a:r>
            <a:r>
              <a:rPr dirty="0" sz="12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integration</a:t>
            </a:r>
            <a:r>
              <a:rPr dirty="0" sz="12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404040"/>
                </a:solidFill>
                <a:latin typeface="Microsoft Sans Serif"/>
                <a:cs typeface="Microsoft Sans Serif"/>
              </a:rPr>
              <a:t>with</a:t>
            </a:r>
            <a:r>
              <a:rPr dirty="0" sz="12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Load</a:t>
            </a:r>
            <a:r>
              <a:rPr dirty="0" sz="12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404040"/>
                </a:solidFill>
                <a:latin typeface="Microsoft Sans Serif"/>
                <a:cs typeface="Microsoft Sans Serif"/>
              </a:rPr>
              <a:t>Balancers</a:t>
            </a:r>
            <a:r>
              <a:rPr dirty="0" sz="12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dirty="0" sz="12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404040"/>
                </a:solidFill>
                <a:latin typeface="Microsoft Sans Serif"/>
                <a:cs typeface="Microsoft Sans Serif"/>
              </a:rPr>
              <a:t>other</a:t>
            </a:r>
            <a:r>
              <a:rPr dirty="0" sz="12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404040"/>
                </a:solidFill>
                <a:latin typeface="Microsoft Sans Serif"/>
                <a:cs typeface="Microsoft Sans Serif"/>
              </a:rPr>
              <a:t>services</a:t>
            </a:r>
            <a:r>
              <a:rPr dirty="0" sz="12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95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2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expose</a:t>
            </a:r>
            <a:r>
              <a:rPr dirty="0" sz="12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404040"/>
                </a:solidFill>
                <a:latin typeface="Microsoft Sans Serif"/>
                <a:cs typeface="Microsoft Sans Serif"/>
              </a:rPr>
              <a:t>our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1200" spc="2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404040"/>
                </a:solidFill>
                <a:latin typeface="Microsoft Sans Serif"/>
                <a:cs typeface="Microsoft Sans Serif"/>
              </a:rPr>
              <a:t>APIs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268467" y="4251985"/>
            <a:ext cx="6924040" cy="2074545"/>
            <a:chOff x="5268467" y="4251985"/>
            <a:chExt cx="6924040" cy="2074545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8467" y="4251985"/>
              <a:ext cx="6923532" cy="207429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096000" y="4953000"/>
              <a:ext cx="5550535" cy="472440"/>
            </a:xfrm>
            <a:custGeom>
              <a:avLst/>
              <a:gdLst/>
              <a:ahLst/>
              <a:cxnLst/>
              <a:rect l="l" t="t" r="r" b="b"/>
              <a:pathLst>
                <a:path w="5550534" h="472439">
                  <a:moveTo>
                    <a:pt x="5501513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5501513" y="472440"/>
                  </a:lnTo>
                  <a:lnTo>
                    <a:pt x="5520564" y="468604"/>
                  </a:lnTo>
                  <a:lnTo>
                    <a:pt x="5536104" y="458136"/>
                  </a:lnTo>
                  <a:lnTo>
                    <a:pt x="5546572" y="442596"/>
                  </a:lnTo>
                  <a:lnTo>
                    <a:pt x="5550408" y="423544"/>
                  </a:lnTo>
                  <a:lnTo>
                    <a:pt x="5550408" y="48894"/>
                  </a:lnTo>
                  <a:lnTo>
                    <a:pt x="5546572" y="29843"/>
                  </a:lnTo>
                  <a:lnTo>
                    <a:pt x="5536104" y="14303"/>
                  </a:lnTo>
                  <a:lnTo>
                    <a:pt x="5520564" y="3835"/>
                  </a:lnTo>
                  <a:lnTo>
                    <a:pt x="5501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332601" y="5077205"/>
            <a:ext cx="5158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0">
                <a:solidFill>
                  <a:srgbClr val="404040"/>
                </a:solidFill>
                <a:latin typeface="Microsoft Sans Serif"/>
                <a:cs typeface="Microsoft Sans Serif"/>
              </a:rPr>
              <a:t>GKE</a:t>
            </a:r>
            <a:r>
              <a:rPr dirty="0" sz="12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dirty="0" sz="1200" spc="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200" spc="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developer</a:t>
            </a:r>
            <a:r>
              <a:rPr dirty="0" sz="1200" spc="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404040"/>
                </a:solidFill>
                <a:latin typeface="Microsoft Sans Serif"/>
                <a:cs typeface="Microsoft Sans Serif"/>
              </a:rPr>
              <a:t>favorite</a:t>
            </a:r>
            <a:r>
              <a:rPr dirty="0" sz="1200" spc="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5">
                <a:solidFill>
                  <a:srgbClr val="404040"/>
                </a:solidFill>
                <a:latin typeface="Microsoft Sans Serif"/>
                <a:cs typeface="Microsoft Sans Serif"/>
              </a:rPr>
              <a:t>tool</a:t>
            </a:r>
            <a:r>
              <a:rPr dirty="0" sz="1200" spc="6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while</a:t>
            </a:r>
            <a:r>
              <a:rPr dirty="0" sz="1200" spc="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building</a:t>
            </a:r>
            <a:r>
              <a:rPr dirty="0" sz="1200" spc="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modern</a:t>
            </a:r>
            <a:r>
              <a:rPr dirty="0" sz="12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404040"/>
                </a:solidFill>
                <a:latin typeface="Microsoft Sans Serif"/>
                <a:cs typeface="Microsoft Sans Serif"/>
              </a:rPr>
              <a:t>data</a:t>
            </a:r>
            <a:r>
              <a:rPr dirty="0" sz="1200" spc="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404040"/>
                </a:solidFill>
                <a:latin typeface="Microsoft Sans Serif"/>
                <a:cs typeface="Microsoft Sans Serif"/>
              </a:rPr>
              <a:t>applications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394954" y="5858662"/>
            <a:ext cx="31705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7E7E7E"/>
                </a:solidFill>
                <a:latin typeface="Microsoft Sans Serif"/>
                <a:cs typeface="Microsoft Sans Serif"/>
              </a:rPr>
              <a:t>Exam </a:t>
            </a:r>
            <a:r>
              <a:rPr dirty="0" sz="1100">
                <a:solidFill>
                  <a:srgbClr val="7E7E7E"/>
                </a:solidFill>
                <a:latin typeface="Microsoft Sans Serif"/>
                <a:cs typeface="Microsoft Sans Serif"/>
              </a:rPr>
              <a:t>Tip</a:t>
            </a:r>
            <a:r>
              <a:rPr dirty="0" sz="1100" spc="-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100">
                <a:solidFill>
                  <a:srgbClr val="7E7E7E"/>
                </a:solidFill>
                <a:latin typeface="Microsoft Sans Serif"/>
                <a:cs typeface="Microsoft Sans Serif"/>
              </a:rPr>
              <a:t>: </a:t>
            </a:r>
            <a:r>
              <a:rPr dirty="0" sz="1100" spc="-100">
                <a:solidFill>
                  <a:srgbClr val="7E7E7E"/>
                </a:solidFill>
                <a:latin typeface="Microsoft Sans Serif"/>
                <a:cs typeface="Microsoft Sans Serif"/>
              </a:rPr>
              <a:t>GKE</a:t>
            </a:r>
            <a:r>
              <a:rPr dirty="0" sz="1100" spc="-4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100" spc="-10">
                <a:solidFill>
                  <a:srgbClr val="7E7E7E"/>
                </a:solidFill>
                <a:latin typeface="Microsoft Sans Serif"/>
                <a:cs typeface="Microsoft Sans Serif"/>
              </a:rPr>
              <a:t>is</a:t>
            </a:r>
            <a:r>
              <a:rPr dirty="0" sz="1100" spc="-3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100">
                <a:solidFill>
                  <a:srgbClr val="7E7E7E"/>
                </a:solidFill>
                <a:latin typeface="Microsoft Sans Serif"/>
                <a:cs typeface="Microsoft Sans Serif"/>
              </a:rPr>
              <a:t>used</a:t>
            </a:r>
            <a:r>
              <a:rPr dirty="0" sz="1100" spc="-2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100" spc="70">
                <a:solidFill>
                  <a:srgbClr val="7E7E7E"/>
                </a:solidFill>
                <a:latin typeface="Microsoft Sans Serif"/>
                <a:cs typeface="Microsoft Sans Serif"/>
              </a:rPr>
              <a:t>for</a:t>
            </a:r>
            <a:r>
              <a:rPr dirty="0" sz="1100" spc="-1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100">
                <a:solidFill>
                  <a:srgbClr val="7E7E7E"/>
                </a:solidFill>
                <a:latin typeface="Microsoft Sans Serif"/>
                <a:cs typeface="Microsoft Sans Serif"/>
              </a:rPr>
              <a:t>container</a:t>
            </a:r>
            <a:r>
              <a:rPr dirty="0" sz="1100" spc="-4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100" spc="-10">
                <a:solidFill>
                  <a:srgbClr val="7E7E7E"/>
                </a:solidFill>
                <a:latin typeface="Microsoft Sans Serif"/>
                <a:cs typeface="Microsoft Sans Serif"/>
              </a:rPr>
              <a:t>orchestration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96111" y="1743455"/>
            <a:ext cx="3454400" cy="2124075"/>
            <a:chOff x="896111" y="1743455"/>
            <a:chExt cx="3454400" cy="2124075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111" y="3284219"/>
              <a:ext cx="3454146" cy="58292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075943" y="3097110"/>
              <a:ext cx="2209800" cy="367030"/>
            </a:xfrm>
            <a:custGeom>
              <a:avLst/>
              <a:gdLst/>
              <a:ahLst/>
              <a:cxnLst/>
              <a:rect l="l" t="t" r="r" b="b"/>
              <a:pathLst>
                <a:path w="2209800" h="367029">
                  <a:moveTo>
                    <a:pt x="2209419" y="0"/>
                  </a:moveTo>
                  <a:lnTo>
                    <a:pt x="0" y="0"/>
                  </a:lnTo>
                  <a:lnTo>
                    <a:pt x="0" y="366941"/>
                  </a:lnTo>
                  <a:lnTo>
                    <a:pt x="2209419" y="366941"/>
                  </a:lnTo>
                  <a:lnTo>
                    <a:pt x="2209419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85363" y="2442972"/>
              <a:ext cx="654685" cy="1021080"/>
            </a:xfrm>
            <a:custGeom>
              <a:avLst/>
              <a:gdLst/>
              <a:ahLst/>
              <a:cxnLst/>
              <a:rect l="l" t="t" r="r" b="b"/>
              <a:pathLst>
                <a:path w="654685" h="1021079">
                  <a:moveTo>
                    <a:pt x="654176" y="0"/>
                  </a:moveTo>
                  <a:lnTo>
                    <a:pt x="0" y="654176"/>
                  </a:lnTo>
                  <a:lnTo>
                    <a:pt x="0" y="1021079"/>
                  </a:lnTo>
                  <a:lnTo>
                    <a:pt x="654176" y="366902"/>
                  </a:lnTo>
                  <a:lnTo>
                    <a:pt x="654176" y="0"/>
                  </a:lnTo>
                  <a:close/>
                </a:path>
              </a:pathLst>
            </a:custGeom>
            <a:solidFill>
              <a:srgbClr val="1788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75943" y="2442972"/>
              <a:ext cx="2863850" cy="654685"/>
            </a:xfrm>
            <a:custGeom>
              <a:avLst/>
              <a:gdLst/>
              <a:ahLst/>
              <a:cxnLst/>
              <a:rect l="l" t="t" r="r" b="b"/>
              <a:pathLst>
                <a:path w="2863850" h="654685">
                  <a:moveTo>
                    <a:pt x="2863596" y="0"/>
                  </a:moveTo>
                  <a:lnTo>
                    <a:pt x="654176" y="0"/>
                  </a:lnTo>
                  <a:lnTo>
                    <a:pt x="0" y="654176"/>
                  </a:lnTo>
                  <a:lnTo>
                    <a:pt x="2209419" y="654176"/>
                  </a:lnTo>
                  <a:lnTo>
                    <a:pt x="2863596" y="0"/>
                  </a:lnTo>
                  <a:close/>
                </a:path>
              </a:pathLst>
            </a:custGeom>
            <a:solidFill>
              <a:srgbClr val="48BA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6711" y="1743455"/>
              <a:ext cx="1242060" cy="1208532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136091" y="3545501"/>
            <a:ext cx="2741295" cy="91630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830"/>
              </a:spcBef>
            </a:pPr>
            <a:r>
              <a:rPr dirty="0" sz="2000" spc="-25">
                <a:solidFill>
                  <a:srgbClr val="404040"/>
                </a:solidFill>
                <a:latin typeface="Microsoft Sans Serif"/>
                <a:cs typeface="Microsoft Sans Serif"/>
              </a:rPr>
              <a:t>GKE</a:t>
            </a:r>
            <a:endParaRPr sz="2000">
              <a:latin typeface="Microsoft Sans Serif"/>
              <a:cs typeface="Microsoft Sans Serif"/>
            </a:endParaRPr>
          </a:p>
          <a:p>
            <a:pPr algn="ctr" marL="12700" marR="508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404040"/>
                </a:solidFill>
                <a:latin typeface="Microsoft Sans Serif"/>
                <a:cs typeface="Microsoft Sans Serif"/>
              </a:rPr>
              <a:t>most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automated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scalable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managed</a:t>
            </a:r>
            <a:r>
              <a:rPr dirty="0" sz="1400" spc="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Kubernetes</a:t>
            </a:r>
            <a:r>
              <a:rPr dirty="0" sz="1400" spc="55">
                <a:solidFill>
                  <a:srgbClr val="404040"/>
                </a:solidFill>
                <a:latin typeface="Microsoft Sans Serif"/>
                <a:cs typeface="Microsoft Sans Serif"/>
              </a:rPr>
              <a:t> platform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199121" y="1718817"/>
            <a:ext cx="156210" cy="153035"/>
            <a:chOff x="7199121" y="1718817"/>
            <a:chExt cx="156210" cy="153035"/>
          </a:xfrm>
        </p:grpSpPr>
        <p:sp>
          <p:nvSpPr>
            <p:cNvPr id="22" name="object 22" descr=""/>
            <p:cNvSpPr/>
            <p:nvPr/>
          </p:nvSpPr>
          <p:spPr>
            <a:xfrm>
              <a:off x="7205471" y="1725167"/>
              <a:ext cx="143510" cy="140335"/>
            </a:xfrm>
            <a:custGeom>
              <a:avLst/>
              <a:gdLst/>
              <a:ahLst/>
              <a:cxnLst/>
              <a:rect l="l" t="t" r="r" b="b"/>
              <a:pathLst>
                <a:path w="143509" h="140335">
                  <a:moveTo>
                    <a:pt x="137286" y="0"/>
                  </a:moveTo>
                  <a:lnTo>
                    <a:pt x="5969" y="0"/>
                  </a:lnTo>
                  <a:lnTo>
                    <a:pt x="0" y="5969"/>
                  </a:lnTo>
                  <a:lnTo>
                    <a:pt x="0" y="134239"/>
                  </a:lnTo>
                  <a:lnTo>
                    <a:pt x="5969" y="140208"/>
                  </a:lnTo>
                  <a:lnTo>
                    <a:pt x="137286" y="140208"/>
                  </a:lnTo>
                  <a:lnTo>
                    <a:pt x="143255" y="134239"/>
                  </a:lnTo>
                  <a:lnTo>
                    <a:pt x="143255" y="13335"/>
                  </a:lnTo>
                  <a:lnTo>
                    <a:pt x="143255" y="5969"/>
                  </a:lnTo>
                  <a:lnTo>
                    <a:pt x="137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205471" y="1725167"/>
              <a:ext cx="143510" cy="140335"/>
            </a:xfrm>
            <a:custGeom>
              <a:avLst/>
              <a:gdLst/>
              <a:ahLst/>
              <a:cxnLst/>
              <a:rect l="l" t="t" r="r" b="b"/>
              <a:pathLst>
                <a:path w="143509" h="140335">
                  <a:moveTo>
                    <a:pt x="143255" y="13335"/>
                  </a:moveTo>
                  <a:lnTo>
                    <a:pt x="143255" y="5969"/>
                  </a:lnTo>
                  <a:lnTo>
                    <a:pt x="137286" y="0"/>
                  </a:lnTo>
                  <a:lnTo>
                    <a:pt x="129921" y="0"/>
                  </a:lnTo>
                  <a:lnTo>
                    <a:pt x="13334" y="0"/>
                  </a:lnTo>
                  <a:lnTo>
                    <a:pt x="5969" y="0"/>
                  </a:lnTo>
                  <a:lnTo>
                    <a:pt x="0" y="5969"/>
                  </a:lnTo>
                  <a:lnTo>
                    <a:pt x="0" y="13335"/>
                  </a:lnTo>
                  <a:lnTo>
                    <a:pt x="0" y="126873"/>
                  </a:lnTo>
                  <a:lnTo>
                    <a:pt x="0" y="134239"/>
                  </a:lnTo>
                  <a:lnTo>
                    <a:pt x="5969" y="140208"/>
                  </a:lnTo>
                  <a:lnTo>
                    <a:pt x="13334" y="140208"/>
                  </a:lnTo>
                  <a:lnTo>
                    <a:pt x="129921" y="140208"/>
                  </a:lnTo>
                  <a:lnTo>
                    <a:pt x="137286" y="140208"/>
                  </a:lnTo>
                  <a:lnTo>
                    <a:pt x="143255" y="134239"/>
                  </a:lnTo>
                  <a:lnTo>
                    <a:pt x="143255" y="126873"/>
                  </a:lnTo>
                  <a:lnTo>
                    <a:pt x="143255" y="13335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5582411" y="1298447"/>
            <a:ext cx="1866900" cy="4127500"/>
            <a:chOff x="5582411" y="1298447"/>
            <a:chExt cx="1866900" cy="4127500"/>
          </a:xfrm>
        </p:grpSpPr>
        <p:sp>
          <p:nvSpPr>
            <p:cNvPr id="25" name="object 25" descr=""/>
            <p:cNvSpPr/>
            <p:nvPr/>
          </p:nvSpPr>
          <p:spPr>
            <a:xfrm>
              <a:off x="6407784" y="2361945"/>
              <a:ext cx="1041400" cy="1043940"/>
            </a:xfrm>
            <a:custGeom>
              <a:avLst/>
              <a:gdLst/>
              <a:ahLst/>
              <a:cxnLst/>
              <a:rect l="l" t="t" r="r" b="b"/>
              <a:pathLst>
                <a:path w="1041400" h="1043939">
                  <a:moveTo>
                    <a:pt x="507872" y="0"/>
                  </a:moveTo>
                  <a:lnTo>
                    <a:pt x="504920" y="48694"/>
                  </a:lnTo>
                  <a:lnTo>
                    <a:pt x="497588" y="96075"/>
                  </a:lnTo>
                  <a:lnTo>
                    <a:pt x="486080" y="141938"/>
                  </a:lnTo>
                  <a:lnTo>
                    <a:pt x="470597" y="186079"/>
                  </a:lnTo>
                  <a:lnTo>
                    <a:pt x="451343" y="228296"/>
                  </a:lnTo>
                  <a:lnTo>
                    <a:pt x="428521" y="268383"/>
                  </a:lnTo>
                  <a:lnTo>
                    <a:pt x="402334" y="306137"/>
                  </a:lnTo>
                  <a:lnTo>
                    <a:pt x="372984" y="341355"/>
                  </a:lnTo>
                  <a:lnTo>
                    <a:pt x="340675" y="373832"/>
                  </a:lnTo>
                  <a:lnTo>
                    <a:pt x="305609" y="403366"/>
                  </a:lnTo>
                  <a:lnTo>
                    <a:pt x="267989" y="429751"/>
                  </a:lnTo>
                  <a:lnTo>
                    <a:pt x="228018" y="452784"/>
                  </a:lnTo>
                  <a:lnTo>
                    <a:pt x="185899" y="472261"/>
                  </a:lnTo>
                  <a:lnTo>
                    <a:pt x="141835" y="487980"/>
                  </a:lnTo>
                  <a:lnTo>
                    <a:pt x="96028" y="499735"/>
                  </a:lnTo>
                  <a:lnTo>
                    <a:pt x="48682" y="507322"/>
                  </a:lnTo>
                  <a:lnTo>
                    <a:pt x="0" y="510539"/>
                  </a:lnTo>
                  <a:lnTo>
                    <a:pt x="10413" y="1043939"/>
                  </a:lnTo>
                  <a:lnTo>
                    <a:pt x="58717" y="1041905"/>
                  </a:lnTo>
                  <a:lnTo>
                    <a:pt x="106432" y="1037727"/>
                  </a:lnTo>
                  <a:lnTo>
                    <a:pt x="153509" y="1031453"/>
                  </a:lnTo>
                  <a:lnTo>
                    <a:pt x="199903" y="1023130"/>
                  </a:lnTo>
                  <a:lnTo>
                    <a:pt x="245565" y="1012807"/>
                  </a:lnTo>
                  <a:lnTo>
                    <a:pt x="290449" y="1000529"/>
                  </a:lnTo>
                  <a:lnTo>
                    <a:pt x="334507" y="986346"/>
                  </a:lnTo>
                  <a:lnTo>
                    <a:pt x="377693" y="970303"/>
                  </a:lnTo>
                  <a:lnTo>
                    <a:pt x="419959" y="952449"/>
                  </a:lnTo>
                  <a:lnTo>
                    <a:pt x="461258" y="932830"/>
                  </a:lnTo>
                  <a:lnTo>
                    <a:pt x="501542" y="911496"/>
                  </a:lnTo>
                  <a:lnTo>
                    <a:pt x="540765" y="888491"/>
                  </a:lnTo>
                  <a:lnTo>
                    <a:pt x="578879" y="863865"/>
                  </a:lnTo>
                  <a:lnTo>
                    <a:pt x="615838" y="837665"/>
                  </a:lnTo>
                  <a:lnTo>
                    <a:pt x="651593" y="809938"/>
                  </a:lnTo>
                  <a:lnTo>
                    <a:pt x="686098" y="780731"/>
                  </a:lnTo>
                  <a:lnTo>
                    <a:pt x="719306" y="750092"/>
                  </a:lnTo>
                  <a:lnTo>
                    <a:pt x="751169" y="718068"/>
                  </a:lnTo>
                  <a:lnTo>
                    <a:pt x="781641" y="684707"/>
                  </a:lnTo>
                  <a:lnTo>
                    <a:pt x="810673" y="650056"/>
                  </a:lnTo>
                  <a:lnTo>
                    <a:pt x="838220" y="614162"/>
                  </a:lnTo>
                  <a:lnTo>
                    <a:pt x="864233" y="577074"/>
                  </a:lnTo>
                  <a:lnTo>
                    <a:pt x="888665" y="538838"/>
                  </a:lnTo>
                  <a:lnTo>
                    <a:pt x="911470" y="499501"/>
                  </a:lnTo>
                  <a:lnTo>
                    <a:pt x="932600" y="459112"/>
                  </a:lnTo>
                  <a:lnTo>
                    <a:pt x="952008" y="417717"/>
                  </a:lnTo>
                  <a:lnTo>
                    <a:pt x="969647" y="375365"/>
                  </a:lnTo>
                  <a:lnTo>
                    <a:pt x="985469" y="332101"/>
                  </a:lnTo>
                  <a:lnTo>
                    <a:pt x="999427" y="287975"/>
                  </a:lnTo>
                  <a:lnTo>
                    <a:pt x="1011475" y="243033"/>
                  </a:lnTo>
                  <a:lnTo>
                    <a:pt x="1021565" y="197323"/>
                  </a:lnTo>
                  <a:lnTo>
                    <a:pt x="1029649" y="150891"/>
                  </a:lnTo>
                  <a:lnTo>
                    <a:pt x="1035681" y="103787"/>
                  </a:lnTo>
                  <a:lnTo>
                    <a:pt x="1039614" y="56056"/>
                  </a:lnTo>
                  <a:lnTo>
                    <a:pt x="1041399" y="7746"/>
                  </a:lnTo>
                  <a:lnTo>
                    <a:pt x="50787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397751" y="1298447"/>
              <a:ext cx="1051560" cy="1057275"/>
            </a:xfrm>
            <a:custGeom>
              <a:avLst/>
              <a:gdLst/>
              <a:ahLst/>
              <a:cxnLst/>
              <a:rect l="l" t="t" r="r" b="b"/>
              <a:pathLst>
                <a:path w="1051559" h="1057275">
                  <a:moveTo>
                    <a:pt x="0" y="0"/>
                  </a:moveTo>
                  <a:lnTo>
                    <a:pt x="0" y="525779"/>
                  </a:lnTo>
                  <a:lnTo>
                    <a:pt x="47848" y="527929"/>
                  </a:lnTo>
                  <a:lnTo>
                    <a:pt x="94494" y="534252"/>
                  </a:lnTo>
                  <a:lnTo>
                    <a:pt x="139752" y="544565"/>
                  </a:lnTo>
                  <a:lnTo>
                    <a:pt x="183438" y="558680"/>
                  </a:lnTo>
                  <a:lnTo>
                    <a:pt x="225364" y="576413"/>
                  </a:lnTo>
                  <a:lnTo>
                    <a:pt x="265345" y="597577"/>
                  </a:lnTo>
                  <a:lnTo>
                    <a:pt x="303195" y="621986"/>
                  </a:lnTo>
                  <a:lnTo>
                    <a:pt x="338729" y="649456"/>
                  </a:lnTo>
                  <a:lnTo>
                    <a:pt x="371760" y="679799"/>
                  </a:lnTo>
                  <a:lnTo>
                    <a:pt x="402103" y="712830"/>
                  </a:lnTo>
                  <a:lnTo>
                    <a:pt x="429573" y="748364"/>
                  </a:lnTo>
                  <a:lnTo>
                    <a:pt x="453982" y="786214"/>
                  </a:lnTo>
                  <a:lnTo>
                    <a:pt x="475146" y="826195"/>
                  </a:lnTo>
                  <a:lnTo>
                    <a:pt x="492879" y="868121"/>
                  </a:lnTo>
                  <a:lnTo>
                    <a:pt x="506994" y="911807"/>
                  </a:lnTo>
                  <a:lnTo>
                    <a:pt x="517307" y="957065"/>
                  </a:lnTo>
                  <a:lnTo>
                    <a:pt x="523630" y="1003711"/>
                  </a:lnTo>
                  <a:lnTo>
                    <a:pt x="525779" y="1054227"/>
                  </a:lnTo>
                  <a:lnTo>
                    <a:pt x="1051559" y="1056766"/>
                  </a:lnTo>
                  <a:lnTo>
                    <a:pt x="1050719" y="1008636"/>
                  </a:lnTo>
                  <a:lnTo>
                    <a:pt x="1047743" y="961050"/>
                  </a:lnTo>
                  <a:lnTo>
                    <a:pt x="1042676" y="914054"/>
                  </a:lnTo>
                  <a:lnTo>
                    <a:pt x="1035566" y="867696"/>
                  </a:lnTo>
                  <a:lnTo>
                    <a:pt x="1026457" y="822021"/>
                  </a:lnTo>
                  <a:lnTo>
                    <a:pt x="1015397" y="777078"/>
                  </a:lnTo>
                  <a:lnTo>
                    <a:pt x="1002432" y="732912"/>
                  </a:lnTo>
                  <a:lnTo>
                    <a:pt x="987608" y="689570"/>
                  </a:lnTo>
                  <a:lnTo>
                    <a:pt x="970970" y="647098"/>
                  </a:lnTo>
                  <a:lnTo>
                    <a:pt x="952566" y="605544"/>
                  </a:lnTo>
                  <a:lnTo>
                    <a:pt x="932441" y="564954"/>
                  </a:lnTo>
                  <a:lnTo>
                    <a:pt x="910641" y="525375"/>
                  </a:lnTo>
                  <a:lnTo>
                    <a:pt x="887214" y="486853"/>
                  </a:lnTo>
                  <a:lnTo>
                    <a:pt x="862204" y="449435"/>
                  </a:lnTo>
                  <a:lnTo>
                    <a:pt x="835658" y="413168"/>
                  </a:lnTo>
                  <a:lnTo>
                    <a:pt x="807623" y="378098"/>
                  </a:lnTo>
                  <a:lnTo>
                    <a:pt x="778144" y="344272"/>
                  </a:lnTo>
                  <a:lnTo>
                    <a:pt x="747267" y="311737"/>
                  </a:lnTo>
                  <a:lnTo>
                    <a:pt x="715040" y="280539"/>
                  </a:lnTo>
                  <a:lnTo>
                    <a:pt x="681508" y="250725"/>
                  </a:lnTo>
                  <a:lnTo>
                    <a:pt x="646717" y="222342"/>
                  </a:lnTo>
                  <a:lnTo>
                    <a:pt x="610713" y="195436"/>
                  </a:lnTo>
                  <a:lnTo>
                    <a:pt x="573543" y="170054"/>
                  </a:lnTo>
                  <a:lnTo>
                    <a:pt x="535253" y="146242"/>
                  </a:lnTo>
                  <a:lnTo>
                    <a:pt x="495888" y="124048"/>
                  </a:lnTo>
                  <a:lnTo>
                    <a:pt x="455496" y="103518"/>
                  </a:lnTo>
                  <a:lnTo>
                    <a:pt x="414123" y="84699"/>
                  </a:lnTo>
                  <a:lnTo>
                    <a:pt x="371814" y="67636"/>
                  </a:lnTo>
                  <a:lnTo>
                    <a:pt x="328615" y="52378"/>
                  </a:lnTo>
                  <a:lnTo>
                    <a:pt x="284574" y="38970"/>
                  </a:lnTo>
                  <a:lnTo>
                    <a:pt x="239735" y="27460"/>
                  </a:lnTo>
                  <a:lnTo>
                    <a:pt x="194146" y="17893"/>
                  </a:lnTo>
                  <a:lnTo>
                    <a:pt x="147852" y="10317"/>
                  </a:lnTo>
                  <a:lnTo>
                    <a:pt x="100901" y="4779"/>
                  </a:lnTo>
                  <a:lnTo>
                    <a:pt x="53337" y="1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582412" y="1531873"/>
              <a:ext cx="1196340" cy="3195955"/>
            </a:xfrm>
            <a:custGeom>
              <a:avLst/>
              <a:gdLst/>
              <a:ahLst/>
              <a:cxnLst/>
              <a:rect l="l" t="t" r="r" b="b"/>
              <a:pathLst>
                <a:path w="1196340" h="3195954">
                  <a:moveTo>
                    <a:pt x="521208" y="2769362"/>
                  </a:moveTo>
                  <a:lnTo>
                    <a:pt x="517677" y="2751988"/>
                  </a:lnTo>
                  <a:lnTo>
                    <a:pt x="508088" y="2737777"/>
                  </a:lnTo>
                  <a:lnTo>
                    <a:pt x="493877" y="2728188"/>
                  </a:lnTo>
                  <a:lnTo>
                    <a:pt x="476504" y="2724658"/>
                  </a:lnTo>
                  <a:lnTo>
                    <a:pt x="62992" y="2724658"/>
                  </a:lnTo>
                  <a:lnTo>
                    <a:pt x="45605" y="2728188"/>
                  </a:lnTo>
                  <a:lnTo>
                    <a:pt x="31394" y="2737777"/>
                  </a:lnTo>
                  <a:lnTo>
                    <a:pt x="21805" y="2751988"/>
                  </a:lnTo>
                  <a:lnTo>
                    <a:pt x="18288" y="2769362"/>
                  </a:lnTo>
                  <a:lnTo>
                    <a:pt x="18288" y="3150870"/>
                  </a:lnTo>
                  <a:lnTo>
                    <a:pt x="21805" y="3168256"/>
                  </a:lnTo>
                  <a:lnTo>
                    <a:pt x="31394" y="3182467"/>
                  </a:lnTo>
                  <a:lnTo>
                    <a:pt x="45605" y="3192056"/>
                  </a:lnTo>
                  <a:lnTo>
                    <a:pt x="62992" y="3195574"/>
                  </a:lnTo>
                  <a:lnTo>
                    <a:pt x="476504" y="3195574"/>
                  </a:lnTo>
                  <a:lnTo>
                    <a:pt x="493877" y="3192056"/>
                  </a:lnTo>
                  <a:lnTo>
                    <a:pt x="508088" y="3182467"/>
                  </a:lnTo>
                  <a:lnTo>
                    <a:pt x="517677" y="3168256"/>
                  </a:lnTo>
                  <a:lnTo>
                    <a:pt x="521208" y="3150870"/>
                  </a:lnTo>
                  <a:lnTo>
                    <a:pt x="521208" y="2769362"/>
                  </a:lnTo>
                  <a:close/>
                </a:path>
                <a:path w="1196340" h="3195954">
                  <a:moveTo>
                    <a:pt x="801306" y="679399"/>
                  </a:moveTo>
                  <a:lnTo>
                    <a:pt x="797890" y="675043"/>
                  </a:lnTo>
                  <a:lnTo>
                    <a:pt x="750100" y="663308"/>
                  </a:lnTo>
                  <a:lnTo>
                    <a:pt x="748030" y="657288"/>
                  </a:lnTo>
                  <a:lnTo>
                    <a:pt x="745680" y="651357"/>
                  </a:lnTo>
                  <a:lnTo>
                    <a:pt x="743064" y="645541"/>
                  </a:lnTo>
                  <a:lnTo>
                    <a:pt x="740194" y="639851"/>
                  </a:lnTo>
                  <a:lnTo>
                    <a:pt x="746226" y="629831"/>
                  </a:lnTo>
                  <a:lnTo>
                    <a:pt x="762774" y="602399"/>
                  </a:lnTo>
                  <a:lnTo>
                    <a:pt x="762076" y="596900"/>
                  </a:lnTo>
                  <a:lnTo>
                    <a:pt x="746645" y="581507"/>
                  </a:lnTo>
                  <a:lnTo>
                    <a:pt x="745871" y="580745"/>
                  </a:lnTo>
                  <a:lnTo>
                    <a:pt x="723988" y="558952"/>
                  </a:lnTo>
                  <a:lnTo>
                    <a:pt x="718718" y="558292"/>
                  </a:lnTo>
                  <a:lnTo>
                    <a:pt x="718413" y="558292"/>
                  </a:lnTo>
                  <a:lnTo>
                    <a:pt x="690981" y="574675"/>
                  </a:lnTo>
                  <a:lnTo>
                    <a:pt x="690981" y="706234"/>
                  </a:lnTo>
                  <a:lnTo>
                    <a:pt x="684949" y="735939"/>
                  </a:lnTo>
                  <a:lnTo>
                    <a:pt x="668489" y="760222"/>
                  </a:lnTo>
                  <a:lnTo>
                    <a:pt x="644105" y="776617"/>
                  </a:lnTo>
                  <a:lnTo>
                    <a:pt x="614273" y="782624"/>
                  </a:lnTo>
                  <a:lnTo>
                    <a:pt x="584441" y="776617"/>
                  </a:lnTo>
                  <a:lnTo>
                    <a:pt x="560057" y="760222"/>
                  </a:lnTo>
                  <a:lnTo>
                    <a:pt x="543598" y="735939"/>
                  </a:lnTo>
                  <a:lnTo>
                    <a:pt x="537552" y="706234"/>
                  </a:lnTo>
                  <a:lnTo>
                    <a:pt x="543598" y="676529"/>
                  </a:lnTo>
                  <a:lnTo>
                    <a:pt x="560057" y="652233"/>
                  </a:lnTo>
                  <a:lnTo>
                    <a:pt x="584441" y="635850"/>
                  </a:lnTo>
                  <a:lnTo>
                    <a:pt x="614273" y="629831"/>
                  </a:lnTo>
                  <a:lnTo>
                    <a:pt x="644105" y="635850"/>
                  </a:lnTo>
                  <a:lnTo>
                    <a:pt x="668489" y="652233"/>
                  </a:lnTo>
                  <a:lnTo>
                    <a:pt x="684949" y="676529"/>
                  </a:lnTo>
                  <a:lnTo>
                    <a:pt x="690981" y="706234"/>
                  </a:lnTo>
                  <a:lnTo>
                    <a:pt x="690981" y="574675"/>
                  </a:lnTo>
                  <a:lnTo>
                    <a:pt x="680796" y="580745"/>
                  </a:lnTo>
                  <a:lnTo>
                    <a:pt x="673290" y="576795"/>
                  </a:lnTo>
                  <a:lnTo>
                    <a:pt x="665454" y="573519"/>
                  </a:lnTo>
                  <a:lnTo>
                    <a:pt x="657377" y="570979"/>
                  </a:lnTo>
                  <a:lnTo>
                    <a:pt x="646823" y="528243"/>
                  </a:lnTo>
                  <a:lnTo>
                    <a:pt x="645591" y="523379"/>
                  </a:lnTo>
                  <a:lnTo>
                    <a:pt x="641223" y="519976"/>
                  </a:lnTo>
                  <a:lnTo>
                    <a:pt x="587324" y="519976"/>
                  </a:lnTo>
                  <a:lnTo>
                    <a:pt x="582930" y="523379"/>
                  </a:lnTo>
                  <a:lnTo>
                    <a:pt x="573697" y="560844"/>
                  </a:lnTo>
                  <a:lnTo>
                    <a:pt x="571144" y="570979"/>
                  </a:lnTo>
                  <a:lnTo>
                    <a:pt x="564781" y="573151"/>
                  </a:lnTo>
                  <a:lnTo>
                    <a:pt x="558482" y="575640"/>
                  </a:lnTo>
                  <a:lnTo>
                    <a:pt x="552335" y="578434"/>
                  </a:lnTo>
                  <a:lnTo>
                    <a:pt x="546315" y="581507"/>
                  </a:lnTo>
                  <a:lnTo>
                    <a:pt x="507403" y="558292"/>
                  </a:lnTo>
                  <a:lnTo>
                    <a:pt x="501904" y="558952"/>
                  </a:lnTo>
                  <a:lnTo>
                    <a:pt x="463791" y="596900"/>
                  </a:lnTo>
                  <a:lnTo>
                    <a:pt x="463105" y="602399"/>
                  </a:lnTo>
                  <a:lnTo>
                    <a:pt x="487083" y="642251"/>
                  </a:lnTo>
                  <a:lnTo>
                    <a:pt x="483641" y="649020"/>
                  </a:lnTo>
                  <a:lnTo>
                    <a:pt x="480745" y="656069"/>
                  </a:lnTo>
                  <a:lnTo>
                    <a:pt x="480352" y="657288"/>
                  </a:lnTo>
                  <a:lnTo>
                    <a:pt x="478320" y="663308"/>
                  </a:lnTo>
                  <a:lnTo>
                    <a:pt x="430657" y="675043"/>
                  </a:lnTo>
                  <a:lnTo>
                    <a:pt x="427228" y="679399"/>
                  </a:lnTo>
                  <a:lnTo>
                    <a:pt x="427228" y="733069"/>
                  </a:lnTo>
                  <a:lnTo>
                    <a:pt x="430657" y="737438"/>
                  </a:lnTo>
                  <a:lnTo>
                    <a:pt x="478459" y="749160"/>
                  </a:lnTo>
                  <a:lnTo>
                    <a:pt x="480555" y="755269"/>
                  </a:lnTo>
                  <a:lnTo>
                    <a:pt x="482930" y="761288"/>
                  </a:lnTo>
                  <a:lnTo>
                    <a:pt x="485597" y="767207"/>
                  </a:lnTo>
                  <a:lnTo>
                    <a:pt x="488530" y="773023"/>
                  </a:lnTo>
                  <a:lnTo>
                    <a:pt x="466813" y="809066"/>
                  </a:lnTo>
                  <a:lnTo>
                    <a:pt x="467499" y="814565"/>
                  </a:lnTo>
                  <a:lnTo>
                    <a:pt x="505612" y="852525"/>
                  </a:lnTo>
                  <a:lnTo>
                    <a:pt x="505764" y="852525"/>
                  </a:lnTo>
                  <a:lnTo>
                    <a:pt x="511200" y="853186"/>
                  </a:lnTo>
                  <a:lnTo>
                    <a:pt x="512191" y="852525"/>
                  </a:lnTo>
                  <a:lnTo>
                    <a:pt x="547395" y="831545"/>
                  </a:lnTo>
                  <a:lnTo>
                    <a:pt x="553173" y="834440"/>
                  </a:lnTo>
                  <a:lnTo>
                    <a:pt x="559066" y="837069"/>
                  </a:lnTo>
                  <a:lnTo>
                    <a:pt x="565073" y="839419"/>
                  </a:lnTo>
                  <a:lnTo>
                    <a:pt x="571182" y="841502"/>
                  </a:lnTo>
                  <a:lnTo>
                    <a:pt x="582930" y="889088"/>
                  </a:lnTo>
                  <a:lnTo>
                    <a:pt x="587324" y="892492"/>
                  </a:lnTo>
                  <a:lnTo>
                    <a:pt x="641223" y="892492"/>
                  </a:lnTo>
                  <a:lnTo>
                    <a:pt x="645591" y="889088"/>
                  </a:lnTo>
                  <a:lnTo>
                    <a:pt x="646823" y="884224"/>
                  </a:lnTo>
                  <a:lnTo>
                    <a:pt x="657364" y="841502"/>
                  </a:lnTo>
                  <a:lnTo>
                    <a:pt x="663448" y="839419"/>
                  </a:lnTo>
                  <a:lnTo>
                    <a:pt x="669785" y="836930"/>
                  </a:lnTo>
                  <a:lnTo>
                    <a:pt x="675805" y="834212"/>
                  </a:lnTo>
                  <a:lnTo>
                    <a:pt x="681050" y="831545"/>
                  </a:lnTo>
                  <a:lnTo>
                    <a:pt x="681672" y="831215"/>
                  </a:lnTo>
                  <a:lnTo>
                    <a:pt x="718464" y="853186"/>
                  </a:lnTo>
                  <a:lnTo>
                    <a:pt x="723976" y="852525"/>
                  </a:lnTo>
                  <a:lnTo>
                    <a:pt x="745363" y="831215"/>
                  </a:lnTo>
                  <a:lnTo>
                    <a:pt x="762088" y="814565"/>
                  </a:lnTo>
                  <a:lnTo>
                    <a:pt x="762774" y="809066"/>
                  </a:lnTo>
                  <a:lnTo>
                    <a:pt x="746823" y="782624"/>
                  </a:lnTo>
                  <a:lnTo>
                    <a:pt x="740473" y="772096"/>
                  </a:lnTo>
                  <a:lnTo>
                    <a:pt x="744359" y="764743"/>
                  </a:lnTo>
                  <a:lnTo>
                    <a:pt x="747585" y="757059"/>
                  </a:lnTo>
                  <a:lnTo>
                    <a:pt x="750100" y="749160"/>
                  </a:lnTo>
                  <a:lnTo>
                    <a:pt x="797839" y="737438"/>
                  </a:lnTo>
                  <a:lnTo>
                    <a:pt x="799058" y="735939"/>
                  </a:lnTo>
                  <a:lnTo>
                    <a:pt x="801306" y="733069"/>
                  </a:lnTo>
                  <a:lnTo>
                    <a:pt x="801306" y="679399"/>
                  </a:lnTo>
                  <a:close/>
                </a:path>
                <a:path w="1196340" h="3195954">
                  <a:moveTo>
                    <a:pt x="811530" y="1581277"/>
                  </a:moveTo>
                  <a:lnTo>
                    <a:pt x="763714" y="1579816"/>
                  </a:lnTo>
                  <a:lnTo>
                    <a:pt x="716661" y="1575498"/>
                  </a:lnTo>
                  <a:lnTo>
                    <a:pt x="670445" y="1568386"/>
                  </a:lnTo>
                  <a:lnTo>
                    <a:pt x="625182" y="1558582"/>
                  </a:lnTo>
                  <a:lnTo>
                    <a:pt x="580936" y="1546161"/>
                  </a:lnTo>
                  <a:lnTo>
                    <a:pt x="537794" y="1531213"/>
                  </a:lnTo>
                  <a:lnTo>
                    <a:pt x="495858" y="1513814"/>
                  </a:lnTo>
                  <a:lnTo>
                    <a:pt x="455206" y="1494066"/>
                  </a:lnTo>
                  <a:lnTo>
                    <a:pt x="415912" y="1472031"/>
                  </a:lnTo>
                  <a:lnTo>
                    <a:pt x="378079" y="1447825"/>
                  </a:lnTo>
                  <a:lnTo>
                    <a:pt x="341795" y="1421498"/>
                  </a:lnTo>
                  <a:lnTo>
                    <a:pt x="307136" y="1393151"/>
                  </a:lnTo>
                  <a:lnTo>
                    <a:pt x="274205" y="1362875"/>
                  </a:lnTo>
                  <a:lnTo>
                    <a:pt x="243065" y="1330744"/>
                  </a:lnTo>
                  <a:lnTo>
                    <a:pt x="213817" y="1296847"/>
                  </a:lnTo>
                  <a:lnTo>
                    <a:pt x="186563" y="1261262"/>
                  </a:lnTo>
                  <a:lnTo>
                    <a:pt x="161353" y="1224076"/>
                  </a:lnTo>
                  <a:lnTo>
                    <a:pt x="138303" y="1185379"/>
                  </a:lnTo>
                  <a:lnTo>
                    <a:pt x="117487" y="1145260"/>
                  </a:lnTo>
                  <a:lnTo>
                    <a:pt x="99009" y="1103795"/>
                  </a:lnTo>
                  <a:lnTo>
                    <a:pt x="82931" y="1061059"/>
                  </a:lnTo>
                  <a:lnTo>
                    <a:pt x="69354" y="1017155"/>
                  </a:lnTo>
                  <a:lnTo>
                    <a:pt x="58369" y="972159"/>
                  </a:lnTo>
                  <a:lnTo>
                    <a:pt x="50050" y="926160"/>
                  </a:lnTo>
                  <a:lnTo>
                    <a:pt x="44488" y="879233"/>
                  </a:lnTo>
                  <a:lnTo>
                    <a:pt x="41783" y="831469"/>
                  </a:lnTo>
                  <a:lnTo>
                    <a:pt x="42011" y="782764"/>
                  </a:lnTo>
                  <a:lnTo>
                    <a:pt x="45237" y="734771"/>
                  </a:lnTo>
                  <a:lnTo>
                    <a:pt x="51358" y="687603"/>
                  </a:lnTo>
                  <a:lnTo>
                    <a:pt x="60299" y="641350"/>
                  </a:lnTo>
                  <a:lnTo>
                    <a:pt x="71970" y="596087"/>
                  </a:lnTo>
                  <a:lnTo>
                    <a:pt x="86271" y="551929"/>
                  </a:lnTo>
                  <a:lnTo>
                    <a:pt x="103124" y="508965"/>
                  </a:lnTo>
                  <a:lnTo>
                    <a:pt x="122440" y="467271"/>
                  </a:lnTo>
                  <a:lnTo>
                    <a:pt x="144145" y="426961"/>
                  </a:lnTo>
                  <a:lnTo>
                    <a:pt x="168122" y="388112"/>
                  </a:lnTo>
                  <a:lnTo>
                    <a:pt x="194297" y="350824"/>
                  </a:lnTo>
                  <a:lnTo>
                    <a:pt x="222592" y="315188"/>
                  </a:lnTo>
                  <a:lnTo>
                    <a:pt x="252920" y="281292"/>
                  </a:lnTo>
                  <a:lnTo>
                    <a:pt x="285165" y="249237"/>
                  </a:lnTo>
                  <a:lnTo>
                    <a:pt x="319265" y="219113"/>
                  </a:lnTo>
                  <a:lnTo>
                    <a:pt x="355130" y="191008"/>
                  </a:lnTo>
                  <a:lnTo>
                    <a:pt x="392671" y="165023"/>
                  </a:lnTo>
                  <a:lnTo>
                    <a:pt x="431800" y="141236"/>
                  </a:lnTo>
                  <a:lnTo>
                    <a:pt x="472414" y="119748"/>
                  </a:lnTo>
                  <a:lnTo>
                    <a:pt x="514451" y="100660"/>
                  </a:lnTo>
                  <a:lnTo>
                    <a:pt x="557796" y="84061"/>
                  </a:lnTo>
                  <a:lnTo>
                    <a:pt x="602386" y="70027"/>
                  </a:lnTo>
                  <a:lnTo>
                    <a:pt x="648119" y="58674"/>
                  </a:lnTo>
                  <a:lnTo>
                    <a:pt x="694918" y="50076"/>
                  </a:lnTo>
                  <a:lnTo>
                    <a:pt x="742683" y="44335"/>
                  </a:lnTo>
                  <a:lnTo>
                    <a:pt x="791337" y="41529"/>
                  </a:lnTo>
                  <a:lnTo>
                    <a:pt x="790194" y="0"/>
                  </a:lnTo>
                  <a:lnTo>
                    <a:pt x="741718" y="2705"/>
                  </a:lnTo>
                  <a:lnTo>
                    <a:pt x="694055" y="8204"/>
                  </a:lnTo>
                  <a:lnTo>
                    <a:pt x="647293" y="16383"/>
                  </a:lnTo>
                  <a:lnTo>
                    <a:pt x="601497" y="27203"/>
                  </a:lnTo>
                  <a:lnTo>
                    <a:pt x="556755" y="40551"/>
                  </a:lnTo>
                  <a:lnTo>
                    <a:pt x="513143" y="56362"/>
                  </a:lnTo>
                  <a:lnTo>
                    <a:pt x="470750" y="74549"/>
                  </a:lnTo>
                  <a:lnTo>
                    <a:pt x="429641" y="95021"/>
                  </a:lnTo>
                  <a:lnTo>
                    <a:pt x="389915" y="117716"/>
                  </a:lnTo>
                  <a:lnTo>
                    <a:pt x="351624" y="142532"/>
                  </a:lnTo>
                  <a:lnTo>
                    <a:pt x="314871" y="169405"/>
                  </a:lnTo>
                  <a:lnTo>
                    <a:pt x="279730" y="198234"/>
                  </a:lnTo>
                  <a:lnTo>
                    <a:pt x="246278" y="228968"/>
                  </a:lnTo>
                  <a:lnTo>
                    <a:pt x="214591" y="261493"/>
                  </a:lnTo>
                  <a:lnTo>
                    <a:pt x="184759" y="295732"/>
                  </a:lnTo>
                  <a:lnTo>
                    <a:pt x="156857" y="331622"/>
                  </a:lnTo>
                  <a:lnTo>
                    <a:pt x="130962" y="369074"/>
                  </a:lnTo>
                  <a:lnTo>
                    <a:pt x="107149" y="408000"/>
                  </a:lnTo>
                  <a:lnTo>
                    <a:pt x="85509" y="448310"/>
                  </a:lnTo>
                  <a:lnTo>
                    <a:pt x="66116" y="489953"/>
                  </a:lnTo>
                  <a:lnTo>
                    <a:pt x="49060" y="532815"/>
                  </a:lnTo>
                  <a:lnTo>
                    <a:pt x="34391" y="576821"/>
                  </a:lnTo>
                  <a:lnTo>
                    <a:pt x="22225" y="621906"/>
                  </a:lnTo>
                  <a:lnTo>
                    <a:pt x="12611" y="667969"/>
                  </a:lnTo>
                  <a:lnTo>
                    <a:pt x="5651" y="714946"/>
                  </a:lnTo>
                  <a:lnTo>
                    <a:pt x="1422" y="762749"/>
                  </a:lnTo>
                  <a:lnTo>
                    <a:pt x="0" y="811276"/>
                  </a:lnTo>
                  <a:lnTo>
                    <a:pt x="1371" y="858964"/>
                  </a:lnTo>
                  <a:lnTo>
                    <a:pt x="5448" y="905916"/>
                  </a:lnTo>
                  <a:lnTo>
                    <a:pt x="12166" y="952080"/>
                  </a:lnTo>
                  <a:lnTo>
                    <a:pt x="21424" y="997356"/>
                  </a:lnTo>
                  <a:lnTo>
                    <a:pt x="33172" y="1041679"/>
                  </a:lnTo>
                  <a:lnTo>
                    <a:pt x="47307" y="1084973"/>
                  </a:lnTo>
                  <a:lnTo>
                    <a:pt x="63766" y="1127163"/>
                  </a:lnTo>
                  <a:lnTo>
                    <a:pt x="82486" y="1168171"/>
                  </a:lnTo>
                  <a:lnTo>
                    <a:pt x="103365" y="1207909"/>
                  </a:lnTo>
                  <a:lnTo>
                    <a:pt x="126339" y="1246327"/>
                  </a:lnTo>
                  <a:lnTo>
                    <a:pt x="151345" y="1283335"/>
                  </a:lnTo>
                  <a:lnTo>
                    <a:pt x="178282" y="1318844"/>
                  </a:lnTo>
                  <a:lnTo>
                    <a:pt x="207086" y="1352804"/>
                  </a:lnTo>
                  <a:lnTo>
                    <a:pt x="237693" y="1385112"/>
                  </a:lnTo>
                  <a:lnTo>
                    <a:pt x="270002" y="1415719"/>
                  </a:lnTo>
                  <a:lnTo>
                    <a:pt x="303961" y="1444523"/>
                  </a:lnTo>
                  <a:lnTo>
                    <a:pt x="339471" y="1471460"/>
                  </a:lnTo>
                  <a:lnTo>
                    <a:pt x="376478" y="1496466"/>
                  </a:lnTo>
                  <a:lnTo>
                    <a:pt x="414896" y="1519440"/>
                  </a:lnTo>
                  <a:lnTo>
                    <a:pt x="454634" y="1540319"/>
                  </a:lnTo>
                  <a:lnTo>
                    <a:pt x="495642" y="1559039"/>
                  </a:lnTo>
                  <a:lnTo>
                    <a:pt x="537832" y="1575498"/>
                  </a:lnTo>
                  <a:lnTo>
                    <a:pt x="581126" y="1589633"/>
                  </a:lnTo>
                  <a:lnTo>
                    <a:pt x="625449" y="1601381"/>
                  </a:lnTo>
                  <a:lnTo>
                    <a:pt x="670725" y="1610639"/>
                  </a:lnTo>
                  <a:lnTo>
                    <a:pt x="716889" y="1617357"/>
                  </a:lnTo>
                  <a:lnTo>
                    <a:pt x="763841" y="1621434"/>
                  </a:lnTo>
                  <a:lnTo>
                    <a:pt x="811530" y="1622806"/>
                  </a:lnTo>
                  <a:lnTo>
                    <a:pt x="811530" y="1581277"/>
                  </a:lnTo>
                  <a:close/>
                </a:path>
                <a:path w="1196340" h="3195954">
                  <a:moveTo>
                    <a:pt x="975042" y="1000086"/>
                  </a:moveTo>
                  <a:lnTo>
                    <a:pt x="971626" y="995705"/>
                  </a:lnTo>
                  <a:lnTo>
                    <a:pt x="923836" y="983932"/>
                  </a:lnTo>
                  <a:lnTo>
                    <a:pt x="921766" y="977887"/>
                  </a:lnTo>
                  <a:lnTo>
                    <a:pt x="919416" y="971931"/>
                  </a:lnTo>
                  <a:lnTo>
                    <a:pt x="916800" y="966101"/>
                  </a:lnTo>
                  <a:lnTo>
                    <a:pt x="913930" y="960374"/>
                  </a:lnTo>
                  <a:lnTo>
                    <a:pt x="919962" y="950328"/>
                  </a:lnTo>
                  <a:lnTo>
                    <a:pt x="936510" y="922769"/>
                  </a:lnTo>
                  <a:lnTo>
                    <a:pt x="935812" y="917244"/>
                  </a:lnTo>
                  <a:lnTo>
                    <a:pt x="920381" y="901801"/>
                  </a:lnTo>
                  <a:lnTo>
                    <a:pt x="919607" y="901039"/>
                  </a:lnTo>
                  <a:lnTo>
                    <a:pt x="897724" y="879144"/>
                  </a:lnTo>
                  <a:lnTo>
                    <a:pt x="892454" y="878484"/>
                  </a:lnTo>
                  <a:lnTo>
                    <a:pt x="892149" y="878484"/>
                  </a:lnTo>
                  <a:lnTo>
                    <a:pt x="864717" y="894943"/>
                  </a:lnTo>
                  <a:lnTo>
                    <a:pt x="864717" y="1027036"/>
                  </a:lnTo>
                  <a:lnTo>
                    <a:pt x="858685" y="1056855"/>
                  </a:lnTo>
                  <a:lnTo>
                    <a:pt x="842225" y="1081252"/>
                  </a:lnTo>
                  <a:lnTo>
                    <a:pt x="817841" y="1097699"/>
                  </a:lnTo>
                  <a:lnTo>
                    <a:pt x="788009" y="1103744"/>
                  </a:lnTo>
                  <a:lnTo>
                    <a:pt x="758177" y="1097699"/>
                  </a:lnTo>
                  <a:lnTo>
                    <a:pt x="733793" y="1081252"/>
                  </a:lnTo>
                  <a:lnTo>
                    <a:pt x="717334" y="1056855"/>
                  </a:lnTo>
                  <a:lnTo>
                    <a:pt x="711288" y="1027036"/>
                  </a:lnTo>
                  <a:lnTo>
                    <a:pt x="717334" y="997204"/>
                  </a:lnTo>
                  <a:lnTo>
                    <a:pt x="733793" y="972820"/>
                  </a:lnTo>
                  <a:lnTo>
                    <a:pt x="758177" y="956360"/>
                  </a:lnTo>
                  <a:lnTo>
                    <a:pt x="788009" y="950328"/>
                  </a:lnTo>
                  <a:lnTo>
                    <a:pt x="817841" y="956360"/>
                  </a:lnTo>
                  <a:lnTo>
                    <a:pt x="842225" y="972820"/>
                  </a:lnTo>
                  <a:lnTo>
                    <a:pt x="858685" y="997204"/>
                  </a:lnTo>
                  <a:lnTo>
                    <a:pt x="864717" y="1027036"/>
                  </a:lnTo>
                  <a:lnTo>
                    <a:pt x="864717" y="894943"/>
                  </a:lnTo>
                  <a:lnTo>
                    <a:pt x="854532" y="901039"/>
                  </a:lnTo>
                  <a:lnTo>
                    <a:pt x="848842" y="898182"/>
                  </a:lnTo>
                  <a:lnTo>
                    <a:pt x="843038" y="895604"/>
                  </a:lnTo>
                  <a:lnTo>
                    <a:pt x="837120" y="893279"/>
                  </a:lnTo>
                  <a:lnTo>
                    <a:pt x="831113" y="891222"/>
                  </a:lnTo>
                  <a:lnTo>
                    <a:pt x="820559" y="848309"/>
                  </a:lnTo>
                  <a:lnTo>
                    <a:pt x="819327" y="843432"/>
                  </a:lnTo>
                  <a:lnTo>
                    <a:pt x="814959" y="840003"/>
                  </a:lnTo>
                  <a:lnTo>
                    <a:pt x="761060" y="840003"/>
                  </a:lnTo>
                  <a:lnTo>
                    <a:pt x="756666" y="843432"/>
                  </a:lnTo>
                  <a:lnTo>
                    <a:pt x="747433" y="881049"/>
                  </a:lnTo>
                  <a:lnTo>
                    <a:pt x="744880" y="891222"/>
                  </a:lnTo>
                  <a:lnTo>
                    <a:pt x="738517" y="893406"/>
                  </a:lnTo>
                  <a:lnTo>
                    <a:pt x="732218" y="895908"/>
                  </a:lnTo>
                  <a:lnTo>
                    <a:pt x="726071" y="898702"/>
                  </a:lnTo>
                  <a:lnTo>
                    <a:pt x="720051" y="901801"/>
                  </a:lnTo>
                  <a:lnTo>
                    <a:pt x="681139" y="878484"/>
                  </a:lnTo>
                  <a:lnTo>
                    <a:pt x="675640" y="879144"/>
                  </a:lnTo>
                  <a:lnTo>
                    <a:pt x="637527" y="917244"/>
                  </a:lnTo>
                  <a:lnTo>
                    <a:pt x="636841" y="922769"/>
                  </a:lnTo>
                  <a:lnTo>
                    <a:pt x="660819" y="962787"/>
                  </a:lnTo>
                  <a:lnTo>
                    <a:pt x="657377" y="969581"/>
                  </a:lnTo>
                  <a:lnTo>
                    <a:pt x="654481" y="976655"/>
                  </a:lnTo>
                  <a:lnTo>
                    <a:pt x="654088" y="977887"/>
                  </a:lnTo>
                  <a:lnTo>
                    <a:pt x="652056" y="983932"/>
                  </a:lnTo>
                  <a:lnTo>
                    <a:pt x="604393" y="995705"/>
                  </a:lnTo>
                  <a:lnTo>
                    <a:pt x="600964" y="1000086"/>
                  </a:lnTo>
                  <a:lnTo>
                    <a:pt x="600964" y="1053973"/>
                  </a:lnTo>
                  <a:lnTo>
                    <a:pt x="604393" y="1058367"/>
                  </a:lnTo>
                  <a:lnTo>
                    <a:pt x="652195" y="1070127"/>
                  </a:lnTo>
                  <a:lnTo>
                    <a:pt x="654291" y="1076274"/>
                  </a:lnTo>
                  <a:lnTo>
                    <a:pt x="656666" y="1082319"/>
                  </a:lnTo>
                  <a:lnTo>
                    <a:pt x="659333" y="1088263"/>
                  </a:lnTo>
                  <a:lnTo>
                    <a:pt x="662266" y="1094092"/>
                  </a:lnTo>
                  <a:lnTo>
                    <a:pt x="640549" y="1130287"/>
                  </a:lnTo>
                  <a:lnTo>
                    <a:pt x="641235" y="1135811"/>
                  </a:lnTo>
                  <a:lnTo>
                    <a:pt x="679348" y="1173924"/>
                  </a:lnTo>
                  <a:lnTo>
                    <a:pt x="679500" y="1173924"/>
                  </a:lnTo>
                  <a:lnTo>
                    <a:pt x="684936" y="1174584"/>
                  </a:lnTo>
                  <a:lnTo>
                    <a:pt x="685927" y="1173924"/>
                  </a:lnTo>
                  <a:lnTo>
                    <a:pt x="721131" y="1152855"/>
                  </a:lnTo>
                  <a:lnTo>
                    <a:pt x="726909" y="1155763"/>
                  </a:lnTo>
                  <a:lnTo>
                    <a:pt x="732802" y="1158405"/>
                  </a:lnTo>
                  <a:lnTo>
                    <a:pt x="738809" y="1160767"/>
                  </a:lnTo>
                  <a:lnTo>
                    <a:pt x="744918" y="1162862"/>
                  </a:lnTo>
                  <a:lnTo>
                    <a:pt x="756666" y="1210640"/>
                  </a:lnTo>
                  <a:lnTo>
                    <a:pt x="761060" y="1214056"/>
                  </a:lnTo>
                  <a:lnTo>
                    <a:pt x="814959" y="1214056"/>
                  </a:lnTo>
                  <a:lnTo>
                    <a:pt x="819327" y="1210640"/>
                  </a:lnTo>
                  <a:lnTo>
                    <a:pt x="820559" y="1205750"/>
                  </a:lnTo>
                  <a:lnTo>
                    <a:pt x="831100" y="1162862"/>
                  </a:lnTo>
                  <a:lnTo>
                    <a:pt x="837184" y="1160767"/>
                  </a:lnTo>
                  <a:lnTo>
                    <a:pt x="843521" y="1158265"/>
                  </a:lnTo>
                  <a:lnTo>
                    <a:pt x="849541" y="1155534"/>
                  </a:lnTo>
                  <a:lnTo>
                    <a:pt x="854786" y="1152855"/>
                  </a:lnTo>
                  <a:lnTo>
                    <a:pt x="855408" y="1152537"/>
                  </a:lnTo>
                  <a:lnTo>
                    <a:pt x="892200" y="1174584"/>
                  </a:lnTo>
                  <a:lnTo>
                    <a:pt x="897712" y="1173924"/>
                  </a:lnTo>
                  <a:lnTo>
                    <a:pt x="919099" y="1152537"/>
                  </a:lnTo>
                  <a:lnTo>
                    <a:pt x="935824" y="1135811"/>
                  </a:lnTo>
                  <a:lnTo>
                    <a:pt x="936510" y="1130287"/>
                  </a:lnTo>
                  <a:lnTo>
                    <a:pt x="920559" y="1103744"/>
                  </a:lnTo>
                  <a:lnTo>
                    <a:pt x="914209" y="1093165"/>
                  </a:lnTo>
                  <a:lnTo>
                    <a:pt x="918095" y="1085786"/>
                  </a:lnTo>
                  <a:lnTo>
                    <a:pt x="921321" y="1078064"/>
                  </a:lnTo>
                  <a:lnTo>
                    <a:pt x="923836" y="1070127"/>
                  </a:lnTo>
                  <a:lnTo>
                    <a:pt x="971575" y="1058367"/>
                  </a:lnTo>
                  <a:lnTo>
                    <a:pt x="972794" y="1056855"/>
                  </a:lnTo>
                  <a:lnTo>
                    <a:pt x="975042" y="1053973"/>
                  </a:lnTo>
                  <a:lnTo>
                    <a:pt x="975042" y="1000086"/>
                  </a:lnTo>
                  <a:close/>
                </a:path>
                <a:path w="1196340" h="3195954">
                  <a:moveTo>
                    <a:pt x="1196022" y="686142"/>
                  </a:moveTo>
                  <a:lnTo>
                    <a:pt x="1192606" y="681761"/>
                  </a:lnTo>
                  <a:lnTo>
                    <a:pt x="1144816" y="669988"/>
                  </a:lnTo>
                  <a:lnTo>
                    <a:pt x="1142746" y="663943"/>
                  </a:lnTo>
                  <a:lnTo>
                    <a:pt x="1140396" y="657987"/>
                  </a:lnTo>
                  <a:lnTo>
                    <a:pt x="1137780" y="652157"/>
                  </a:lnTo>
                  <a:lnTo>
                    <a:pt x="1134910" y="646430"/>
                  </a:lnTo>
                  <a:lnTo>
                    <a:pt x="1140942" y="636384"/>
                  </a:lnTo>
                  <a:lnTo>
                    <a:pt x="1157490" y="608825"/>
                  </a:lnTo>
                  <a:lnTo>
                    <a:pt x="1156792" y="603300"/>
                  </a:lnTo>
                  <a:lnTo>
                    <a:pt x="1141361" y="587857"/>
                  </a:lnTo>
                  <a:lnTo>
                    <a:pt x="1140587" y="587095"/>
                  </a:lnTo>
                  <a:lnTo>
                    <a:pt x="1118704" y="565200"/>
                  </a:lnTo>
                  <a:lnTo>
                    <a:pt x="1113434" y="564540"/>
                  </a:lnTo>
                  <a:lnTo>
                    <a:pt x="1113129" y="564540"/>
                  </a:lnTo>
                  <a:lnTo>
                    <a:pt x="1085697" y="580999"/>
                  </a:lnTo>
                  <a:lnTo>
                    <a:pt x="1085697" y="713092"/>
                  </a:lnTo>
                  <a:lnTo>
                    <a:pt x="1079665" y="742911"/>
                  </a:lnTo>
                  <a:lnTo>
                    <a:pt x="1063205" y="767308"/>
                  </a:lnTo>
                  <a:lnTo>
                    <a:pt x="1038821" y="783755"/>
                  </a:lnTo>
                  <a:lnTo>
                    <a:pt x="1008989" y="789800"/>
                  </a:lnTo>
                  <a:lnTo>
                    <a:pt x="979157" y="783755"/>
                  </a:lnTo>
                  <a:lnTo>
                    <a:pt x="954773" y="767308"/>
                  </a:lnTo>
                  <a:lnTo>
                    <a:pt x="938314" y="742911"/>
                  </a:lnTo>
                  <a:lnTo>
                    <a:pt x="932268" y="713092"/>
                  </a:lnTo>
                  <a:lnTo>
                    <a:pt x="938314" y="683260"/>
                  </a:lnTo>
                  <a:lnTo>
                    <a:pt x="954773" y="658876"/>
                  </a:lnTo>
                  <a:lnTo>
                    <a:pt x="979157" y="642416"/>
                  </a:lnTo>
                  <a:lnTo>
                    <a:pt x="1008989" y="636384"/>
                  </a:lnTo>
                  <a:lnTo>
                    <a:pt x="1038821" y="642416"/>
                  </a:lnTo>
                  <a:lnTo>
                    <a:pt x="1063205" y="658876"/>
                  </a:lnTo>
                  <a:lnTo>
                    <a:pt x="1079665" y="683260"/>
                  </a:lnTo>
                  <a:lnTo>
                    <a:pt x="1085697" y="713092"/>
                  </a:lnTo>
                  <a:lnTo>
                    <a:pt x="1085697" y="580999"/>
                  </a:lnTo>
                  <a:lnTo>
                    <a:pt x="1075512" y="587095"/>
                  </a:lnTo>
                  <a:lnTo>
                    <a:pt x="1069822" y="584238"/>
                  </a:lnTo>
                  <a:lnTo>
                    <a:pt x="1064018" y="581660"/>
                  </a:lnTo>
                  <a:lnTo>
                    <a:pt x="1058100" y="579335"/>
                  </a:lnTo>
                  <a:lnTo>
                    <a:pt x="1052093" y="577278"/>
                  </a:lnTo>
                  <a:lnTo>
                    <a:pt x="1041539" y="534365"/>
                  </a:lnTo>
                  <a:lnTo>
                    <a:pt x="1040307" y="529488"/>
                  </a:lnTo>
                  <a:lnTo>
                    <a:pt x="1035939" y="526059"/>
                  </a:lnTo>
                  <a:lnTo>
                    <a:pt x="982040" y="526059"/>
                  </a:lnTo>
                  <a:lnTo>
                    <a:pt x="977646" y="529488"/>
                  </a:lnTo>
                  <a:lnTo>
                    <a:pt x="968413" y="567105"/>
                  </a:lnTo>
                  <a:lnTo>
                    <a:pt x="965860" y="577278"/>
                  </a:lnTo>
                  <a:lnTo>
                    <a:pt x="959497" y="579462"/>
                  </a:lnTo>
                  <a:lnTo>
                    <a:pt x="953198" y="581964"/>
                  </a:lnTo>
                  <a:lnTo>
                    <a:pt x="947051" y="584758"/>
                  </a:lnTo>
                  <a:lnTo>
                    <a:pt x="941031" y="587857"/>
                  </a:lnTo>
                  <a:lnTo>
                    <a:pt x="902119" y="564540"/>
                  </a:lnTo>
                  <a:lnTo>
                    <a:pt x="896620" y="565200"/>
                  </a:lnTo>
                  <a:lnTo>
                    <a:pt x="858507" y="603300"/>
                  </a:lnTo>
                  <a:lnTo>
                    <a:pt x="857821" y="608825"/>
                  </a:lnTo>
                  <a:lnTo>
                    <a:pt x="881799" y="648843"/>
                  </a:lnTo>
                  <a:lnTo>
                    <a:pt x="878357" y="655637"/>
                  </a:lnTo>
                  <a:lnTo>
                    <a:pt x="875461" y="662711"/>
                  </a:lnTo>
                  <a:lnTo>
                    <a:pt x="875068" y="663943"/>
                  </a:lnTo>
                  <a:lnTo>
                    <a:pt x="873036" y="669988"/>
                  </a:lnTo>
                  <a:lnTo>
                    <a:pt x="825373" y="681761"/>
                  </a:lnTo>
                  <a:lnTo>
                    <a:pt x="821944" y="686142"/>
                  </a:lnTo>
                  <a:lnTo>
                    <a:pt x="821944" y="740029"/>
                  </a:lnTo>
                  <a:lnTo>
                    <a:pt x="825373" y="744423"/>
                  </a:lnTo>
                  <a:lnTo>
                    <a:pt x="873175" y="756183"/>
                  </a:lnTo>
                  <a:lnTo>
                    <a:pt x="875271" y="762330"/>
                  </a:lnTo>
                  <a:lnTo>
                    <a:pt x="877646" y="768375"/>
                  </a:lnTo>
                  <a:lnTo>
                    <a:pt x="880313" y="774319"/>
                  </a:lnTo>
                  <a:lnTo>
                    <a:pt x="883246" y="780148"/>
                  </a:lnTo>
                  <a:lnTo>
                    <a:pt x="861529" y="816343"/>
                  </a:lnTo>
                  <a:lnTo>
                    <a:pt x="862215" y="821867"/>
                  </a:lnTo>
                  <a:lnTo>
                    <a:pt x="900328" y="859980"/>
                  </a:lnTo>
                  <a:lnTo>
                    <a:pt x="900480" y="859980"/>
                  </a:lnTo>
                  <a:lnTo>
                    <a:pt x="905916" y="860640"/>
                  </a:lnTo>
                  <a:lnTo>
                    <a:pt x="906907" y="859980"/>
                  </a:lnTo>
                  <a:lnTo>
                    <a:pt x="942111" y="838911"/>
                  </a:lnTo>
                  <a:lnTo>
                    <a:pt x="947889" y="841819"/>
                  </a:lnTo>
                  <a:lnTo>
                    <a:pt x="953782" y="844461"/>
                  </a:lnTo>
                  <a:lnTo>
                    <a:pt x="959789" y="846823"/>
                  </a:lnTo>
                  <a:lnTo>
                    <a:pt x="965898" y="848918"/>
                  </a:lnTo>
                  <a:lnTo>
                    <a:pt x="977646" y="896696"/>
                  </a:lnTo>
                  <a:lnTo>
                    <a:pt x="982040" y="900112"/>
                  </a:lnTo>
                  <a:lnTo>
                    <a:pt x="1035939" y="900112"/>
                  </a:lnTo>
                  <a:lnTo>
                    <a:pt x="1040307" y="896696"/>
                  </a:lnTo>
                  <a:lnTo>
                    <a:pt x="1041539" y="891806"/>
                  </a:lnTo>
                  <a:lnTo>
                    <a:pt x="1052080" y="848918"/>
                  </a:lnTo>
                  <a:lnTo>
                    <a:pt x="1058164" y="846823"/>
                  </a:lnTo>
                  <a:lnTo>
                    <a:pt x="1064501" y="844321"/>
                  </a:lnTo>
                  <a:lnTo>
                    <a:pt x="1070521" y="841590"/>
                  </a:lnTo>
                  <a:lnTo>
                    <a:pt x="1075766" y="838911"/>
                  </a:lnTo>
                  <a:lnTo>
                    <a:pt x="1076388" y="838593"/>
                  </a:lnTo>
                  <a:lnTo>
                    <a:pt x="1113180" y="860640"/>
                  </a:lnTo>
                  <a:lnTo>
                    <a:pt x="1118692" y="859980"/>
                  </a:lnTo>
                  <a:lnTo>
                    <a:pt x="1140079" y="838593"/>
                  </a:lnTo>
                  <a:lnTo>
                    <a:pt x="1156804" y="821867"/>
                  </a:lnTo>
                  <a:lnTo>
                    <a:pt x="1157490" y="816343"/>
                  </a:lnTo>
                  <a:lnTo>
                    <a:pt x="1141539" y="789800"/>
                  </a:lnTo>
                  <a:lnTo>
                    <a:pt x="1135189" y="779221"/>
                  </a:lnTo>
                  <a:lnTo>
                    <a:pt x="1139075" y="771842"/>
                  </a:lnTo>
                  <a:lnTo>
                    <a:pt x="1142301" y="764120"/>
                  </a:lnTo>
                  <a:lnTo>
                    <a:pt x="1144816" y="756183"/>
                  </a:lnTo>
                  <a:lnTo>
                    <a:pt x="1192555" y="744423"/>
                  </a:lnTo>
                  <a:lnTo>
                    <a:pt x="1193774" y="742924"/>
                  </a:lnTo>
                  <a:lnTo>
                    <a:pt x="1196022" y="740041"/>
                  </a:lnTo>
                  <a:lnTo>
                    <a:pt x="1196022" y="686142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63539" y="4342282"/>
              <a:ext cx="377825" cy="286385"/>
            </a:xfrm>
            <a:custGeom>
              <a:avLst/>
              <a:gdLst/>
              <a:ahLst/>
              <a:cxnLst/>
              <a:rect l="l" t="t" r="r" b="b"/>
              <a:pathLst>
                <a:path w="377825" h="286385">
                  <a:moveTo>
                    <a:pt x="377367" y="119735"/>
                  </a:moveTo>
                  <a:lnTo>
                    <a:pt x="374802" y="116459"/>
                  </a:lnTo>
                  <a:lnTo>
                    <a:pt x="339051" y="107645"/>
                  </a:lnTo>
                  <a:lnTo>
                    <a:pt x="337134" y="101561"/>
                  </a:lnTo>
                  <a:lnTo>
                    <a:pt x="334645" y="95669"/>
                  </a:lnTo>
                  <a:lnTo>
                    <a:pt x="331647" y="90030"/>
                  </a:lnTo>
                  <a:lnTo>
                    <a:pt x="336169" y="82511"/>
                  </a:lnTo>
                  <a:lnTo>
                    <a:pt x="348538" y="61899"/>
                  </a:lnTo>
                  <a:lnTo>
                    <a:pt x="348018" y="57772"/>
                  </a:lnTo>
                  <a:lnTo>
                    <a:pt x="336473" y="46215"/>
                  </a:lnTo>
                  <a:lnTo>
                    <a:pt x="335902" y="45643"/>
                  </a:lnTo>
                  <a:lnTo>
                    <a:pt x="319532" y="29273"/>
                  </a:lnTo>
                  <a:lnTo>
                    <a:pt x="315582" y="28778"/>
                  </a:lnTo>
                  <a:lnTo>
                    <a:pt x="315366" y="28778"/>
                  </a:lnTo>
                  <a:lnTo>
                    <a:pt x="294843" y="41084"/>
                  </a:lnTo>
                  <a:lnTo>
                    <a:pt x="294843" y="139890"/>
                  </a:lnTo>
                  <a:lnTo>
                    <a:pt x="290322" y="162191"/>
                  </a:lnTo>
                  <a:lnTo>
                    <a:pt x="278015" y="180441"/>
                  </a:lnTo>
                  <a:lnTo>
                    <a:pt x="259778" y="192747"/>
                  </a:lnTo>
                  <a:lnTo>
                    <a:pt x="237464" y="197256"/>
                  </a:lnTo>
                  <a:lnTo>
                    <a:pt x="215150" y="192747"/>
                  </a:lnTo>
                  <a:lnTo>
                    <a:pt x="209880" y="189191"/>
                  </a:lnTo>
                  <a:lnTo>
                    <a:pt x="256082" y="142722"/>
                  </a:lnTo>
                  <a:lnTo>
                    <a:pt x="256984" y="140550"/>
                  </a:lnTo>
                  <a:lnTo>
                    <a:pt x="256984" y="135559"/>
                  </a:lnTo>
                  <a:lnTo>
                    <a:pt x="256082" y="133388"/>
                  </a:lnTo>
                  <a:lnTo>
                    <a:pt x="254266" y="131559"/>
                  </a:lnTo>
                  <a:lnTo>
                    <a:pt x="212051" y="89115"/>
                  </a:lnTo>
                  <a:lnTo>
                    <a:pt x="215150" y="87020"/>
                  </a:lnTo>
                  <a:lnTo>
                    <a:pt x="237464" y="82511"/>
                  </a:lnTo>
                  <a:lnTo>
                    <a:pt x="259778" y="87020"/>
                  </a:lnTo>
                  <a:lnTo>
                    <a:pt x="278015" y="99339"/>
                  </a:lnTo>
                  <a:lnTo>
                    <a:pt x="290322" y="117576"/>
                  </a:lnTo>
                  <a:lnTo>
                    <a:pt x="294843" y="139890"/>
                  </a:lnTo>
                  <a:lnTo>
                    <a:pt x="294843" y="41084"/>
                  </a:lnTo>
                  <a:lnTo>
                    <a:pt x="287223" y="45643"/>
                  </a:lnTo>
                  <a:lnTo>
                    <a:pt x="281609" y="42672"/>
                  </a:lnTo>
                  <a:lnTo>
                    <a:pt x="276021" y="40335"/>
                  </a:lnTo>
                  <a:lnTo>
                    <a:pt x="269697" y="38303"/>
                  </a:lnTo>
                  <a:lnTo>
                    <a:pt x="261810" y="6210"/>
                  </a:lnTo>
                  <a:lnTo>
                    <a:pt x="260896" y="2565"/>
                  </a:lnTo>
                  <a:lnTo>
                    <a:pt x="257619" y="0"/>
                  </a:lnTo>
                  <a:lnTo>
                    <a:pt x="217309" y="0"/>
                  </a:lnTo>
                  <a:lnTo>
                    <a:pt x="214020" y="2565"/>
                  </a:lnTo>
                  <a:lnTo>
                    <a:pt x="207111" y="30695"/>
                  </a:lnTo>
                  <a:lnTo>
                    <a:pt x="205206" y="38303"/>
                  </a:lnTo>
                  <a:lnTo>
                    <a:pt x="198793" y="40335"/>
                  </a:lnTo>
                  <a:lnTo>
                    <a:pt x="192557" y="42976"/>
                  </a:lnTo>
                  <a:lnTo>
                    <a:pt x="186626" y="46215"/>
                  </a:lnTo>
                  <a:lnTo>
                    <a:pt x="157530" y="28778"/>
                  </a:lnTo>
                  <a:lnTo>
                    <a:pt x="153416" y="29273"/>
                  </a:lnTo>
                  <a:lnTo>
                    <a:pt x="124904" y="57772"/>
                  </a:lnTo>
                  <a:lnTo>
                    <a:pt x="124396" y="61899"/>
                  </a:lnTo>
                  <a:lnTo>
                    <a:pt x="142328" y="91833"/>
                  </a:lnTo>
                  <a:lnTo>
                    <a:pt x="139750" y="96913"/>
                  </a:lnTo>
                  <a:lnTo>
                    <a:pt x="138023" y="101130"/>
                  </a:lnTo>
                  <a:lnTo>
                    <a:pt x="133083" y="101130"/>
                  </a:lnTo>
                  <a:lnTo>
                    <a:pt x="86893" y="104762"/>
                  </a:lnTo>
                  <a:lnTo>
                    <a:pt x="24142" y="133819"/>
                  </a:lnTo>
                  <a:lnTo>
                    <a:pt x="4267" y="169506"/>
                  </a:lnTo>
                  <a:lnTo>
                    <a:pt x="0" y="207289"/>
                  </a:lnTo>
                  <a:lnTo>
                    <a:pt x="1130" y="220332"/>
                  </a:lnTo>
                  <a:lnTo>
                    <a:pt x="21069" y="278879"/>
                  </a:lnTo>
                  <a:lnTo>
                    <a:pt x="25996" y="285762"/>
                  </a:lnTo>
                  <a:lnTo>
                    <a:pt x="28968" y="285762"/>
                  </a:lnTo>
                  <a:lnTo>
                    <a:pt x="31394" y="274078"/>
                  </a:lnTo>
                  <a:lnTo>
                    <a:pt x="30924" y="266966"/>
                  </a:lnTo>
                  <a:lnTo>
                    <a:pt x="30683" y="261048"/>
                  </a:lnTo>
                  <a:lnTo>
                    <a:pt x="30683" y="255752"/>
                  </a:lnTo>
                  <a:lnTo>
                    <a:pt x="37185" y="215303"/>
                  </a:lnTo>
                  <a:lnTo>
                    <a:pt x="72148" y="182486"/>
                  </a:lnTo>
                  <a:lnTo>
                    <a:pt x="115316" y="175272"/>
                  </a:lnTo>
                  <a:lnTo>
                    <a:pt x="123710" y="174980"/>
                  </a:lnTo>
                  <a:lnTo>
                    <a:pt x="136766" y="174980"/>
                  </a:lnTo>
                  <a:lnTo>
                    <a:pt x="137744" y="178054"/>
                  </a:lnTo>
                  <a:lnTo>
                    <a:pt x="137820" y="178295"/>
                  </a:lnTo>
                  <a:lnTo>
                    <a:pt x="140347" y="184289"/>
                  </a:lnTo>
                  <a:lnTo>
                    <a:pt x="143421" y="190042"/>
                  </a:lnTo>
                  <a:lnTo>
                    <a:pt x="127165" y="217119"/>
                  </a:lnTo>
                  <a:lnTo>
                    <a:pt x="127673" y="221246"/>
                  </a:lnTo>
                  <a:lnTo>
                    <a:pt x="147916" y="241477"/>
                  </a:lnTo>
                  <a:lnTo>
                    <a:pt x="156298" y="249758"/>
                  </a:lnTo>
                  <a:lnTo>
                    <a:pt x="160362" y="250253"/>
                  </a:lnTo>
                  <a:lnTo>
                    <a:pt x="161112" y="249758"/>
                  </a:lnTo>
                  <a:lnTo>
                    <a:pt x="187439" y="233997"/>
                  </a:lnTo>
                  <a:lnTo>
                    <a:pt x="193141" y="237032"/>
                  </a:lnTo>
                  <a:lnTo>
                    <a:pt x="199097" y="239534"/>
                  </a:lnTo>
                  <a:lnTo>
                    <a:pt x="205232" y="241477"/>
                  </a:lnTo>
                  <a:lnTo>
                    <a:pt x="214020" y="277215"/>
                  </a:lnTo>
                  <a:lnTo>
                    <a:pt x="217309" y="279781"/>
                  </a:lnTo>
                  <a:lnTo>
                    <a:pt x="257619" y="279781"/>
                  </a:lnTo>
                  <a:lnTo>
                    <a:pt x="260896" y="277215"/>
                  </a:lnTo>
                  <a:lnTo>
                    <a:pt x="261810" y="273558"/>
                  </a:lnTo>
                  <a:lnTo>
                    <a:pt x="269697" y="241477"/>
                  </a:lnTo>
                  <a:lnTo>
                    <a:pt x="275831" y="239534"/>
                  </a:lnTo>
                  <a:lnTo>
                    <a:pt x="282092" y="236893"/>
                  </a:lnTo>
                  <a:lnTo>
                    <a:pt x="287439" y="233997"/>
                  </a:lnTo>
                  <a:lnTo>
                    <a:pt x="287883" y="233756"/>
                  </a:lnTo>
                  <a:lnTo>
                    <a:pt x="315391" y="250253"/>
                  </a:lnTo>
                  <a:lnTo>
                    <a:pt x="319519" y="249758"/>
                  </a:lnTo>
                  <a:lnTo>
                    <a:pt x="335521" y="233756"/>
                  </a:lnTo>
                  <a:lnTo>
                    <a:pt x="348018" y="221246"/>
                  </a:lnTo>
                  <a:lnTo>
                    <a:pt x="348538" y="217119"/>
                  </a:lnTo>
                  <a:lnTo>
                    <a:pt x="336613" y="197256"/>
                  </a:lnTo>
                  <a:lnTo>
                    <a:pt x="331863" y="189344"/>
                  </a:lnTo>
                  <a:lnTo>
                    <a:pt x="334759" y="183832"/>
                  </a:lnTo>
                  <a:lnTo>
                    <a:pt x="337083" y="178295"/>
                  </a:lnTo>
                  <a:lnTo>
                    <a:pt x="337172" y="178054"/>
                  </a:lnTo>
                  <a:lnTo>
                    <a:pt x="339051" y="172123"/>
                  </a:lnTo>
                  <a:lnTo>
                    <a:pt x="374764" y="163322"/>
                  </a:lnTo>
                  <a:lnTo>
                    <a:pt x="375678" y="162191"/>
                  </a:lnTo>
                  <a:lnTo>
                    <a:pt x="377367" y="160045"/>
                  </a:lnTo>
                  <a:lnTo>
                    <a:pt x="377367" y="119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600699" y="4954524"/>
              <a:ext cx="502920" cy="471170"/>
            </a:xfrm>
            <a:custGeom>
              <a:avLst/>
              <a:gdLst/>
              <a:ahLst/>
              <a:cxnLst/>
              <a:rect l="l" t="t" r="r" b="b"/>
              <a:pathLst>
                <a:path w="502920" h="471170">
                  <a:moveTo>
                    <a:pt x="458215" y="0"/>
                  </a:moveTo>
                  <a:lnTo>
                    <a:pt x="44703" y="0"/>
                  </a:lnTo>
                  <a:lnTo>
                    <a:pt x="27324" y="3520"/>
                  </a:lnTo>
                  <a:lnTo>
                    <a:pt x="13112" y="13112"/>
                  </a:lnTo>
                  <a:lnTo>
                    <a:pt x="3520" y="27324"/>
                  </a:lnTo>
                  <a:lnTo>
                    <a:pt x="0" y="44703"/>
                  </a:lnTo>
                  <a:lnTo>
                    <a:pt x="0" y="426212"/>
                  </a:lnTo>
                  <a:lnTo>
                    <a:pt x="3520" y="443591"/>
                  </a:lnTo>
                  <a:lnTo>
                    <a:pt x="13112" y="457803"/>
                  </a:lnTo>
                  <a:lnTo>
                    <a:pt x="27324" y="467395"/>
                  </a:lnTo>
                  <a:lnTo>
                    <a:pt x="44703" y="470916"/>
                  </a:lnTo>
                  <a:lnTo>
                    <a:pt x="458215" y="470916"/>
                  </a:lnTo>
                  <a:lnTo>
                    <a:pt x="475595" y="467395"/>
                  </a:lnTo>
                  <a:lnTo>
                    <a:pt x="489807" y="457803"/>
                  </a:lnTo>
                  <a:lnTo>
                    <a:pt x="499399" y="443591"/>
                  </a:lnTo>
                  <a:lnTo>
                    <a:pt x="502920" y="426212"/>
                  </a:lnTo>
                  <a:lnTo>
                    <a:pt x="502920" y="44703"/>
                  </a:lnTo>
                  <a:lnTo>
                    <a:pt x="499399" y="27324"/>
                  </a:lnTo>
                  <a:lnTo>
                    <a:pt x="489807" y="13112"/>
                  </a:lnTo>
                  <a:lnTo>
                    <a:pt x="475595" y="3520"/>
                  </a:lnTo>
                  <a:lnTo>
                    <a:pt x="45821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707777" y="5046373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4">
                  <a:moveTo>
                    <a:pt x="195032" y="240356"/>
                  </a:moveTo>
                  <a:lnTo>
                    <a:pt x="92325" y="240356"/>
                  </a:lnTo>
                  <a:lnTo>
                    <a:pt x="98172" y="243471"/>
                  </a:lnTo>
                  <a:lnTo>
                    <a:pt x="104291" y="246044"/>
                  </a:lnTo>
                  <a:lnTo>
                    <a:pt x="110597" y="248043"/>
                  </a:lnTo>
                  <a:lnTo>
                    <a:pt x="119625" y="284748"/>
                  </a:lnTo>
                  <a:lnTo>
                    <a:pt x="122997" y="287379"/>
                  </a:lnTo>
                  <a:lnTo>
                    <a:pt x="164405" y="287379"/>
                  </a:lnTo>
                  <a:lnTo>
                    <a:pt x="167768" y="284748"/>
                  </a:lnTo>
                  <a:lnTo>
                    <a:pt x="168709" y="280999"/>
                  </a:lnTo>
                  <a:lnTo>
                    <a:pt x="176806" y="248043"/>
                  </a:lnTo>
                  <a:lnTo>
                    <a:pt x="183112" y="246044"/>
                  </a:lnTo>
                  <a:lnTo>
                    <a:pt x="189543" y="243331"/>
                  </a:lnTo>
                  <a:lnTo>
                    <a:pt x="195032" y="240356"/>
                  </a:lnTo>
                  <a:close/>
                </a:path>
                <a:path w="287654" h="287654">
                  <a:moveTo>
                    <a:pt x="61596" y="29561"/>
                  </a:moveTo>
                  <a:lnTo>
                    <a:pt x="57372" y="30070"/>
                  </a:lnTo>
                  <a:lnTo>
                    <a:pt x="28090" y="59341"/>
                  </a:lnTo>
                  <a:lnTo>
                    <a:pt x="27564" y="63584"/>
                  </a:lnTo>
                  <a:lnTo>
                    <a:pt x="45983" y="94333"/>
                  </a:lnTo>
                  <a:lnTo>
                    <a:pt x="43335" y="99553"/>
                  </a:lnTo>
                  <a:lnTo>
                    <a:pt x="41115" y="104988"/>
                  </a:lnTo>
                  <a:lnTo>
                    <a:pt x="39252" y="110577"/>
                  </a:lnTo>
                  <a:lnTo>
                    <a:pt x="2631" y="119624"/>
                  </a:lnTo>
                  <a:lnTo>
                    <a:pt x="0" y="122987"/>
                  </a:lnTo>
                  <a:lnTo>
                    <a:pt x="0" y="164391"/>
                  </a:lnTo>
                  <a:lnTo>
                    <a:pt x="2631" y="167763"/>
                  </a:lnTo>
                  <a:lnTo>
                    <a:pt x="39355" y="176800"/>
                  </a:lnTo>
                  <a:lnTo>
                    <a:pt x="41278" y="182899"/>
                  </a:lnTo>
                  <a:lnTo>
                    <a:pt x="41354" y="183138"/>
                  </a:lnTo>
                  <a:lnTo>
                    <a:pt x="43952" y="189298"/>
                  </a:lnTo>
                  <a:lnTo>
                    <a:pt x="47100" y="195210"/>
                  </a:lnTo>
                  <a:lnTo>
                    <a:pt x="30409" y="223022"/>
                  </a:lnTo>
                  <a:lnTo>
                    <a:pt x="30936" y="227264"/>
                  </a:lnTo>
                  <a:lnTo>
                    <a:pt x="51717" y="248043"/>
                  </a:lnTo>
                  <a:lnTo>
                    <a:pt x="60337" y="256544"/>
                  </a:lnTo>
                  <a:lnTo>
                    <a:pt x="64510" y="257054"/>
                  </a:lnTo>
                  <a:lnTo>
                    <a:pt x="65279" y="256544"/>
                  </a:lnTo>
                  <a:lnTo>
                    <a:pt x="92325" y="240356"/>
                  </a:lnTo>
                  <a:lnTo>
                    <a:pt x="195032" y="240356"/>
                  </a:lnTo>
                  <a:lnTo>
                    <a:pt x="195489" y="240108"/>
                  </a:lnTo>
                  <a:lnTo>
                    <a:pt x="244422" y="240108"/>
                  </a:lnTo>
                  <a:lnTo>
                    <a:pt x="257264" y="227264"/>
                  </a:lnTo>
                  <a:lnTo>
                    <a:pt x="257792" y="223022"/>
                  </a:lnTo>
                  <a:lnTo>
                    <a:pt x="245544" y="202624"/>
                  </a:lnTo>
                  <a:lnTo>
                    <a:pt x="143701" y="202624"/>
                  </a:lnTo>
                  <a:lnTo>
                    <a:pt x="120782" y="197985"/>
                  </a:lnTo>
                  <a:lnTo>
                    <a:pt x="102045" y="185341"/>
                  </a:lnTo>
                  <a:lnTo>
                    <a:pt x="89401" y="166606"/>
                  </a:lnTo>
                  <a:lnTo>
                    <a:pt x="84761" y="143689"/>
                  </a:lnTo>
                  <a:lnTo>
                    <a:pt x="89401" y="120772"/>
                  </a:lnTo>
                  <a:lnTo>
                    <a:pt x="102045" y="102036"/>
                  </a:lnTo>
                  <a:lnTo>
                    <a:pt x="120782" y="89393"/>
                  </a:lnTo>
                  <a:lnTo>
                    <a:pt x="143701" y="84754"/>
                  </a:lnTo>
                  <a:lnTo>
                    <a:pt x="245083" y="84754"/>
                  </a:lnTo>
                  <a:lnTo>
                    <a:pt x="257792" y="63584"/>
                  </a:lnTo>
                  <a:lnTo>
                    <a:pt x="257264" y="59342"/>
                  </a:lnTo>
                  <a:lnTo>
                    <a:pt x="245400" y="47475"/>
                  </a:lnTo>
                  <a:lnTo>
                    <a:pt x="91488" y="47475"/>
                  </a:lnTo>
                  <a:lnTo>
                    <a:pt x="61596" y="29561"/>
                  </a:lnTo>
                  <a:close/>
                </a:path>
                <a:path w="287654" h="287654">
                  <a:moveTo>
                    <a:pt x="244422" y="240108"/>
                  </a:moveTo>
                  <a:lnTo>
                    <a:pt x="195489" y="240108"/>
                  </a:lnTo>
                  <a:lnTo>
                    <a:pt x="223747" y="257054"/>
                  </a:lnTo>
                  <a:lnTo>
                    <a:pt x="227990" y="256544"/>
                  </a:lnTo>
                  <a:lnTo>
                    <a:pt x="244422" y="240108"/>
                  </a:lnTo>
                  <a:close/>
                </a:path>
                <a:path w="287654" h="287654">
                  <a:moveTo>
                    <a:pt x="245083" y="84754"/>
                  </a:moveTo>
                  <a:lnTo>
                    <a:pt x="143701" y="84754"/>
                  </a:lnTo>
                  <a:lnTo>
                    <a:pt x="166620" y="89393"/>
                  </a:lnTo>
                  <a:lnTo>
                    <a:pt x="185357" y="102036"/>
                  </a:lnTo>
                  <a:lnTo>
                    <a:pt x="198002" y="120772"/>
                  </a:lnTo>
                  <a:lnTo>
                    <a:pt x="202641" y="143689"/>
                  </a:lnTo>
                  <a:lnTo>
                    <a:pt x="198002" y="166606"/>
                  </a:lnTo>
                  <a:lnTo>
                    <a:pt x="185357" y="185341"/>
                  </a:lnTo>
                  <a:lnTo>
                    <a:pt x="166620" y="197985"/>
                  </a:lnTo>
                  <a:lnTo>
                    <a:pt x="143701" y="202624"/>
                  </a:lnTo>
                  <a:lnTo>
                    <a:pt x="245544" y="202624"/>
                  </a:lnTo>
                  <a:lnTo>
                    <a:pt x="240662" y="194495"/>
                  </a:lnTo>
                  <a:lnTo>
                    <a:pt x="243647" y="188826"/>
                  </a:lnTo>
                  <a:lnTo>
                    <a:pt x="246022" y="183138"/>
                  </a:lnTo>
                  <a:lnTo>
                    <a:pt x="246121" y="182899"/>
                  </a:lnTo>
                  <a:lnTo>
                    <a:pt x="248053" y="176800"/>
                  </a:lnTo>
                  <a:lnTo>
                    <a:pt x="284736" y="167763"/>
                  </a:lnTo>
                  <a:lnTo>
                    <a:pt x="285671" y="166606"/>
                  </a:lnTo>
                  <a:lnTo>
                    <a:pt x="287403" y="164391"/>
                  </a:lnTo>
                  <a:lnTo>
                    <a:pt x="287403" y="122987"/>
                  </a:lnTo>
                  <a:lnTo>
                    <a:pt x="284774" y="119624"/>
                  </a:lnTo>
                  <a:lnTo>
                    <a:pt x="248053" y="110578"/>
                  </a:lnTo>
                  <a:lnTo>
                    <a:pt x="246074" y="104329"/>
                  </a:lnTo>
                  <a:lnTo>
                    <a:pt x="243525" y="98271"/>
                  </a:lnTo>
                  <a:lnTo>
                    <a:pt x="240447" y="92476"/>
                  </a:lnTo>
                  <a:lnTo>
                    <a:pt x="245083" y="84754"/>
                  </a:lnTo>
                  <a:close/>
                </a:path>
                <a:path w="287654" h="287654">
                  <a:moveTo>
                    <a:pt x="164405" y="0"/>
                  </a:moveTo>
                  <a:lnTo>
                    <a:pt x="122997" y="0"/>
                  </a:lnTo>
                  <a:lnTo>
                    <a:pt x="119624" y="2633"/>
                  </a:lnTo>
                  <a:lnTo>
                    <a:pt x="112527" y="31534"/>
                  </a:lnTo>
                  <a:lnTo>
                    <a:pt x="110567" y="39346"/>
                  </a:lnTo>
                  <a:lnTo>
                    <a:pt x="103977" y="41432"/>
                  </a:lnTo>
                  <a:lnTo>
                    <a:pt x="97578" y="44154"/>
                  </a:lnTo>
                  <a:lnTo>
                    <a:pt x="91488" y="47475"/>
                  </a:lnTo>
                  <a:lnTo>
                    <a:pt x="245400" y="47475"/>
                  </a:lnTo>
                  <a:lnTo>
                    <a:pt x="244811" y="46886"/>
                  </a:lnTo>
                  <a:lnTo>
                    <a:pt x="194815" y="46886"/>
                  </a:lnTo>
                  <a:lnTo>
                    <a:pt x="189047" y="43836"/>
                  </a:lnTo>
                  <a:lnTo>
                    <a:pt x="183312" y="41432"/>
                  </a:lnTo>
                  <a:lnTo>
                    <a:pt x="176815" y="39346"/>
                  </a:lnTo>
                  <a:lnTo>
                    <a:pt x="168708" y="6379"/>
                  </a:lnTo>
                  <a:lnTo>
                    <a:pt x="167768" y="2633"/>
                  </a:lnTo>
                  <a:lnTo>
                    <a:pt x="164405" y="0"/>
                  </a:lnTo>
                  <a:close/>
                </a:path>
                <a:path w="287654" h="287654">
                  <a:moveTo>
                    <a:pt x="223946" y="29561"/>
                  </a:moveTo>
                  <a:lnTo>
                    <a:pt x="223718" y="29561"/>
                  </a:lnTo>
                  <a:lnTo>
                    <a:pt x="194815" y="46886"/>
                  </a:lnTo>
                  <a:lnTo>
                    <a:pt x="244811" y="46886"/>
                  </a:lnTo>
                  <a:lnTo>
                    <a:pt x="227999" y="30070"/>
                  </a:lnTo>
                  <a:lnTo>
                    <a:pt x="223946" y="29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7702677" y="1656968"/>
            <a:ext cx="7912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solidFill>
                  <a:srgbClr val="17D5BE"/>
                </a:solidFill>
                <a:latin typeface="Arial"/>
                <a:cs typeface="Arial"/>
              </a:rPr>
              <a:t>Autopilot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7199121" y="2828289"/>
            <a:ext cx="156210" cy="153035"/>
            <a:chOff x="7199121" y="2828289"/>
            <a:chExt cx="156210" cy="153035"/>
          </a:xfrm>
        </p:grpSpPr>
        <p:sp>
          <p:nvSpPr>
            <p:cNvPr id="33" name="object 33" descr=""/>
            <p:cNvSpPr/>
            <p:nvPr/>
          </p:nvSpPr>
          <p:spPr>
            <a:xfrm>
              <a:off x="7205471" y="2834639"/>
              <a:ext cx="143510" cy="140335"/>
            </a:xfrm>
            <a:custGeom>
              <a:avLst/>
              <a:gdLst/>
              <a:ahLst/>
              <a:cxnLst/>
              <a:rect l="l" t="t" r="r" b="b"/>
              <a:pathLst>
                <a:path w="143509" h="140335">
                  <a:moveTo>
                    <a:pt x="137286" y="0"/>
                  </a:moveTo>
                  <a:lnTo>
                    <a:pt x="5969" y="0"/>
                  </a:lnTo>
                  <a:lnTo>
                    <a:pt x="0" y="5969"/>
                  </a:lnTo>
                  <a:lnTo>
                    <a:pt x="0" y="134238"/>
                  </a:lnTo>
                  <a:lnTo>
                    <a:pt x="5969" y="140208"/>
                  </a:lnTo>
                  <a:lnTo>
                    <a:pt x="137286" y="140208"/>
                  </a:lnTo>
                  <a:lnTo>
                    <a:pt x="143255" y="134238"/>
                  </a:lnTo>
                  <a:lnTo>
                    <a:pt x="143255" y="13335"/>
                  </a:lnTo>
                  <a:lnTo>
                    <a:pt x="143255" y="5969"/>
                  </a:lnTo>
                  <a:lnTo>
                    <a:pt x="137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205471" y="2834639"/>
              <a:ext cx="143510" cy="140335"/>
            </a:xfrm>
            <a:custGeom>
              <a:avLst/>
              <a:gdLst/>
              <a:ahLst/>
              <a:cxnLst/>
              <a:rect l="l" t="t" r="r" b="b"/>
              <a:pathLst>
                <a:path w="143509" h="140335">
                  <a:moveTo>
                    <a:pt x="143255" y="13335"/>
                  </a:moveTo>
                  <a:lnTo>
                    <a:pt x="143255" y="5969"/>
                  </a:lnTo>
                  <a:lnTo>
                    <a:pt x="137286" y="0"/>
                  </a:lnTo>
                  <a:lnTo>
                    <a:pt x="129921" y="0"/>
                  </a:lnTo>
                  <a:lnTo>
                    <a:pt x="13334" y="0"/>
                  </a:lnTo>
                  <a:lnTo>
                    <a:pt x="5969" y="0"/>
                  </a:lnTo>
                  <a:lnTo>
                    <a:pt x="0" y="5969"/>
                  </a:lnTo>
                  <a:lnTo>
                    <a:pt x="0" y="13335"/>
                  </a:lnTo>
                  <a:lnTo>
                    <a:pt x="0" y="126873"/>
                  </a:lnTo>
                  <a:lnTo>
                    <a:pt x="0" y="134238"/>
                  </a:lnTo>
                  <a:lnTo>
                    <a:pt x="5969" y="140208"/>
                  </a:lnTo>
                  <a:lnTo>
                    <a:pt x="13334" y="140208"/>
                  </a:lnTo>
                  <a:lnTo>
                    <a:pt x="129921" y="140208"/>
                  </a:lnTo>
                  <a:lnTo>
                    <a:pt x="137286" y="140208"/>
                  </a:lnTo>
                  <a:lnTo>
                    <a:pt x="143255" y="134238"/>
                  </a:lnTo>
                  <a:lnTo>
                    <a:pt x="143255" y="126873"/>
                  </a:lnTo>
                  <a:lnTo>
                    <a:pt x="143255" y="13335"/>
                  </a:lnTo>
                  <a:close/>
                </a:path>
              </a:pathLst>
            </a:custGeom>
            <a:ln w="1270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7702677" y="2766822"/>
            <a:ext cx="74485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solidFill>
                  <a:srgbClr val="DF4E58"/>
                </a:solidFill>
                <a:latin typeface="Arial"/>
                <a:cs typeface="Arial"/>
              </a:rPr>
              <a:t>Standard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6" name="object 36" descr=""/>
          <p:cNvSpPr txBox="1"/>
          <p:nvPr/>
        </p:nvSpPr>
        <p:spPr>
          <a:xfrm>
            <a:off x="9864597" y="293369"/>
            <a:ext cx="17227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Google</a:t>
            </a:r>
            <a:r>
              <a:rPr dirty="0" sz="1000" spc="-5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Kubernetes</a:t>
            </a: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Service</a:t>
            </a:r>
            <a:r>
              <a:rPr dirty="0" sz="10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(GKE)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8375" cy="5114925"/>
            <a:chOff x="542544" y="972311"/>
            <a:chExt cx="11128375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332988" y="1267967"/>
              <a:ext cx="8338184" cy="4451985"/>
            </a:xfrm>
            <a:custGeom>
              <a:avLst/>
              <a:gdLst/>
              <a:ahLst/>
              <a:cxnLst/>
              <a:rect l="l" t="t" r="r" b="b"/>
              <a:pathLst>
                <a:path w="8338184" h="4451985">
                  <a:moveTo>
                    <a:pt x="8337804" y="0"/>
                  </a:moveTo>
                  <a:lnTo>
                    <a:pt x="0" y="0"/>
                  </a:lnTo>
                  <a:lnTo>
                    <a:pt x="0" y="4451604"/>
                  </a:lnTo>
                  <a:lnTo>
                    <a:pt x="8337804" y="4451604"/>
                  </a:lnTo>
                  <a:lnTo>
                    <a:pt x="8337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1982" y="1300734"/>
            <a:ext cx="14281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7E7E7E"/>
                </a:solidFill>
              </a:rPr>
              <a:t>Google</a:t>
            </a:r>
            <a:r>
              <a:rPr dirty="0" spc="-40">
                <a:solidFill>
                  <a:srgbClr val="7E7E7E"/>
                </a:solidFill>
              </a:rPr>
              <a:t> </a:t>
            </a:r>
            <a:r>
              <a:rPr dirty="0" spc="-20">
                <a:solidFill>
                  <a:srgbClr val="7E7E7E"/>
                </a:solidFill>
              </a:rPr>
              <a:t>Cloud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5402579" y="2290572"/>
            <a:ext cx="6268720" cy="3429000"/>
          </a:xfrm>
          <a:custGeom>
            <a:avLst/>
            <a:gdLst/>
            <a:ahLst/>
            <a:cxnLst/>
            <a:rect l="l" t="t" r="r" b="b"/>
            <a:pathLst>
              <a:path w="6268720" h="3429000">
                <a:moveTo>
                  <a:pt x="0" y="196976"/>
                </a:moveTo>
                <a:lnTo>
                  <a:pt x="5206" y="151835"/>
                </a:lnTo>
                <a:lnTo>
                  <a:pt x="20034" y="110384"/>
                </a:lnTo>
                <a:lnTo>
                  <a:pt x="43297" y="73809"/>
                </a:lnTo>
                <a:lnTo>
                  <a:pt x="73809" y="43297"/>
                </a:lnTo>
                <a:lnTo>
                  <a:pt x="110384" y="20034"/>
                </a:lnTo>
                <a:lnTo>
                  <a:pt x="151835" y="5206"/>
                </a:lnTo>
                <a:lnTo>
                  <a:pt x="196977" y="0"/>
                </a:lnTo>
                <a:lnTo>
                  <a:pt x="6071235" y="0"/>
                </a:lnTo>
                <a:lnTo>
                  <a:pt x="6116376" y="5206"/>
                </a:lnTo>
                <a:lnTo>
                  <a:pt x="6157827" y="20034"/>
                </a:lnTo>
                <a:lnTo>
                  <a:pt x="6194402" y="43297"/>
                </a:lnTo>
                <a:lnTo>
                  <a:pt x="6224914" y="73809"/>
                </a:lnTo>
                <a:lnTo>
                  <a:pt x="6248177" y="110384"/>
                </a:lnTo>
                <a:lnTo>
                  <a:pt x="6263005" y="151835"/>
                </a:lnTo>
                <a:lnTo>
                  <a:pt x="6268212" y="196976"/>
                </a:lnTo>
                <a:lnTo>
                  <a:pt x="6268212" y="3232022"/>
                </a:lnTo>
                <a:lnTo>
                  <a:pt x="6263005" y="3277180"/>
                </a:lnTo>
                <a:lnTo>
                  <a:pt x="6248177" y="3318637"/>
                </a:lnTo>
                <a:lnTo>
                  <a:pt x="6224914" y="3355211"/>
                </a:lnTo>
                <a:lnTo>
                  <a:pt x="6194402" y="3385718"/>
                </a:lnTo>
                <a:lnTo>
                  <a:pt x="6157827" y="3408974"/>
                </a:lnTo>
                <a:lnTo>
                  <a:pt x="6116376" y="3423796"/>
                </a:lnTo>
                <a:lnTo>
                  <a:pt x="6071235" y="3429000"/>
                </a:lnTo>
                <a:lnTo>
                  <a:pt x="196977" y="3429000"/>
                </a:lnTo>
                <a:lnTo>
                  <a:pt x="151835" y="3423796"/>
                </a:lnTo>
                <a:lnTo>
                  <a:pt x="110384" y="3408974"/>
                </a:lnTo>
                <a:lnTo>
                  <a:pt x="73809" y="3385718"/>
                </a:lnTo>
                <a:lnTo>
                  <a:pt x="43297" y="3355211"/>
                </a:lnTo>
                <a:lnTo>
                  <a:pt x="20034" y="3318637"/>
                </a:lnTo>
                <a:lnTo>
                  <a:pt x="5206" y="3277180"/>
                </a:lnTo>
                <a:lnTo>
                  <a:pt x="0" y="3232022"/>
                </a:lnTo>
                <a:lnTo>
                  <a:pt x="0" y="196976"/>
                </a:lnTo>
                <a:close/>
              </a:path>
            </a:pathLst>
          </a:custGeom>
          <a:ln w="12700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539232" y="2381250"/>
            <a:ext cx="453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35">
                <a:solidFill>
                  <a:srgbClr val="17D5BE"/>
                </a:solidFill>
                <a:latin typeface="Microsoft Sans Serif"/>
                <a:cs typeface="Microsoft Sans Serif"/>
              </a:rPr>
              <a:t>GKE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339583" y="3156204"/>
            <a:ext cx="4186554" cy="2433955"/>
          </a:xfrm>
          <a:custGeom>
            <a:avLst/>
            <a:gdLst/>
            <a:ahLst/>
            <a:cxnLst/>
            <a:rect l="l" t="t" r="r" b="b"/>
            <a:pathLst>
              <a:path w="4186554" h="2433954">
                <a:moveTo>
                  <a:pt x="0" y="127000"/>
                </a:moveTo>
                <a:lnTo>
                  <a:pt x="9985" y="77581"/>
                </a:lnTo>
                <a:lnTo>
                  <a:pt x="37210" y="37211"/>
                </a:lnTo>
                <a:lnTo>
                  <a:pt x="77581" y="9985"/>
                </a:lnTo>
                <a:lnTo>
                  <a:pt x="127000" y="0"/>
                </a:lnTo>
                <a:lnTo>
                  <a:pt x="4059428" y="0"/>
                </a:lnTo>
                <a:lnTo>
                  <a:pt x="4108846" y="9985"/>
                </a:lnTo>
                <a:lnTo>
                  <a:pt x="4149217" y="37211"/>
                </a:lnTo>
                <a:lnTo>
                  <a:pt x="4176442" y="77581"/>
                </a:lnTo>
                <a:lnTo>
                  <a:pt x="4186428" y="127000"/>
                </a:lnTo>
                <a:lnTo>
                  <a:pt x="4186428" y="2306828"/>
                </a:lnTo>
                <a:lnTo>
                  <a:pt x="4176442" y="2356246"/>
                </a:lnTo>
                <a:lnTo>
                  <a:pt x="4149217" y="2396617"/>
                </a:lnTo>
                <a:lnTo>
                  <a:pt x="4108846" y="2423842"/>
                </a:lnTo>
                <a:lnTo>
                  <a:pt x="4059428" y="2433828"/>
                </a:lnTo>
                <a:lnTo>
                  <a:pt x="127000" y="2433828"/>
                </a:lnTo>
                <a:lnTo>
                  <a:pt x="77581" y="2423842"/>
                </a:lnTo>
                <a:lnTo>
                  <a:pt x="37210" y="2396617"/>
                </a:lnTo>
                <a:lnTo>
                  <a:pt x="9985" y="2356246"/>
                </a:lnTo>
                <a:lnTo>
                  <a:pt x="0" y="2306828"/>
                </a:lnTo>
                <a:lnTo>
                  <a:pt x="0" y="127000"/>
                </a:lnTo>
                <a:close/>
              </a:path>
            </a:pathLst>
          </a:custGeom>
          <a:ln w="12699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456169" y="3227323"/>
            <a:ext cx="17773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DF4E58"/>
                </a:solidFill>
                <a:latin typeface="Microsoft Sans Serif"/>
                <a:cs typeface="Microsoft Sans Serif"/>
              </a:rPr>
              <a:t>Inside</a:t>
            </a:r>
            <a:r>
              <a:rPr dirty="0" sz="1800" spc="-60">
                <a:solidFill>
                  <a:srgbClr val="DF4E58"/>
                </a:solidFill>
                <a:latin typeface="Microsoft Sans Serif"/>
                <a:cs typeface="Microsoft Sans Serif"/>
              </a:rPr>
              <a:t> GKE(Pods)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420113" y="2889250"/>
            <a:ext cx="9696450" cy="2663190"/>
            <a:chOff x="1420113" y="2889250"/>
            <a:chExt cx="9696450" cy="2663190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0183" y="3799306"/>
              <a:ext cx="821423" cy="82298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8410956" y="4005072"/>
              <a:ext cx="539750" cy="541020"/>
            </a:xfrm>
            <a:custGeom>
              <a:avLst/>
              <a:gdLst/>
              <a:ahLst/>
              <a:cxnLst/>
              <a:rect l="l" t="t" r="r" b="b"/>
              <a:pathLst>
                <a:path w="539750" h="541020">
                  <a:moveTo>
                    <a:pt x="539496" y="0"/>
                  </a:moveTo>
                  <a:lnTo>
                    <a:pt x="0" y="0"/>
                  </a:lnTo>
                  <a:lnTo>
                    <a:pt x="0" y="541019"/>
                  </a:lnTo>
                  <a:lnTo>
                    <a:pt x="539496" y="541019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EB94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950452" y="3825239"/>
              <a:ext cx="180340" cy="721360"/>
            </a:xfrm>
            <a:custGeom>
              <a:avLst/>
              <a:gdLst/>
              <a:ahLst/>
              <a:cxnLst/>
              <a:rect l="l" t="t" r="r" b="b"/>
              <a:pathLst>
                <a:path w="180340" h="721360">
                  <a:moveTo>
                    <a:pt x="179831" y="0"/>
                  </a:moveTo>
                  <a:lnTo>
                    <a:pt x="0" y="179832"/>
                  </a:lnTo>
                  <a:lnTo>
                    <a:pt x="0" y="720852"/>
                  </a:lnTo>
                  <a:lnTo>
                    <a:pt x="179831" y="541020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D7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410956" y="3825239"/>
              <a:ext cx="719455" cy="180340"/>
            </a:xfrm>
            <a:custGeom>
              <a:avLst/>
              <a:gdLst/>
              <a:ahLst/>
              <a:cxnLst/>
              <a:rect l="l" t="t" r="r" b="b"/>
              <a:pathLst>
                <a:path w="719454" h="180339">
                  <a:moveTo>
                    <a:pt x="719327" y="0"/>
                  </a:moveTo>
                  <a:lnTo>
                    <a:pt x="179832" y="0"/>
                  </a:lnTo>
                  <a:lnTo>
                    <a:pt x="0" y="179832"/>
                  </a:lnTo>
                  <a:lnTo>
                    <a:pt x="539496" y="179832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A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1640" y="3799306"/>
              <a:ext cx="822985" cy="82298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392411" y="4005452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20" h="541020">
                  <a:moveTo>
                    <a:pt x="540639" y="0"/>
                  </a:moveTo>
                  <a:lnTo>
                    <a:pt x="0" y="0"/>
                  </a:lnTo>
                  <a:lnTo>
                    <a:pt x="0" y="540639"/>
                  </a:lnTo>
                  <a:lnTo>
                    <a:pt x="540639" y="540639"/>
                  </a:lnTo>
                  <a:lnTo>
                    <a:pt x="540639" y="0"/>
                  </a:lnTo>
                  <a:close/>
                </a:path>
              </a:pathLst>
            </a:custGeom>
            <a:solidFill>
              <a:srgbClr val="EB94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33050" y="3825239"/>
              <a:ext cx="180340" cy="721360"/>
            </a:xfrm>
            <a:custGeom>
              <a:avLst/>
              <a:gdLst/>
              <a:ahLst/>
              <a:cxnLst/>
              <a:rect l="l" t="t" r="r" b="b"/>
              <a:pathLst>
                <a:path w="180340" h="721360">
                  <a:moveTo>
                    <a:pt x="180213" y="0"/>
                  </a:moveTo>
                  <a:lnTo>
                    <a:pt x="0" y="180212"/>
                  </a:lnTo>
                  <a:lnTo>
                    <a:pt x="0" y="720852"/>
                  </a:lnTo>
                  <a:lnTo>
                    <a:pt x="180213" y="540639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BD7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392411" y="3825239"/>
              <a:ext cx="721360" cy="180340"/>
            </a:xfrm>
            <a:custGeom>
              <a:avLst/>
              <a:gdLst/>
              <a:ahLst/>
              <a:cxnLst/>
              <a:rect l="l" t="t" r="r" b="b"/>
              <a:pathLst>
                <a:path w="721359" h="180339">
                  <a:moveTo>
                    <a:pt x="720852" y="0"/>
                  </a:moveTo>
                  <a:lnTo>
                    <a:pt x="180213" y="0"/>
                  </a:lnTo>
                  <a:lnTo>
                    <a:pt x="0" y="180212"/>
                  </a:lnTo>
                  <a:lnTo>
                    <a:pt x="540639" y="180212"/>
                  </a:lnTo>
                  <a:lnTo>
                    <a:pt x="720852" y="0"/>
                  </a:lnTo>
                  <a:close/>
                </a:path>
              </a:pathLst>
            </a:custGeom>
            <a:solidFill>
              <a:srgbClr val="EFAA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3799306"/>
              <a:ext cx="821423" cy="82298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0375392" y="4005072"/>
              <a:ext cx="539750" cy="541020"/>
            </a:xfrm>
            <a:custGeom>
              <a:avLst/>
              <a:gdLst/>
              <a:ahLst/>
              <a:cxnLst/>
              <a:rect l="l" t="t" r="r" b="b"/>
              <a:pathLst>
                <a:path w="539750" h="541020">
                  <a:moveTo>
                    <a:pt x="539496" y="0"/>
                  </a:moveTo>
                  <a:lnTo>
                    <a:pt x="0" y="0"/>
                  </a:lnTo>
                  <a:lnTo>
                    <a:pt x="0" y="541019"/>
                  </a:lnTo>
                  <a:lnTo>
                    <a:pt x="539496" y="541019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EB94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914887" y="3825239"/>
              <a:ext cx="180340" cy="721360"/>
            </a:xfrm>
            <a:custGeom>
              <a:avLst/>
              <a:gdLst/>
              <a:ahLst/>
              <a:cxnLst/>
              <a:rect l="l" t="t" r="r" b="b"/>
              <a:pathLst>
                <a:path w="180340" h="721360">
                  <a:moveTo>
                    <a:pt x="179831" y="0"/>
                  </a:moveTo>
                  <a:lnTo>
                    <a:pt x="0" y="179832"/>
                  </a:lnTo>
                  <a:lnTo>
                    <a:pt x="0" y="720852"/>
                  </a:lnTo>
                  <a:lnTo>
                    <a:pt x="179831" y="541020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D7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375392" y="3825239"/>
              <a:ext cx="719455" cy="180340"/>
            </a:xfrm>
            <a:custGeom>
              <a:avLst/>
              <a:gdLst/>
              <a:ahLst/>
              <a:cxnLst/>
              <a:rect l="l" t="t" r="r" b="b"/>
              <a:pathLst>
                <a:path w="719454" h="180339">
                  <a:moveTo>
                    <a:pt x="719327" y="0"/>
                  </a:moveTo>
                  <a:lnTo>
                    <a:pt x="179831" y="0"/>
                  </a:lnTo>
                  <a:lnTo>
                    <a:pt x="0" y="179832"/>
                  </a:lnTo>
                  <a:lnTo>
                    <a:pt x="539496" y="179832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A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0183" y="4728946"/>
              <a:ext cx="821423" cy="82298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8410956" y="4934711"/>
              <a:ext cx="539750" cy="541020"/>
            </a:xfrm>
            <a:custGeom>
              <a:avLst/>
              <a:gdLst/>
              <a:ahLst/>
              <a:cxnLst/>
              <a:rect l="l" t="t" r="r" b="b"/>
              <a:pathLst>
                <a:path w="539750" h="541020">
                  <a:moveTo>
                    <a:pt x="539496" y="0"/>
                  </a:moveTo>
                  <a:lnTo>
                    <a:pt x="0" y="0"/>
                  </a:lnTo>
                  <a:lnTo>
                    <a:pt x="0" y="541019"/>
                  </a:lnTo>
                  <a:lnTo>
                    <a:pt x="539496" y="541019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EB94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950452" y="4754879"/>
              <a:ext cx="180340" cy="721360"/>
            </a:xfrm>
            <a:custGeom>
              <a:avLst/>
              <a:gdLst/>
              <a:ahLst/>
              <a:cxnLst/>
              <a:rect l="l" t="t" r="r" b="b"/>
              <a:pathLst>
                <a:path w="180340" h="721360">
                  <a:moveTo>
                    <a:pt x="179831" y="0"/>
                  </a:moveTo>
                  <a:lnTo>
                    <a:pt x="0" y="179832"/>
                  </a:lnTo>
                  <a:lnTo>
                    <a:pt x="0" y="720852"/>
                  </a:lnTo>
                  <a:lnTo>
                    <a:pt x="179831" y="541020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D7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410956" y="4754879"/>
              <a:ext cx="719455" cy="180340"/>
            </a:xfrm>
            <a:custGeom>
              <a:avLst/>
              <a:gdLst/>
              <a:ahLst/>
              <a:cxnLst/>
              <a:rect l="l" t="t" r="r" b="b"/>
              <a:pathLst>
                <a:path w="719454" h="180339">
                  <a:moveTo>
                    <a:pt x="719327" y="0"/>
                  </a:moveTo>
                  <a:lnTo>
                    <a:pt x="179832" y="0"/>
                  </a:lnTo>
                  <a:lnTo>
                    <a:pt x="0" y="179832"/>
                  </a:lnTo>
                  <a:lnTo>
                    <a:pt x="539496" y="179832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A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7923" y="4728946"/>
              <a:ext cx="822985" cy="82298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9378695" y="4935092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20" h="541020">
                  <a:moveTo>
                    <a:pt x="540639" y="0"/>
                  </a:moveTo>
                  <a:lnTo>
                    <a:pt x="0" y="0"/>
                  </a:lnTo>
                  <a:lnTo>
                    <a:pt x="0" y="540638"/>
                  </a:lnTo>
                  <a:lnTo>
                    <a:pt x="540639" y="540638"/>
                  </a:lnTo>
                  <a:lnTo>
                    <a:pt x="540639" y="0"/>
                  </a:lnTo>
                  <a:close/>
                </a:path>
              </a:pathLst>
            </a:custGeom>
            <a:solidFill>
              <a:srgbClr val="EB94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919334" y="4754879"/>
              <a:ext cx="180340" cy="721360"/>
            </a:xfrm>
            <a:custGeom>
              <a:avLst/>
              <a:gdLst/>
              <a:ahLst/>
              <a:cxnLst/>
              <a:rect l="l" t="t" r="r" b="b"/>
              <a:pathLst>
                <a:path w="180340" h="721360">
                  <a:moveTo>
                    <a:pt x="180213" y="0"/>
                  </a:moveTo>
                  <a:lnTo>
                    <a:pt x="0" y="180213"/>
                  </a:lnTo>
                  <a:lnTo>
                    <a:pt x="0" y="720852"/>
                  </a:lnTo>
                  <a:lnTo>
                    <a:pt x="180213" y="540639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BD7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378695" y="4754879"/>
              <a:ext cx="721360" cy="180340"/>
            </a:xfrm>
            <a:custGeom>
              <a:avLst/>
              <a:gdLst/>
              <a:ahLst/>
              <a:cxnLst/>
              <a:rect l="l" t="t" r="r" b="b"/>
              <a:pathLst>
                <a:path w="721359" h="180339">
                  <a:moveTo>
                    <a:pt x="720851" y="0"/>
                  </a:moveTo>
                  <a:lnTo>
                    <a:pt x="180212" y="0"/>
                  </a:lnTo>
                  <a:lnTo>
                    <a:pt x="0" y="180213"/>
                  </a:lnTo>
                  <a:lnTo>
                    <a:pt x="540638" y="180213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EFAA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187" y="4728946"/>
              <a:ext cx="821423" cy="822985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0347959" y="4934711"/>
              <a:ext cx="539750" cy="541020"/>
            </a:xfrm>
            <a:custGeom>
              <a:avLst/>
              <a:gdLst/>
              <a:ahLst/>
              <a:cxnLst/>
              <a:rect l="l" t="t" r="r" b="b"/>
              <a:pathLst>
                <a:path w="539750" h="541020">
                  <a:moveTo>
                    <a:pt x="539496" y="0"/>
                  </a:moveTo>
                  <a:lnTo>
                    <a:pt x="0" y="0"/>
                  </a:lnTo>
                  <a:lnTo>
                    <a:pt x="0" y="541019"/>
                  </a:lnTo>
                  <a:lnTo>
                    <a:pt x="539496" y="541019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EB94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887456" y="4754879"/>
              <a:ext cx="180340" cy="721360"/>
            </a:xfrm>
            <a:custGeom>
              <a:avLst/>
              <a:gdLst/>
              <a:ahLst/>
              <a:cxnLst/>
              <a:rect l="l" t="t" r="r" b="b"/>
              <a:pathLst>
                <a:path w="180340" h="721360">
                  <a:moveTo>
                    <a:pt x="179832" y="0"/>
                  </a:moveTo>
                  <a:lnTo>
                    <a:pt x="0" y="179832"/>
                  </a:lnTo>
                  <a:lnTo>
                    <a:pt x="0" y="720852"/>
                  </a:lnTo>
                  <a:lnTo>
                    <a:pt x="179832" y="541020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BD7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347959" y="4754879"/>
              <a:ext cx="719455" cy="180340"/>
            </a:xfrm>
            <a:custGeom>
              <a:avLst/>
              <a:gdLst/>
              <a:ahLst/>
              <a:cxnLst/>
              <a:rect l="l" t="t" r="r" b="b"/>
              <a:pathLst>
                <a:path w="719454" h="180339">
                  <a:moveTo>
                    <a:pt x="719328" y="0"/>
                  </a:moveTo>
                  <a:lnTo>
                    <a:pt x="179832" y="0"/>
                  </a:lnTo>
                  <a:lnTo>
                    <a:pt x="0" y="179832"/>
                  </a:lnTo>
                  <a:lnTo>
                    <a:pt x="539496" y="179832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A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426463" y="2895600"/>
              <a:ext cx="1068705" cy="998219"/>
            </a:xfrm>
            <a:custGeom>
              <a:avLst/>
              <a:gdLst/>
              <a:ahLst/>
              <a:cxnLst/>
              <a:rect l="l" t="t" r="r" b="b"/>
              <a:pathLst>
                <a:path w="1068705" h="998220">
                  <a:moveTo>
                    <a:pt x="0" y="67945"/>
                  </a:moveTo>
                  <a:lnTo>
                    <a:pt x="5330" y="41469"/>
                  </a:lnTo>
                  <a:lnTo>
                    <a:pt x="19875" y="19875"/>
                  </a:lnTo>
                  <a:lnTo>
                    <a:pt x="41469" y="5330"/>
                  </a:lnTo>
                  <a:lnTo>
                    <a:pt x="67945" y="0"/>
                  </a:lnTo>
                  <a:lnTo>
                    <a:pt x="1000379" y="0"/>
                  </a:lnTo>
                  <a:lnTo>
                    <a:pt x="1026854" y="5330"/>
                  </a:lnTo>
                  <a:lnTo>
                    <a:pt x="1048448" y="19875"/>
                  </a:lnTo>
                  <a:lnTo>
                    <a:pt x="1062993" y="41469"/>
                  </a:lnTo>
                  <a:lnTo>
                    <a:pt x="1068324" y="67945"/>
                  </a:lnTo>
                  <a:lnTo>
                    <a:pt x="1068324" y="930275"/>
                  </a:lnTo>
                  <a:lnTo>
                    <a:pt x="1062993" y="956750"/>
                  </a:lnTo>
                  <a:lnTo>
                    <a:pt x="1048448" y="978344"/>
                  </a:lnTo>
                  <a:lnTo>
                    <a:pt x="1026854" y="992889"/>
                  </a:lnTo>
                  <a:lnTo>
                    <a:pt x="1000379" y="998219"/>
                  </a:lnTo>
                  <a:lnTo>
                    <a:pt x="67945" y="998219"/>
                  </a:lnTo>
                  <a:lnTo>
                    <a:pt x="41469" y="992889"/>
                  </a:lnTo>
                  <a:lnTo>
                    <a:pt x="19875" y="978344"/>
                  </a:lnTo>
                  <a:lnTo>
                    <a:pt x="5330" y="956750"/>
                  </a:lnTo>
                  <a:lnTo>
                    <a:pt x="0" y="930275"/>
                  </a:lnTo>
                  <a:lnTo>
                    <a:pt x="0" y="67945"/>
                  </a:lnTo>
                  <a:close/>
                </a:path>
              </a:pathLst>
            </a:custGeom>
            <a:ln w="12700">
              <a:solidFill>
                <a:srgbClr val="0085D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750567" y="3663188"/>
            <a:ext cx="4210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1DABFD"/>
                </a:solidFill>
                <a:latin typeface="Microsoft Sans Serif"/>
                <a:cs typeface="Microsoft Sans Serif"/>
              </a:rPr>
              <a:t>Mobile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1810702" y="3077146"/>
            <a:ext cx="3284854" cy="1748155"/>
            <a:chOff x="1810702" y="3077146"/>
            <a:chExt cx="3284854" cy="1748155"/>
          </a:xfrm>
        </p:grpSpPr>
        <p:sp>
          <p:nvSpPr>
            <p:cNvPr id="40" name="object 40" descr=""/>
            <p:cNvSpPr/>
            <p:nvPr/>
          </p:nvSpPr>
          <p:spPr>
            <a:xfrm>
              <a:off x="1824989" y="3091433"/>
              <a:ext cx="274320" cy="475615"/>
            </a:xfrm>
            <a:custGeom>
              <a:avLst/>
              <a:gdLst/>
              <a:ahLst/>
              <a:cxnLst/>
              <a:rect l="l" t="t" r="r" b="b"/>
              <a:pathLst>
                <a:path w="274319" h="475614">
                  <a:moveTo>
                    <a:pt x="247142" y="0"/>
                  </a:moveTo>
                  <a:lnTo>
                    <a:pt x="27178" y="0"/>
                  </a:lnTo>
                  <a:lnTo>
                    <a:pt x="16609" y="2139"/>
                  </a:lnTo>
                  <a:lnTo>
                    <a:pt x="7969" y="7969"/>
                  </a:lnTo>
                  <a:lnTo>
                    <a:pt x="2139" y="16609"/>
                  </a:lnTo>
                  <a:lnTo>
                    <a:pt x="0" y="27177"/>
                  </a:lnTo>
                  <a:lnTo>
                    <a:pt x="0" y="448310"/>
                  </a:lnTo>
                  <a:lnTo>
                    <a:pt x="2139" y="458878"/>
                  </a:lnTo>
                  <a:lnTo>
                    <a:pt x="7969" y="467518"/>
                  </a:lnTo>
                  <a:lnTo>
                    <a:pt x="16609" y="473348"/>
                  </a:lnTo>
                  <a:lnTo>
                    <a:pt x="27178" y="475488"/>
                  </a:lnTo>
                  <a:lnTo>
                    <a:pt x="247142" y="475488"/>
                  </a:lnTo>
                  <a:lnTo>
                    <a:pt x="257710" y="473348"/>
                  </a:lnTo>
                  <a:lnTo>
                    <a:pt x="266350" y="467518"/>
                  </a:lnTo>
                  <a:lnTo>
                    <a:pt x="272180" y="458878"/>
                  </a:lnTo>
                  <a:lnTo>
                    <a:pt x="274320" y="448310"/>
                  </a:lnTo>
                  <a:lnTo>
                    <a:pt x="274320" y="27177"/>
                  </a:lnTo>
                  <a:lnTo>
                    <a:pt x="272180" y="16609"/>
                  </a:lnTo>
                  <a:lnTo>
                    <a:pt x="266350" y="7969"/>
                  </a:lnTo>
                  <a:lnTo>
                    <a:pt x="257710" y="2139"/>
                  </a:lnTo>
                  <a:lnTo>
                    <a:pt x="2471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824989" y="3091433"/>
              <a:ext cx="274320" cy="475615"/>
            </a:xfrm>
            <a:custGeom>
              <a:avLst/>
              <a:gdLst/>
              <a:ahLst/>
              <a:cxnLst/>
              <a:rect l="l" t="t" r="r" b="b"/>
              <a:pathLst>
                <a:path w="274319" h="475614">
                  <a:moveTo>
                    <a:pt x="0" y="27177"/>
                  </a:moveTo>
                  <a:lnTo>
                    <a:pt x="2139" y="16609"/>
                  </a:lnTo>
                  <a:lnTo>
                    <a:pt x="7969" y="7969"/>
                  </a:lnTo>
                  <a:lnTo>
                    <a:pt x="16609" y="2139"/>
                  </a:lnTo>
                  <a:lnTo>
                    <a:pt x="27178" y="0"/>
                  </a:lnTo>
                  <a:lnTo>
                    <a:pt x="247142" y="0"/>
                  </a:lnTo>
                  <a:lnTo>
                    <a:pt x="257710" y="2139"/>
                  </a:lnTo>
                  <a:lnTo>
                    <a:pt x="266350" y="7969"/>
                  </a:lnTo>
                  <a:lnTo>
                    <a:pt x="272180" y="16609"/>
                  </a:lnTo>
                  <a:lnTo>
                    <a:pt x="274320" y="27177"/>
                  </a:lnTo>
                  <a:lnTo>
                    <a:pt x="274320" y="448310"/>
                  </a:lnTo>
                  <a:lnTo>
                    <a:pt x="272180" y="458878"/>
                  </a:lnTo>
                  <a:lnTo>
                    <a:pt x="266350" y="467518"/>
                  </a:lnTo>
                  <a:lnTo>
                    <a:pt x="257710" y="473348"/>
                  </a:lnTo>
                  <a:lnTo>
                    <a:pt x="247142" y="475488"/>
                  </a:lnTo>
                  <a:lnTo>
                    <a:pt x="27178" y="475488"/>
                  </a:lnTo>
                  <a:lnTo>
                    <a:pt x="16609" y="473348"/>
                  </a:lnTo>
                  <a:lnTo>
                    <a:pt x="7969" y="467518"/>
                  </a:lnTo>
                  <a:lnTo>
                    <a:pt x="2139" y="458878"/>
                  </a:lnTo>
                  <a:lnTo>
                    <a:pt x="0" y="448310"/>
                  </a:lnTo>
                  <a:lnTo>
                    <a:pt x="0" y="27177"/>
                  </a:lnTo>
                  <a:close/>
                </a:path>
              </a:pathLst>
            </a:custGeom>
            <a:ln w="28575">
              <a:solidFill>
                <a:srgbClr val="005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901951" y="3162299"/>
              <a:ext cx="127000" cy="41275"/>
            </a:xfrm>
            <a:custGeom>
              <a:avLst/>
              <a:gdLst/>
              <a:ahLst/>
              <a:cxnLst/>
              <a:rect l="l" t="t" r="r" b="b"/>
              <a:pathLst>
                <a:path w="127000" h="41275">
                  <a:moveTo>
                    <a:pt x="106172" y="0"/>
                  </a:moveTo>
                  <a:lnTo>
                    <a:pt x="20320" y="0"/>
                  </a:lnTo>
                  <a:lnTo>
                    <a:pt x="12430" y="1625"/>
                  </a:lnTo>
                  <a:lnTo>
                    <a:pt x="5968" y="6048"/>
                  </a:lnTo>
                  <a:lnTo>
                    <a:pt x="1603" y="12590"/>
                  </a:lnTo>
                  <a:lnTo>
                    <a:pt x="0" y="20574"/>
                  </a:lnTo>
                  <a:lnTo>
                    <a:pt x="1603" y="28557"/>
                  </a:lnTo>
                  <a:lnTo>
                    <a:pt x="5968" y="35099"/>
                  </a:lnTo>
                  <a:lnTo>
                    <a:pt x="12430" y="39522"/>
                  </a:lnTo>
                  <a:lnTo>
                    <a:pt x="20320" y="41148"/>
                  </a:lnTo>
                  <a:lnTo>
                    <a:pt x="106172" y="41148"/>
                  </a:lnTo>
                  <a:lnTo>
                    <a:pt x="114061" y="39522"/>
                  </a:lnTo>
                  <a:lnTo>
                    <a:pt x="120523" y="35099"/>
                  </a:lnTo>
                  <a:lnTo>
                    <a:pt x="124888" y="28557"/>
                  </a:lnTo>
                  <a:lnTo>
                    <a:pt x="126492" y="20574"/>
                  </a:lnTo>
                  <a:lnTo>
                    <a:pt x="124888" y="12590"/>
                  </a:lnTo>
                  <a:lnTo>
                    <a:pt x="120523" y="6048"/>
                  </a:lnTo>
                  <a:lnTo>
                    <a:pt x="114061" y="1625"/>
                  </a:lnTo>
                  <a:lnTo>
                    <a:pt x="106172" y="0"/>
                  </a:lnTo>
                  <a:close/>
                </a:path>
              </a:pathLst>
            </a:custGeom>
            <a:solidFill>
              <a:srgbClr val="005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901951" y="3162299"/>
              <a:ext cx="127000" cy="41275"/>
            </a:xfrm>
            <a:custGeom>
              <a:avLst/>
              <a:gdLst/>
              <a:ahLst/>
              <a:cxnLst/>
              <a:rect l="l" t="t" r="r" b="b"/>
              <a:pathLst>
                <a:path w="127000" h="41275">
                  <a:moveTo>
                    <a:pt x="20320" y="0"/>
                  </a:moveTo>
                  <a:lnTo>
                    <a:pt x="106172" y="0"/>
                  </a:lnTo>
                  <a:lnTo>
                    <a:pt x="114061" y="1625"/>
                  </a:lnTo>
                  <a:lnTo>
                    <a:pt x="120523" y="6048"/>
                  </a:lnTo>
                  <a:lnTo>
                    <a:pt x="124888" y="12590"/>
                  </a:lnTo>
                  <a:lnTo>
                    <a:pt x="126492" y="20574"/>
                  </a:lnTo>
                  <a:lnTo>
                    <a:pt x="124888" y="28557"/>
                  </a:lnTo>
                  <a:lnTo>
                    <a:pt x="120523" y="35099"/>
                  </a:lnTo>
                  <a:lnTo>
                    <a:pt x="114061" y="39522"/>
                  </a:lnTo>
                  <a:lnTo>
                    <a:pt x="106172" y="41148"/>
                  </a:lnTo>
                  <a:lnTo>
                    <a:pt x="20320" y="41148"/>
                  </a:lnTo>
                  <a:lnTo>
                    <a:pt x="12430" y="39522"/>
                  </a:lnTo>
                  <a:lnTo>
                    <a:pt x="5968" y="35099"/>
                  </a:lnTo>
                  <a:lnTo>
                    <a:pt x="1603" y="28557"/>
                  </a:lnTo>
                  <a:lnTo>
                    <a:pt x="0" y="20574"/>
                  </a:lnTo>
                  <a:lnTo>
                    <a:pt x="1603" y="12590"/>
                  </a:lnTo>
                  <a:lnTo>
                    <a:pt x="5968" y="6048"/>
                  </a:lnTo>
                  <a:lnTo>
                    <a:pt x="12430" y="1625"/>
                  </a:lnTo>
                  <a:lnTo>
                    <a:pt x="2032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0653" y="3453129"/>
              <a:ext cx="69087" cy="6908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566160" y="3296411"/>
              <a:ext cx="1522730" cy="1522730"/>
            </a:xfrm>
            <a:custGeom>
              <a:avLst/>
              <a:gdLst/>
              <a:ahLst/>
              <a:cxnLst/>
              <a:rect l="l" t="t" r="r" b="b"/>
              <a:pathLst>
                <a:path w="1522729" h="1522729">
                  <a:moveTo>
                    <a:pt x="0" y="103632"/>
                  </a:moveTo>
                  <a:lnTo>
                    <a:pt x="8137" y="63275"/>
                  </a:lnTo>
                  <a:lnTo>
                    <a:pt x="30337" y="30337"/>
                  </a:lnTo>
                  <a:lnTo>
                    <a:pt x="63275" y="8137"/>
                  </a:lnTo>
                  <a:lnTo>
                    <a:pt x="103631" y="0"/>
                  </a:lnTo>
                  <a:lnTo>
                    <a:pt x="1418843" y="0"/>
                  </a:lnTo>
                  <a:lnTo>
                    <a:pt x="1459200" y="8137"/>
                  </a:lnTo>
                  <a:lnTo>
                    <a:pt x="1492138" y="30337"/>
                  </a:lnTo>
                  <a:lnTo>
                    <a:pt x="1514338" y="63275"/>
                  </a:lnTo>
                  <a:lnTo>
                    <a:pt x="1522476" y="103632"/>
                  </a:lnTo>
                  <a:lnTo>
                    <a:pt x="1522476" y="1418844"/>
                  </a:lnTo>
                  <a:lnTo>
                    <a:pt x="1514338" y="1459200"/>
                  </a:lnTo>
                  <a:lnTo>
                    <a:pt x="1492138" y="1492138"/>
                  </a:lnTo>
                  <a:lnTo>
                    <a:pt x="1459200" y="1514338"/>
                  </a:lnTo>
                  <a:lnTo>
                    <a:pt x="1418843" y="1522476"/>
                  </a:lnTo>
                  <a:lnTo>
                    <a:pt x="103631" y="1522476"/>
                  </a:lnTo>
                  <a:lnTo>
                    <a:pt x="63275" y="1514338"/>
                  </a:lnTo>
                  <a:lnTo>
                    <a:pt x="30337" y="1492138"/>
                  </a:lnTo>
                  <a:lnTo>
                    <a:pt x="8137" y="1459200"/>
                  </a:lnTo>
                  <a:lnTo>
                    <a:pt x="0" y="1418844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0085D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3697985" y="4578858"/>
            <a:ext cx="12604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r>
              <a:rPr dirty="0" sz="10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404040"/>
                </a:solidFill>
                <a:latin typeface="Microsoft Sans Serif"/>
                <a:cs typeface="Microsoft Sans Serif"/>
              </a:rPr>
              <a:t>Load</a:t>
            </a:r>
            <a:r>
              <a:rPr dirty="0" sz="10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Microsoft Sans Serif"/>
                <a:cs typeface="Microsoft Sans Serif"/>
              </a:rPr>
              <a:t>Balancing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3944111" y="1443227"/>
            <a:ext cx="6018530" cy="3002280"/>
            <a:chOff x="3944111" y="1443227"/>
            <a:chExt cx="6018530" cy="3002280"/>
          </a:xfrm>
        </p:grpSpPr>
        <p:sp>
          <p:nvSpPr>
            <p:cNvPr id="48" name="object 48" descr=""/>
            <p:cNvSpPr/>
            <p:nvPr/>
          </p:nvSpPr>
          <p:spPr>
            <a:xfrm>
              <a:off x="4045457" y="3784854"/>
              <a:ext cx="562610" cy="641985"/>
            </a:xfrm>
            <a:custGeom>
              <a:avLst/>
              <a:gdLst/>
              <a:ahLst/>
              <a:cxnLst/>
              <a:rect l="l" t="t" r="r" b="b"/>
              <a:pathLst>
                <a:path w="562610" h="641985">
                  <a:moveTo>
                    <a:pt x="0" y="166116"/>
                  </a:moveTo>
                  <a:lnTo>
                    <a:pt x="0" y="641477"/>
                  </a:lnTo>
                </a:path>
                <a:path w="562610" h="641985">
                  <a:moveTo>
                    <a:pt x="562355" y="158496"/>
                  </a:moveTo>
                  <a:lnTo>
                    <a:pt x="562355" y="633857"/>
                  </a:lnTo>
                </a:path>
                <a:path w="562610" h="641985">
                  <a:moveTo>
                    <a:pt x="289559" y="0"/>
                  </a:moveTo>
                  <a:lnTo>
                    <a:pt x="289559" y="475361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008119" y="3688079"/>
              <a:ext cx="326390" cy="192405"/>
            </a:xfrm>
            <a:custGeom>
              <a:avLst/>
              <a:gdLst/>
              <a:ahLst/>
              <a:cxnLst/>
              <a:rect l="l" t="t" r="r" b="b"/>
              <a:pathLst>
                <a:path w="326389" h="192404">
                  <a:moveTo>
                    <a:pt x="326135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4"/>
                  </a:lnTo>
                  <a:lnTo>
                    <a:pt x="0" y="160020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326135" y="192024"/>
                  </a:lnTo>
                  <a:lnTo>
                    <a:pt x="32613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334255" y="3688079"/>
              <a:ext cx="325120" cy="192405"/>
            </a:xfrm>
            <a:custGeom>
              <a:avLst/>
              <a:gdLst/>
              <a:ahLst/>
              <a:cxnLst/>
              <a:rect l="l" t="t" r="r" b="b"/>
              <a:pathLst>
                <a:path w="325120" h="192404">
                  <a:moveTo>
                    <a:pt x="292608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292608" y="192024"/>
                  </a:lnTo>
                  <a:lnTo>
                    <a:pt x="305055" y="189505"/>
                  </a:lnTo>
                  <a:lnTo>
                    <a:pt x="315229" y="182641"/>
                  </a:lnTo>
                  <a:lnTo>
                    <a:pt x="322093" y="172467"/>
                  </a:lnTo>
                  <a:lnTo>
                    <a:pt x="324612" y="160020"/>
                  </a:lnTo>
                  <a:lnTo>
                    <a:pt x="324612" y="32004"/>
                  </a:lnTo>
                  <a:lnTo>
                    <a:pt x="322093" y="19556"/>
                  </a:lnTo>
                  <a:lnTo>
                    <a:pt x="315229" y="9382"/>
                  </a:lnTo>
                  <a:lnTo>
                    <a:pt x="305055" y="2518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944112" y="409447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810" y="0"/>
                  </a:lnTo>
                  <a:lnTo>
                    <a:pt x="3810" y="762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3429" y="328930"/>
                  </a:lnTo>
                  <a:lnTo>
                    <a:pt x="3429" y="335280"/>
                  </a:lnTo>
                  <a:lnTo>
                    <a:pt x="96012" y="33528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040124" y="409447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7620"/>
                  </a:moveTo>
                  <a:lnTo>
                    <a:pt x="92202" y="7620"/>
                  </a:lnTo>
                  <a:lnTo>
                    <a:pt x="92202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0" y="335280"/>
                  </a:lnTo>
                  <a:lnTo>
                    <a:pt x="92583" y="335280"/>
                  </a:lnTo>
                  <a:lnTo>
                    <a:pt x="92583" y="32893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238244" y="409193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302" y="0"/>
                  </a:lnTo>
                  <a:lnTo>
                    <a:pt x="3302" y="7620"/>
                  </a:lnTo>
                  <a:lnTo>
                    <a:pt x="0" y="7620"/>
                  </a:lnTo>
                  <a:lnTo>
                    <a:pt x="0" y="318770"/>
                  </a:lnTo>
                  <a:lnTo>
                    <a:pt x="0" y="327660"/>
                  </a:lnTo>
                  <a:lnTo>
                    <a:pt x="3302" y="327660"/>
                  </a:lnTo>
                  <a:lnTo>
                    <a:pt x="3302" y="335280"/>
                  </a:lnTo>
                  <a:lnTo>
                    <a:pt x="96012" y="335280"/>
                  </a:lnTo>
                  <a:lnTo>
                    <a:pt x="96012" y="327660"/>
                  </a:lnTo>
                  <a:lnTo>
                    <a:pt x="96012" y="31877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334256" y="409193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7620"/>
                  </a:moveTo>
                  <a:lnTo>
                    <a:pt x="92710" y="7620"/>
                  </a:lnTo>
                  <a:lnTo>
                    <a:pt x="92710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18770"/>
                  </a:lnTo>
                  <a:lnTo>
                    <a:pt x="0" y="327660"/>
                  </a:lnTo>
                  <a:lnTo>
                    <a:pt x="0" y="335280"/>
                  </a:lnTo>
                  <a:lnTo>
                    <a:pt x="92697" y="335280"/>
                  </a:lnTo>
                  <a:lnTo>
                    <a:pt x="92697" y="327660"/>
                  </a:lnTo>
                  <a:lnTo>
                    <a:pt x="96012" y="327660"/>
                  </a:lnTo>
                  <a:lnTo>
                    <a:pt x="96012" y="31877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511040" y="409193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0"/>
                  </a:moveTo>
                  <a:lnTo>
                    <a:pt x="3302" y="0"/>
                  </a:lnTo>
                  <a:lnTo>
                    <a:pt x="3302" y="7620"/>
                  </a:lnTo>
                  <a:lnTo>
                    <a:pt x="0" y="7620"/>
                  </a:lnTo>
                  <a:lnTo>
                    <a:pt x="0" y="317500"/>
                  </a:lnTo>
                  <a:lnTo>
                    <a:pt x="0" y="326390"/>
                  </a:lnTo>
                  <a:lnTo>
                    <a:pt x="3556" y="326390"/>
                  </a:lnTo>
                  <a:lnTo>
                    <a:pt x="3556" y="334010"/>
                  </a:lnTo>
                  <a:lnTo>
                    <a:pt x="96012" y="334010"/>
                  </a:lnTo>
                  <a:lnTo>
                    <a:pt x="96012" y="326390"/>
                  </a:lnTo>
                  <a:lnTo>
                    <a:pt x="96012" y="31750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607052" y="409193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7620"/>
                  </a:moveTo>
                  <a:lnTo>
                    <a:pt x="92710" y="7620"/>
                  </a:lnTo>
                  <a:lnTo>
                    <a:pt x="92710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17500"/>
                  </a:lnTo>
                  <a:lnTo>
                    <a:pt x="0" y="326390"/>
                  </a:lnTo>
                  <a:lnTo>
                    <a:pt x="0" y="334010"/>
                  </a:lnTo>
                  <a:lnTo>
                    <a:pt x="92443" y="334010"/>
                  </a:lnTo>
                  <a:lnTo>
                    <a:pt x="92443" y="326390"/>
                  </a:lnTo>
                  <a:lnTo>
                    <a:pt x="96012" y="326390"/>
                  </a:lnTo>
                  <a:lnTo>
                    <a:pt x="96012" y="31750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030217" y="3960113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 h="0">
                  <a:moveTo>
                    <a:pt x="0" y="0"/>
                  </a:moveTo>
                  <a:lnTo>
                    <a:pt x="576834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894064" y="1443227"/>
              <a:ext cx="1068705" cy="742315"/>
            </a:xfrm>
            <a:custGeom>
              <a:avLst/>
              <a:gdLst/>
              <a:ahLst/>
              <a:cxnLst/>
              <a:rect l="l" t="t" r="r" b="b"/>
              <a:pathLst>
                <a:path w="1068704" h="742314">
                  <a:moveTo>
                    <a:pt x="1017777" y="0"/>
                  </a:moveTo>
                  <a:lnTo>
                    <a:pt x="50545" y="0"/>
                  </a:lnTo>
                  <a:lnTo>
                    <a:pt x="30860" y="3968"/>
                  </a:lnTo>
                  <a:lnTo>
                    <a:pt x="14795" y="14795"/>
                  </a:lnTo>
                  <a:lnTo>
                    <a:pt x="3968" y="30861"/>
                  </a:lnTo>
                  <a:lnTo>
                    <a:pt x="0" y="50546"/>
                  </a:lnTo>
                  <a:lnTo>
                    <a:pt x="0" y="691642"/>
                  </a:lnTo>
                  <a:lnTo>
                    <a:pt x="3968" y="711327"/>
                  </a:lnTo>
                  <a:lnTo>
                    <a:pt x="14795" y="727392"/>
                  </a:lnTo>
                  <a:lnTo>
                    <a:pt x="30860" y="738219"/>
                  </a:lnTo>
                  <a:lnTo>
                    <a:pt x="50545" y="742188"/>
                  </a:lnTo>
                  <a:lnTo>
                    <a:pt x="1017777" y="742188"/>
                  </a:lnTo>
                  <a:lnTo>
                    <a:pt x="1037462" y="738219"/>
                  </a:lnTo>
                  <a:lnTo>
                    <a:pt x="1053528" y="727392"/>
                  </a:lnTo>
                  <a:lnTo>
                    <a:pt x="1064355" y="711327"/>
                  </a:lnTo>
                  <a:lnTo>
                    <a:pt x="1068324" y="691642"/>
                  </a:lnTo>
                  <a:lnTo>
                    <a:pt x="1068324" y="50546"/>
                  </a:lnTo>
                  <a:lnTo>
                    <a:pt x="1064355" y="30861"/>
                  </a:lnTo>
                  <a:lnTo>
                    <a:pt x="1053528" y="14795"/>
                  </a:lnTo>
                  <a:lnTo>
                    <a:pt x="1037462" y="3968"/>
                  </a:lnTo>
                  <a:lnTo>
                    <a:pt x="1017777" y="0"/>
                  </a:lnTo>
                  <a:close/>
                </a:path>
              </a:pathLst>
            </a:custGeom>
            <a:solidFill>
              <a:srgbClr val="CEF9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9117330" y="1960244"/>
            <a:ext cx="6242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r>
              <a:rPr dirty="0" sz="10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Microsoft Sans Serif"/>
                <a:cs typeface="Microsoft Sans Serif"/>
              </a:rPr>
              <a:t>SQL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1420113" y="1528572"/>
            <a:ext cx="8150859" cy="3702050"/>
            <a:chOff x="1420113" y="1528572"/>
            <a:chExt cx="8150859" cy="3702050"/>
          </a:xfrm>
        </p:grpSpPr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7256" y="1528572"/>
              <a:ext cx="283464" cy="384048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426463" y="4226051"/>
              <a:ext cx="1068705" cy="998219"/>
            </a:xfrm>
            <a:custGeom>
              <a:avLst/>
              <a:gdLst/>
              <a:ahLst/>
              <a:cxnLst/>
              <a:rect l="l" t="t" r="r" b="b"/>
              <a:pathLst>
                <a:path w="1068705" h="998220">
                  <a:moveTo>
                    <a:pt x="0" y="67945"/>
                  </a:moveTo>
                  <a:lnTo>
                    <a:pt x="5330" y="41469"/>
                  </a:lnTo>
                  <a:lnTo>
                    <a:pt x="19875" y="19875"/>
                  </a:lnTo>
                  <a:lnTo>
                    <a:pt x="41469" y="5330"/>
                  </a:lnTo>
                  <a:lnTo>
                    <a:pt x="67945" y="0"/>
                  </a:lnTo>
                  <a:lnTo>
                    <a:pt x="1000379" y="0"/>
                  </a:lnTo>
                  <a:lnTo>
                    <a:pt x="1026854" y="5330"/>
                  </a:lnTo>
                  <a:lnTo>
                    <a:pt x="1048448" y="19875"/>
                  </a:lnTo>
                  <a:lnTo>
                    <a:pt x="1062993" y="41469"/>
                  </a:lnTo>
                  <a:lnTo>
                    <a:pt x="1068324" y="67945"/>
                  </a:lnTo>
                  <a:lnTo>
                    <a:pt x="1068324" y="930275"/>
                  </a:lnTo>
                  <a:lnTo>
                    <a:pt x="1062993" y="956750"/>
                  </a:lnTo>
                  <a:lnTo>
                    <a:pt x="1048448" y="978344"/>
                  </a:lnTo>
                  <a:lnTo>
                    <a:pt x="1026854" y="992889"/>
                  </a:lnTo>
                  <a:lnTo>
                    <a:pt x="1000379" y="998220"/>
                  </a:lnTo>
                  <a:lnTo>
                    <a:pt x="67945" y="998220"/>
                  </a:lnTo>
                  <a:lnTo>
                    <a:pt x="41469" y="992889"/>
                  </a:lnTo>
                  <a:lnTo>
                    <a:pt x="19875" y="978344"/>
                  </a:lnTo>
                  <a:lnTo>
                    <a:pt x="5330" y="956750"/>
                  </a:lnTo>
                  <a:lnTo>
                    <a:pt x="0" y="930275"/>
                  </a:lnTo>
                  <a:lnTo>
                    <a:pt x="0" y="67945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735010" y="4463833"/>
              <a:ext cx="454659" cy="574040"/>
            </a:xfrm>
            <a:custGeom>
              <a:avLst/>
              <a:gdLst/>
              <a:ahLst/>
              <a:cxnLst/>
              <a:rect l="l" t="t" r="r" b="b"/>
              <a:pathLst>
                <a:path w="454660" h="574039">
                  <a:moveTo>
                    <a:pt x="424522" y="548335"/>
                  </a:moveTo>
                  <a:lnTo>
                    <a:pt x="373240" y="548335"/>
                  </a:lnTo>
                  <a:lnTo>
                    <a:pt x="373240" y="505790"/>
                  </a:lnTo>
                  <a:lnTo>
                    <a:pt x="373240" y="501738"/>
                  </a:lnTo>
                  <a:lnTo>
                    <a:pt x="373240" y="426110"/>
                  </a:lnTo>
                  <a:lnTo>
                    <a:pt x="373240" y="424091"/>
                  </a:lnTo>
                  <a:lnTo>
                    <a:pt x="373240" y="370738"/>
                  </a:lnTo>
                  <a:lnTo>
                    <a:pt x="365810" y="363308"/>
                  </a:lnTo>
                  <a:lnTo>
                    <a:pt x="309791" y="363308"/>
                  </a:lnTo>
                  <a:lnTo>
                    <a:pt x="309791" y="463931"/>
                  </a:lnTo>
                  <a:lnTo>
                    <a:pt x="271995" y="501738"/>
                  </a:lnTo>
                  <a:lnTo>
                    <a:pt x="262547" y="492290"/>
                  </a:lnTo>
                  <a:lnTo>
                    <a:pt x="290893" y="463931"/>
                  </a:lnTo>
                  <a:lnTo>
                    <a:pt x="262547" y="435559"/>
                  </a:lnTo>
                  <a:lnTo>
                    <a:pt x="271995" y="426110"/>
                  </a:lnTo>
                  <a:lnTo>
                    <a:pt x="309791" y="463931"/>
                  </a:lnTo>
                  <a:lnTo>
                    <a:pt x="309791" y="363308"/>
                  </a:lnTo>
                  <a:lnTo>
                    <a:pt x="249720" y="363308"/>
                  </a:lnTo>
                  <a:lnTo>
                    <a:pt x="249720" y="429488"/>
                  </a:lnTo>
                  <a:lnTo>
                    <a:pt x="218008" y="505790"/>
                  </a:lnTo>
                  <a:lnTo>
                    <a:pt x="207378" y="501065"/>
                  </a:lnTo>
                  <a:lnTo>
                    <a:pt x="205854" y="500392"/>
                  </a:lnTo>
                  <a:lnTo>
                    <a:pt x="237020" y="425437"/>
                  </a:lnTo>
                  <a:lnTo>
                    <a:pt x="237578" y="424091"/>
                  </a:lnTo>
                  <a:lnTo>
                    <a:pt x="249720" y="429488"/>
                  </a:lnTo>
                  <a:lnTo>
                    <a:pt x="249720" y="363308"/>
                  </a:lnTo>
                  <a:lnTo>
                    <a:pt x="192354" y="363308"/>
                  </a:lnTo>
                  <a:lnTo>
                    <a:pt x="192354" y="434886"/>
                  </a:lnTo>
                  <a:lnTo>
                    <a:pt x="164007" y="463257"/>
                  </a:lnTo>
                  <a:lnTo>
                    <a:pt x="192354" y="491617"/>
                  </a:lnTo>
                  <a:lnTo>
                    <a:pt x="182905" y="501065"/>
                  </a:lnTo>
                  <a:lnTo>
                    <a:pt x="145110" y="463257"/>
                  </a:lnTo>
                  <a:lnTo>
                    <a:pt x="182905" y="425437"/>
                  </a:lnTo>
                  <a:lnTo>
                    <a:pt x="192354" y="434886"/>
                  </a:lnTo>
                  <a:lnTo>
                    <a:pt x="192354" y="363308"/>
                  </a:lnTo>
                  <a:lnTo>
                    <a:pt x="89763" y="363308"/>
                  </a:lnTo>
                  <a:lnTo>
                    <a:pt x="82346" y="370738"/>
                  </a:lnTo>
                  <a:lnTo>
                    <a:pt x="82346" y="548335"/>
                  </a:lnTo>
                  <a:lnTo>
                    <a:pt x="31051" y="548335"/>
                  </a:lnTo>
                  <a:lnTo>
                    <a:pt x="31051" y="566572"/>
                  </a:lnTo>
                  <a:lnTo>
                    <a:pt x="38481" y="574001"/>
                  </a:lnTo>
                  <a:lnTo>
                    <a:pt x="417106" y="574001"/>
                  </a:lnTo>
                  <a:lnTo>
                    <a:pt x="424522" y="566572"/>
                  </a:lnTo>
                  <a:lnTo>
                    <a:pt x="424522" y="548335"/>
                  </a:lnTo>
                  <a:close/>
                </a:path>
                <a:path w="454660" h="574039">
                  <a:moveTo>
                    <a:pt x="454228" y="479463"/>
                  </a:moveTo>
                  <a:lnTo>
                    <a:pt x="443496" y="378167"/>
                  </a:lnTo>
                  <a:lnTo>
                    <a:pt x="428815" y="337705"/>
                  </a:lnTo>
                  <a:lnTo>
                    <a:pt x="398894" y="313245"/>
                  </a:lnTo>
                  <a:lnTo>
                    <a:pt x="355714" y="291528"/>
                  </a:lnTo>
                  <a:lnTo>
                    <a:pt x="332740" y="282956"/>
                  </a:lnTo>
                  <a:lnTo>
                    <a:pt x="299669" y="269443"/>
                  </a:lnTo>
                  <a:lnTo>
                    <a:pt x="296964" y="268097"/>
                  </a:lnTo>
                  <a:lnTo>
                    <a:pt x="295617" y="266065"/>
                  </a:lnTo>
                  <a:lnTo>
                    <a:pt x="295617" y="262013"/>
                  </a:lnTo>
                  <a:lnTo>
                    <a:pt x="295617" y="247154"/>
                  </a:lnTo>
                  <a:lnTo>
                    <a:pt x="299681" y="243103"/>
                  </a:lnTo>
                  <a:lnTo>
                    <a:pt x="312762" y="230073"/>
                  </a:lnTo>
                  <a:lnTo>
                    <a:pt x="325488" y="209765"/>
                  </a:lnTo>
                  <a:lnTo>
                    <a:pt x="333387" y="187045"/>
                  </a:lnTo>
                  <a:lnTo>
                    <a:pt x="336118" y="162750"/>
                  </a:lnTo>
                  <a:lnTo>
                    <a:pt x="336118" y="138442"/>
                  </a:lnTo>
                  <a:lnTo>
                    <a:pt x="340156" y="141135"/>
                  </a:lnTo>
                  <a:lnTo>
                    <a:pt x="349605" y="142494"/>
                  </a:lnTo>
                  <a:lnTo>
                    <a:pt x="348234" y="138442"/>
                  </a:lnTo>
                  <a:lnTo>
                    <a:pt x="338137" y="108724"/>
                  </a:lnTo>
                  <a:lnTo>
                    <a:pt x="335432" y="99275"/>
                  </a:lnTo>
                  <a:lnTo>
                    <a:pt x="314604" y="45250"/>
                  </a:lnTo>
                  <a:lnTo>
                    <a:pt x="308444" y="38887"/>
                  </a:lnTo>
                  <a:lnTo>
                    <a:pt x="308444" y="114808"/>
                  </a:lnTo>
                  <a:lnTo>
                    <a:pt x="308444" y="162077"/>
                  </a:lnTo>
                  <a:lnTo>
                    <a:pt x="302056" y="193535"/>
                  </a:lnTo>
                  <a:lnTo>
                    <a:pt x="284645" y="219303"/>
                  </a:lnTo>
                  <a:lnTo>
                    <a:pt x="280771" y="221932"/>
                  </a:lnTo>
                  <a:lnTo>
                    <a:pt x="280771" y="289699"/>
                  </a:lnTo>
                  <a:lnTo>
                    <a:pt x="267487" y="293243"/>
                  </a:lnTo>
                  <a:lnTo>
                    <a:pt x="254025" y="295694"/>
                  </a:lnTo>
                  <a:lnTo>
                    <a:pt x="239242" y="297129"/>
                  </a:lnTo>
                  <a:lnTo>
                    <a:pt x="226771" y="297129"/>
                  </a:lnTo>
                  <a:lnTo>
                    <a:pt x="213512" y="296633"/>
                  </a:lnTo>
                  <a:lnTo>
                    <a:pt x="200113" y="295186"/>
                  </a:lnTo>
                  <a:lnTo>
                    <a:pt x="186728" y="292862"/>
                  </a:lnTo>
                  <a:lnTo>
                    <a:pt x="173456" y="289699"/>
                  </a:lnTo>
                  <a:lnTo>
                    <a:pt x="178981" y="284441"/>
                  </a:lnTo>
                  <a:lnTo>
                    <a:pt x="183248" y="277964"/>
                  </a:lnTo>
                  <a:lnTo>
                    <a:pt x="185991" y="270611"/>
                  </a:lnTo>
                  <a:lnTo>
                    <a:pt x="186956" y="262686"/>
                  </a:lnTo>
                  <a:lnTo>
                    <a:pt x="186956" y="262013"/>
                  </a:lnTo>
                  <a:lnTo>
                    <a:pt x="206819" y="268097"/>
                  </a:lnTo>
                  <a:lnTo>
                    <a:pt x="227444" y="270116"/>
                  </a:lnTo>
                  <a:lnTo>
                    <a:pt x="248081" y="268097"/>
                  </a:lnTo>
                  <a:lnTo>
                    <a:pt x="267944" y="262013"/>
                  </a:lnTo>
                  <a:lnTo>
                    <a:pt x="267944" y="262686"/>
                  </a:lnTo>
                  <a:lnTo>
                    <a:pt x="268566" y="268097"/>
                  </a:lnTo>
                  <a:lnTo>
                    <a:pt x="268643" y="268770"/>
                  </a:lnTo>
                  <a:lnTo>
                    <a:pt x="268719" y="269443"/>
                  </a:lnTo>
                  <a:lnTo>
                    <a:pt x="268808" y="270230"/>
                  </a:lnTo>
                  <a:lnTo>
                    <a:pt x="271322" y="277469"/>
                  </a:lnTo>
                  <a:lnTo>
                    <a:pt x="275348" y="284060"/>
                  </a:lnTo>
                  <a:lnTo>
                    <a:pt x="280771" y="289699"/>
                  </a:lnTo>
                  <a:lnTo>
                    <a:pt x="280771" y="221932"/>
                  </a:lnTo>
                  <a:lnTo>
                    <a:pt x="258902" y="236715"/>
                  </a:lnTo>
                  <a:lnTo>
                    <a:pt x="227457" y="243103"/>
                  </a:lnTo>
                  <a:lnTo>
                    <a:pt x="197332" y="237375"/>
                  </a:lnTo>
                  <a:lnTo>
                    <a:pt x="172275" y="221589"/>
                  </a:lnTo>
                  <a:lnTo>
                    <a:pt x="154559" y="197815"/>
                  </a:lnTo>
                  <a:lnTo>
                    <a:pt x="148678" y="176250"/>
                  </a:lnTo>
                  <a:lnTo>
                    <a:pt x="146456" y="168148"/>
                  </a:lnTo>
                  <a:lnTo>
                    <a:pt x="183794" y="154355"/>
                  </a:lnTo>
                  <a:lnTo>
                    <a:pt x="223405" y="136334"/>
                  </a:lnTo>
                  <a:lnTo>
                    <a:pt x="259969" y="114122"/>
                  </a:lnTo>
                  <a:lnTo>
                    <a:pt x="288188" y="87795"/>
                  </a:lnTo>
                  <a:lnTo>
                    <a:pt x="292874" y="94767"/>
                  </a:lnTo>
                  <a:lnTo>
                    <a:pt x="297815" y="101549"/>
                  </a:lnTo>
                  <a:lnTo>
                    <a:pt x="302996" y="108204"/>
                  </a:lnTo>
                  <a:lnTo>
                    <a:pt x="308444" y="114808"/>
                  </a:lnTo>
                  <a:lnTo>
                    <a:pt x="308444" y="38887"/>
                  </a:lnTo>
                  <a:lnTo>
                    <a:pt x="296710" y="26746"/>
                  </a:lnTo>
                  <a:lnTo>
                    <a:pt x="282854" y="17564"/>
                  </a:lnTo>
                  <a:lnTo>
                    <a:pt x="274701" y="12153"/>
                  </a:lnTo>
                  <a:lnTo>
                    <a:pt x="271995" y="10807"/>
                  </a:lnTo>
                  <a:lnTo>
                    <a:pt x="268617" y="10807"/>
                  </a:lnTo>
                  <a:lnTo>
                    <a:pt x="265925" y="12839"/>
                  </a:lnTo>
                  <a:lnTo>
                    <a:pt x="259842" y="17564"/>
                  </a:lnTo>
                  <a:lnTo>
                    <a:pt x="253098" y="8102"/>
                  </a:lnTo>
                  <a:lnTo>
                    <a:pt x="251079" y="5410"/>
                  </a:lnTo>
                  <a:lnTo>
                    <a:pt x="248373" y="2705"/>
                  </a:lnTo>
                  <a:lnTo>
                    <a:pt x="244995" y="2032"/>
                  </a:lnTo>
                  <a:lnTo>
                    <a:pt x="238925" y="685"/>
                  </a:lnTo>
                  <a:lnTo>
                    <a:pt x="232854" y="0"/>
                  </a:lnTo>
                  <a:lnTo>
                    <a:pt x="226771" y="0"/>
                  </a:lnTo>
                  <a:lnTo>
                    <a:pt x="188849" y="7404"/>
                  </a:lnTo>
                  <a:lnTo>
                    <a:pt x="132715" y="58407"/>
                  </a:lnTo>
                  <a:lnTo>
                    <a:pt x="119468" y="96570"/>
                  </a:lnTo>
                  <a:lnTo>
                    <a:pt x="119367" y="114808"/>
                  </a:lnTo>
                  <a:lnTo>
                    <a:pt x="118948" y="123786"/>
                  </a:lnTo>
                  <a:lnTo>
                    <a:pt x="117360" y="134556"/>
                  </a:lnTo>
                  <a:lnTo>
                    <a:pt x="114630" y="145059"/>
                  </a:lnTo>
                  <a:lnTo>
                    <a:pt x="110693" y="155321"/>
                  </a:lnTo>
                  <a:lnTo>
                    <a:pt x="99212" y="182333"/>
                  </a:lnTo>
                  <a:lnTo>
                    <a:pt x="107315" y="180301"/>
                  </a:lnTo>
                  <a:lnTo>
                    <a:pt x="120815" y="176250"/>
                  </a:lnTo>
                  <a:lnTo>
                    <a:pt x="125323" y="196430"/>
                  </a:lnTo>
                  <a:lnTo>
                    <a:pt x="133553" y="215087"/>
                  </a:lnTo>
                  <a:lnTo>
                    <a:pt x="145211" y="231711"/>
                  </a:lnTo>
                  <a:lnTo>
                    <a:pt x="159956" y="245808"/>
                  </a:lnTo>
                  <a:lnTo>
                    <a:pt x="159956" y="265391"/>
                  </a:lnTo>
                  <a:lnTo>
                    <a:pt x="158610" y="268097"/>
                  </a:lnTo>
                  <a:lnTo>
                    <a:pt x="155905" y="268770"/>
                  </a:lnTo>
                  <a:lnTo>
                    <a:pt x="122834" y="282270"/>
                  </a:lnTo>
                  <a:lnTo>
                    <a:pt x="77698" y="300761"/>
                  </a:lnTo>
                  <a:lnTo>
                    <a:pt x="37122" y="326847"/>
                  </a:lnTo>
                  <a:lnTo>
                    <a:pt x="13589" y="362458"/>
                  </a:lnTo>
                  <a:lnTo>
                    <a:pt x="0" y="479463"/>
                  </a:lnTo>
                  <a:lnTo>
                    <a:pt x="76" y="490499"/>
                  </a:lnTo>
                  <a:lnTo>
                    <a:pt x="24701" y="522097"/>
                  </a:lnTo>
                  <a:lnTo>
                    <a:pt x="49949" y="534162"/>
                  </a:lnTo>
                  <a:lnTo>
                    <a:pt x="68846" y="534162"/>
                  </a:lnTo>
                  <a:lnTo>
                    <a:pt x="68846" y="513219"/>
                  </a:lnTo>
                  <a:lnTo>
                    <a:pt x="59359" y="509536"/>
                  </a:lnTo>
                  <a:lnTo>
                    <a:pt x="50114" y="505460"/>
                  </a:lnTo>
                  <a:lnTo>
                    <a:pt x="41173" y="500900"/>
                  </a:lnTo>
                  <a:lnTo>
                    <a:pt x="32397" y="495668"/>
                  </a:lnTo>
                  <a:lnTo>
                    <a:pt x="28346" y="492963"/>
                  </a:lnTo>
                  <a:lnTo>
                    <a:pt x="26327" y="488238"/>
                  </a:lnTo>
                  <a:lnTo>
                    <a:pt x="27000" y="483514"/>
                  </a:lnTo>
                  <a:lnTo>
                    <a:pt x="38481" y="379514"/>
                  </a:lnTo>
                  <a:lnTo>
                    <a:pt x="71539" y="335280"/>
                  </a:lnTo>
                  <a:lnTo>
                    <a:pt x="110655" y="315874"/>
                  </a:lnTo>
                  <a:lnTo>
                    <a:pt x="142417" y="304558"/>
                  </a:lnTo>
                  <a:lnTo>
                    <a:pt x="159118" y="312750"/>
                  </a:lnTo>
                  <a:lnTo>
                    <a:pt x="179362" y="318909"/>
                  </a:lnTo>
                  <a:lnTo>
                    <a:pt x="202399" y="322795"/>
                  </a:lnTo>
                  <a:lnTo>
                    <a:pt x="227457" y="324142"/>
                  </a:lnTo>
                  <a:lnTo>
                    <a:pt x="252514" y="322795"/>
                  </a:lnTo>
                  <a:lnTo>
                    <a:pt x="275628" y="318909"/>
                  </a:lnTo>
                  <a:lnTo>
                    <a:pt x="296075" y="312750"/>
                  </a:lnTo>
                  <a:lnTo>
                    <a:pt x="313169" y="304558"/>
                  </a:lnTo>
                  <a:lnTo>
                    <a:pt x="323291" y="307936"/>
                  </a:lnTo>
                  <a:lnTo>
                    <a:pt x="364375" y="324815"/>
                  </a:lnTo>
                  <a:lnTo>
                    <a:pt x="400900" y="347776"/>
                  </a:lnTo>
                  <a:lnTo>
                    <a:pt x="415607" y="376821"/>
                  </a:lnTo>
                  <a:lnTo>
                    <a:pt x="427901" y="482841"/>
                  </a:lnTo>
                  <a:lnTo>
                    <a:pt x="395554" y="509143"/>
                  </a:lnTo>
                  <a:lnTo>
                    <a:pt x="386054" y="512546"/>
                  </a:lnTo>
                  <a:lnTo>
                    <a:pt x="386054" y="534162"/>
                  </a:lnTo>
                  <a:lnTo>
                    <a:pt x="404279" y="534162"/>
                  </a:lnTo>
                  <a:lnTo>
                    <a:pt x="412864" y="530479"/>
                  </a:lnTo>
                  <a:lnTo>
                    <a:pt x="445401" y="510032"/>
                  </a:lnTo>
                  <a:lnTo>
                    <a:pt x="454152" y="490499"/>
                  </a:lnTo>
                  <a:lnTo>
                    <a:pt x="454228" y="479463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777484" y="3558539"/>
              <a:ext cx="1068705" cy="998219"/>
            </a:xfrm>
            <a:custGeom>
              <a:avLst/>
              <a:gdLst/>
              <a:ahLst/>
              <a:cxnLst/>
              <a:rect l="l" t="t" r="r" b="b"/>
              <a:pathLst>
                <a:path w="1068704" h="998220">
                  <a:moveTo>
                    <a:pt x="1000379" y="0"/>
                  </a:moveTo>
                  <a:lnTo>
                    <a:pt x="67944" y="0"/>
                  </a:lnTo>
                  <a:lnTo>
                    <a:pt x="41469" y="5330"/>
                  </a:lnTo>
                  <a:lnTo>
                    <a:pt x="19875" y="19875"/>
                  </a:lnTo>
                  <a:lnTo>
                    <a:pt x="5330" y="41469"/>
                  </a:lnTo>
                  <a:lnTo>
                    <a:pt x="0" y="67945"/>
                  </a:lnTo>
                  <a:lnTo>
                    <a:pt x="0" y="930275"/>
                  </a:lnTo>
                  <a:lnTo>
                    <a:pt x="5330" y="956750"/>
                  </a:lnTo>
                  <a:lnTo>
                    <a:pt x="19875" y="978344"/>
                  </a:lnTo>
                  <a:lnTo>
                    <a:pt x="41469" y="992889"/>
                  </a:lnTo>
                  <a:lnTo>
                    <a:pt x="67944" y="998220"/>
                  </a:lnTo>
                  <a:lnTo>
                    <a:pt x="1000379" y="998220"/>
                  </a:lnTo>
                  <a:lnTo>
                    <a:pt x="1026854" y="992889"/>
                  </a:lnTo>
                  <a:lnTo>
                    <a:pt x="1048448" y="978344"/>
                  </a:lnTo>
                  <a:lnTo>
                    <a:pt x="1062993" y="956750"/>
                  </a:lnTo>
                  <a:lnTo>
                    <a:pt x="1068323" y="930275"/>
                  </a:lnTo>
                  <a:lnTo>
                    <a:pt x="1068323" y="67945"/>
                  </a:lnTo>
                  <a:lnTo>
                    <a:pt x="1062993" y="41469"/>
                  </a:lnTo>
                  <a:lnTo>
                    <a:pt x="1048448" y="19875"/>
                  </a:lnTo>
                  <a:lnTo>
                    <a:pt x="1026854" y="5330"/>
                  </a:lnTo>
                  <a:lnTo>
                    <a:pt x="1000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777484" y="3558539"/>
              <a:ext cx="1068705" cy="998219"/>
            </a:xfrm>
            <a:custGeom>
              <a:avLst/>
              <a:gdLst/>
              <a:ahLst/>
              <a:cxnLst/>
              <a:rect l="l" t="t" r="r" b="b"/>
              <a:pathLst>
                <a:path w="1068704" h="998220">
                  <a:moveTo>
                    <a:pt x="0" y="67945"/>
                  </a:moveTo>
                  <a:lnTo>
                    <a:pt x="5330" y="41469"/>
                  </a:lnTo>
                  <a:lnTo>
                    <a:pt x="19875" y="19875"/>
                  </a:lnTo>
                  <a:lnTo>
                    <a:pt x="41469" y="5330"/>
                  </a:lnTo>
                  <a:lnTo>
                    <a:pt x="67944" y="0"/>
                  </a:lnTo>
                  <a:lnTo>
                    <a:pt x="1000379" y="0"/>
                  </a:lnTo>
                  <a:lnTo>
                    <a:pt x="1026854" y="5330"/>
                  </a:lnTo>
                  <a:lnTo>
                    <a:pt x="1048448" y="19875"/>
                  </a:lnTo>
                  <a:lnTo>
                    <a:pt x="1062993" y="41469"/>
                  </a:lnTo>
                  <a:lnTo>
                    <a:pt x="1068323" y="67945"/>
                  </a:lnTo>
                  <a:lnTo>
                    <a:pt x="1068323" y="930275"/>
                  </a:lnTo>
                  <a:lnTo>
                    <a:pt x="1062993" y="956750"/>
                  </a:lnTo>
                  <a:lnTo>
                    <a:pt x="1048448" y="978344"/>
                  </a:lnTo>
                  <a:lnTo>
                    <a:pt x="1026854" y="992889"/>
                  </a:lnTo>
                  <a:lnTo>
                    <a:pt x="1000379" y="998220"/>
                  </a:lnTo>
                  <a:lnTo>
                    <a:pt x="67944" y="998220"/>
                  </a:lnTo>
                  <a:lnTo>
                    <a:pt x="41469" y="992889"/>
                  </a:lnTo>
                  <a:lnTo>
                    <a:pt x="19875" y="978344"/>
                  </a:lnTo>
                  <a:lnTo>
                    <a:pt x="5330" y="956750"/>
                  </a:lnTo>
                  <a:lnTo>
                    <a:pt x="0" y="930275"/>
                  </a:lnTo>
                  <a:lnTo>
                    <a:pt x="0" y="67945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6181090" y="4326382"/>
            <a:ext cx="2622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70">
                <a:solidFill>
                  <a:srgbClr val="404040"/>
                </a:solidFill>
                <a:latin typeface="Microsoft Sans Serif"/>
                <a:cs typeface="Microsoft Sans Serif"/>
              </a:rPr>
              <a:t>GKE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2491613" y="2182241"/>
            <a:ext cx="6944359" cy="2548890"/>
            <a:chOff x="2491613" y="2182241"/>
            <a:chExt cx="6944359" cy="2548890"/>
          </a:xfrm>
        </p:grpSpPr>
        <p:sp>
          <p:nvSpPr>
            <p:cNvPr id="68" name="object 68" descr=""/>
            <p:cNvSpPr/>
            <p:nvPr/>
          </p:nvSpPr>
          <p:spPr>
            <a:xfrm>
              <a:off x="6404609" y="4018026"/>
              <a:ext cx="104139" cy="84455"/>
            </a:xfrm>
            <a:custGeom>
              <a:avLst/>
              <a:gdLst/>
              <a:ahLst/>
              <a:cxnLst/>
              <a:rect l="l" t="t" r="r" b="b"/>
              <a:pathLst>
                <a:path w="104140" h="84454">
                  <a:moveTo>
                    <a:pt x="103759" y="84074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217C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116573" y="4018026"/>
              <a:ext cx="104139" cy="84455"/>
            </a:xfrm>
            <a:custGeom>
              <a:avLst/>
              <a:gdLst/>
              <a:ahLst/>
              <a:cxnLst/>
              <a:rect l="l" t="t" r="r" b="b"/>
              <a:pathLst>
                <a:path w="104139" h="84454">
                  <a:moveTo>
                    <a:pt x="103759" y="0"/>
                  </a:moveTo>
                  <a:lnTo>
                    <a:pt x="0" y="84074"/>
                  </a:lnTo>
                </a:path>
              </a:pathLst>
            </a:custGeom>
            <a:ln w="38099">
              <a:solidFill>
                <a:srgbClr val="0085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313170" y="3763518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w="0" h="137160">
                  <a:moveTo>
                    <a:pt x="0" y="0"/>
                  </a:moveTo>
                  <a:lnTo>
                    <a:pt x="0" y="137032"/>
                  </a:lnTo>
                </a:path>
              </a:pathLst>
            </a:custGeom>
            <a:ln w="38100">
              <a:solidFill>
                <a:srgbClr val="77CD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5916" y="3846576"/>
              <a:ext cx="250698" cy="159257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3723" y="3938016"/>
              <a:ext cx="127253" cy="195833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3932" y="3939539"/>
              <a:ext cx="128777" cy="192786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6044184" y="3691127"/>
              <a:ext cx="536575" cy="576580"/>
            </a:xfrm>
            <a:custGeom>
              <a:avLst/>
              <a:gdLst/>
              <a:ahLst/>
              <a:cxnLst/>
              <a:rect l="l" t="t" r="r" b="b"/>
              <a:pathLst>
                <a:path w="536575" h="576579">
                  <a:moveTo>
                    <a:pt x="268224" y="0"/>
                  </a:moveTo>
                  <a:lnTo>
                    <a:pt x="0" y="124206"/>
                  </a:lnTo>
                  <a:lnTo>
                    <a:pt x="0" y="451866"/>
                  </a:lnTo>
                  <a:lnTo>
                    <a:pt x="268224" y="576072"/>
                  </a:lnTo>
                  <a:lnTo>
                    <a:pt x="428664" y="501777"/>
                  </a:lnTo>
                  <a:lnTo>
                    <a:pt x="268224" y="501777"/>
                  </a:lnTo>
                  <a:lnTo>
                    <a:pt x="72389" y="411099"/>
                  </a:lnTo>
                  <a:lnTo>
                    <a:pt x="72389" y="171704"/>
                  </a:lnTo>
                  <a:lnTo>
                    <a:pt x="268224" y="81026"/>
                  </a:lnTo>
                  <a:lnTo>
                    <a:pt x="443200" y="81026"/>
                  </a:lnTo>
                  <a:lnTo>
                    <a:pt x="268224" y="0"/>
                  </a:lnTo>
                  <a:close/>
                </a:path>
                <a:path w="536575" h="576579">
                  <a:moveTo>
                    <a:pt x="443200" y="81026"/>
                  </a:moveTo>
                  <a:lnTo>
                    <a:pt x="268224" y="81026"/>
                  </a:lnTo>
                  <a:lnTo>
                    <a:pt x="464058" y="171704"/>
                  </a:lnTo>
                  <a:lnTo>
                    <a:pt x="464058" y="411099"/>
                  </a:lnTo>
                  <a:lnTo>
                    <a:pt x="268224" y="501777"/>
                  </a:lnTo>
                  <a:lnTo>
                    <a:pt x="428664" y="501777"/>
                  </a:lnTo>
                  <a:lnTo>
                    <a:pt x="536447" y="451866"/>
                  </a:lnTo>
                  <a:lnTo>
                    <a:pt x="536447" y="124206"/>
                  </a:lnTo>
                  <a:lnTo>
                    <a:pt x="443200" y="81026"/>
                  </a:lnTo>
                  <a:close/>
                </a:path>
              </a:pathLst>
            </a:custGeom>
            <a:solidFill>
              <a:srgbClr val="77C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2494788" y="2185416"/>
              <a:ext cx="6938009" cy="2542540"/>
            </a:xfrm>
            <a:custGeom>
              <a:avLst/>
              <a:gdLst/>
              <a:ahLst/>
              <a:cxnLst/>
              <a:rect l="l" t="t" r="r" b="b"/>
              <a:pathLst>
                <a:path w="6938009" h="2542540">
                  <a:moveTo>
                    <a:pt x="329184" y="1872996"/>
                  </a:moveTo>
                  <a:lnTo>
                    <a:pt x="1072134" y="1872996"/>
                  </a:lnTo>
                </a:path>
                <a:path w="6938009" h="2542540">
                  <a:moveTo>
                    <a:pt x="0" y="1208532"/>
                  </a:moveTo>
                  <a:lnTo>
                    <a:pt x="331978" y="1208532"/>
                  </a:lnTo>
                </a:path>
                <a:path w="6938009" h="2542540">
                  <a:moveTo>
                    <a:pt x="0" y="2540508"/>
                  </a:moveTo>
                  <a:lnTo>
                    <a:pt x="331978" y="2542540"/>
                  </a:lnTo>
                </a:path>
                <a:path w="6938009" h="2542540">
                  <a:moveTo>
                    <a:pt x="332231" y="1208532"/>
                  </a:moveTo>
                  <a:lnTo>
                    <a:pt x="332231" y="2539873"/>
                  </a:lnTo>
                </a:path>
                <a:path w="6938009" h="2542540">
                  <a:moveTo>
                    <a:pt x="2593848" y="1872361"/>
                  </a:moveTo>
                  <a:lnTo>
                    <a:pt x="3282569" y="1871472"/>
                  </a:lnTo>
                </a:path>
                <a:path w="6938009" h="2542540">
                  <a:moveTo>
                    <a:pt x="6934200" y="0"/>
                  </a:moveTo>
                  <a:lnTo>
                    <a:pt x="6937756" y="970914"/>
                  </a:lnTo>
                </a:path>
              </a:pathLst>
            </a:custGeom>
            <a:ln w="6350">
              <a:solidFill>
                <a:srgbClr val="40404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5575006" y="2958084"/>
              <a:ext cx="1459865" cy="607060"/>
            </a:xfrm>
            <a:custGeom>
              <a:avLst/>
              <a:gdLst/>
              <a:ahLst/>
              <a:cxnLst/>
              <a:rect l="l" t="t" r="r" b="b"/>
              <a:pathLst>
                <a:path w="1459865" h="607060">
                  <a:moveTo>
                    <a:pt x="730670" y="0"/>
                  </a:moveTo>
                  <a:lnTo>
                    <a:pt x="685617" y="2952"/>
                  </a:lnTo>
                  <a:lnTo>
                    <a:pt x="641135" y="11811"/>
                  </a:lnTo>
                  <a:lnTo>
                    <a:pt x="21502" y="177164"/>
                  </a:lnTo>
                  <a:lnTo>
                    <a:pt x="0" y="201775"/>
                  </a:lnTo>
                  <a:lnTo>
                    <a:pt x="601" y="210562"/>
                  </a:lnTo>
                  <a:lnTo>
                    <a:pt x="704" y="212066"/>
                  </a:lnTo>
                  <a:lnTo>
                    <a:pt x="205017" y="393826"/>
                  </a:lnTo>
                  <a:lnTo>
                    <a:pt x="205017" y="495045"/>
                  </a:lnTo>
                  <a:lnTo>
                    <a:pt x="208643" y="524962"/>
                  </a:lnTo>
                  <a:lnTo>
                    <a:pt x="218971" y="552831"/>
                  </a:lnTo>
                  <a:lnTo>
                    <a:pt x="235467" y="577556"/>
                  </a:lnTo>
                  <a:lnTo>
                    <a:pt x="257595" y="598042"/>
                  </a:lnTo>
                  <a:lnTo>
                    <a:pt x="257595" y="606551"/>
                  </a:lnTo>
                  <a:lnTo>
                    <a:pt x="1201713" y="606551"/>
                  </a:lnTo>
                  <a:lnTo>
                    <a:pt x="1201713" y="595376"/>
                  </a:lnTo>
                  <a:lnTo>
                    <a:pt x="1223787" y="574982"/>
                  </a:lnTo>
                  <a:lnTo>
                    <a:pt x="1240289" y="550338"/>
                  </a:lnTo>
                  <a:lnTo>
                    <a:pt x="1250648" y="522527"/>
                  </a:lnTo>
                  <a:lnTo>
                    <a:pt x="1253161" y="501903"/>
                  </a:lnTo>
                  <a:lnTo>
                    <a:pt x="287059" y="501903"/>
                  </a:lnTo>
                  <a:lnTo>
                    <a:pt x="287059" y="413257"/>
                  </a:lnTo>
                  <a:lnTo>
                    <a:pt x="1254291" y="413257"/>
                  </a:lnTo>
                  <a:lnTo>
                    <a:pt x="1254291" y="394080"/>
                  </a:lnTo>
                  <a:lnTo>
                    <a:pt x="1334809" y="325620"/>
                  </a:lnTo>
                  <a:lnTo>
                    <a:pt x="734647" y="325620"/>
                  </a:lnTo>
                  <a:lnTo>
                    <a:pt x="699047" y="320420"/>
                  </a:lnTo>
                  <a:lnTo>
                    <a:pt x="681011" y="311600"/>
                  </a:lnTo>
                  <a:lnTo>
                    <a:pt x="665535" y="299196"/>
                  </a:lnTo>
                  <a:lnTo>
                    <a:pt x="653131" y="283719"/>
                  </a:lnTo>
                  <a:lnTo>
                    <a:pt x="644310" y="265683"/>
                  </a:lnTo>
                  <a:lnTo>
                    <a:pt x="592046" y="247927"/>
                  </a:lnTo>
                  <a:lnTo>
                    <a:pt x="538519" y="234886"/>
                  </a:lnTo>
                  <a:lnTo>
                    <a:pt x="484040" y="226607"/>
                  </a:lnTo>
                  <a:lnTo>
                    <a:pt x="428918" y="223138"/>
                  </a:lnTo>
                  <a:lnTo>
                    <a:pt x="412565" y="221384"/>
                  </a:lnTo>
                  <a:lnTo>
                    <a:pt x="396581" y="217678"/>
                  </a:lnTo>
                  <a:lnTo>
                    <a:pt x="381144" y="212066"/>
                  </a:lnTo>
                  <a:lnTo>
                    <a:pt x="366434" y="204596"/>
                  </a:lnTo>
                  <a:lnTo>
                    <a:pt x="346114" y="192786"/>
                  </a:lnTo>
                  <a:lnTo>
                    <a:pt x="663400" y="191262"/>
                  </a:lnTo>
                  <a:lnTo>
                    <a:pt x="664815" y="189478"/>
                  </a:lnTo>
                  <a:lnTo>
                    <a:pt x="678553" y="177911"/>
                  </a:lnTo>
                  <a:lnTo>
                    <a:pt x="694029" y="169368"/>
                  </a:lnTo>
                  <a:lnTo>
                    <a:pt x="710731" y="163956"/>
                  </a:lnTo>
                  <a:lnTo>
                    <a:pt x="728168" y="161881"/>
                  </a:lnTo>
                  <a:lnTo>
                    <a:pt x="1380733" y="161881"/>
                  </a:lnTo>
                  <a:lnTo>
                    <a:pt x="820332" y="11811"/>
                  </a:lnTo>
                  <a:lnTo>
                    <a:pt x="798196" y="6643"/>
                  </a:lnTo>
                  <a:lnTo>
                    <a:pt x="775835" y="2952"/>
                  </a:lnTo>
                  <a:lnTo>
                    <a:pt x="753306" y="738"/>
                  </a:lnTo>
                  <a:lnTo>
                    <a:pt x="730670" y="0"/>
                  </a:lnTo>
                  <a:close/>
                </a:path>
                <a:path w="1459865" h="607060">
                  <a:moveTo>
                    <a:pt x="1254291" y="413257"/>
                  </a:moveTo>
                  <a:lnTo>
                    <a:pt x="1172249" y="413257"/>
                  </a:lnTo>
                  <a:lnTo>
                    <a:pt x="1172249" y="501903"/>
                  </a:lnTo>
                  <a:lnTo>
                    <a:pt x="1253161" y="501903"/>
                  </a:lnTo>
                  <a:lnTo>
                    <a:pt x="1254291" y="492632"/>
                  </a:lnTo>
                  <a:lnTo>
                    <a:pt x="1254291" y="413257"/>
                  </a:lnTo>
                  <a:close/>
                </a:path>
                <a:path w="1459865" h="607060">
                  <a:moveTo>
                    <a:pt x="1455381" y="191262"/>
                  </a:moveTo>
                  <a:lnTo>
                    <a:pt x="1113194" y="191262"/>
                  </a:lnTo>
                  <a:lnTo>
                    <a:pt x="1092874" y="203073"/>
                  </a:lnTo>
                  <a:lnTo>
                    <a:pt x="1078162" y="210562"/>
                  </a:lnTo>
                  <a:lnTo>
                    <a:pt x="1062712" y="216217"/>
                  </a:lnTo>
                  <a:lnTo>
                    <a:pt x="1046690" y="219967"/>
                  </a:lnTo>
                  <a:lnTo>
                    <a:pt x="1030263" y="221741"/>
                  </a:lnTo>
                  <a:lnTo>
                    <a:pt x="975141" y="225536"/>
                  </a:lnTo>
                  <a:lnTo>
                    <a:pt x="920662" y="234187"/>
                  </a:lnTo>
                  <a:lnTo>
                    <a:pt x="867136" y="247602"/>
                  </a:lnTo>
                  <a:lnTo>
                    <a:pt x="814871" y="265683"/>
                  </a:lnTo>
                  <a:lnTo>
                    <a:pt x="796274" y="296489"/>
                  </a:lnTo>
                  <a:lnTo>
                    <a:pt x="768294" y="317055"/>
                  </a:lnTo>
                  <a:lnTo>
                    <a:pt x="734647" y="325620"/>
                  </a:lnTo>
                  <a:lnTo>
                    <a:pt x="1334809" y="325620"/>
                  </a:lnTo>
                  <a:lnTo>
                    <a:pt x="1449363" y="228218"/>
                  </a:lnTo>
                  <a:lnTo>
                    <a:pt x="1456583" y="219075"/>
                  </a:lnTo>
                  <a:lnTo>
                    <a:pt x="1457007" y="217678"/>
                  </a:lnTo>
                  <a:lnTo>
                    <a:pt x="1459698" y="208105"/>
                  </a:lnTo>
                  <a:lnTo>
                    <a:pt x="1458454" y="196840"/>
                  </a:lnTo>
                  <a:lnTo>
                    <a:pt x="1455381" y="191262"/>
                  </a:lnTo>
                  <a:close/>
                </a:path>
                <a:path w="1459865" h="607060">
                  <a:moveTo>
                    <a:pt x="663400" y="191262"/>
                  </a:moveTo>
                  <a:lnTo>
                    <a:pt x="576873" y="191262"/>
                  </a:lnTo>
                  <a:lnTo>
                    <a:pt x="596356" y="191996"/>
                  </a:lnTo>
                  <a:lnTo>
                    <a:pt x="615672" y="194373"/>
                  </a:lnTo>
                  <a:lnTo>
                    <a:pt x="634702" y="198370"/>
                  </a:lnTo>
                  <a:lnTo>
                    <a:pt x="653327" y="203962"/>
                  </a:lnTo>
                  <a:lnTo>
                    <a:pt x="663400" y="191262"/>
                  </a:lnTo>
                  <a:close/>
                </a:path>
                <a:path w="1459865" h="607060">
                  <a:moveTo>
                    <a:pt x="1380733" y="161881"/>
                  </a:moveTo>
                  <a:lnTo>
                    <a:pt x="728168" y="161881"/>
                  </a:lnTo>
                  <a:lnTo>
                    <a:pt x="745831" y="163163"/>
                  </a:lnTo>
                  <a:lnTo>
                    <a:pt x="763184" y="167921"/>
                  </a:lnTo>
                  <a:lnTo>
                    <a:pt x="801606" y="195992"/>
                  </a:lnTo>
                  <a:lnTo>
                    <a:pt x="807378" y="203962"/>
                  </a:lnTo>
                  <a:lnTo>
                    <a:pt x="826004" y="198370"/>
                  </a:lnTo>
                  <a:lnTo>
                    <a:pt x="845034" y="194373"/>
                  </a:lnTo>
                  <a:lnTo>
                    <a:pt x="864350" y="191996"/>
                  </a:lnTo>
                  <a:lnTo>
                    <a:pt x="883832" y="191262"/>
                  </a:lnTo>
                  <a:lnTo>
                    <a:pt x="1455381" y="191262"/>
                  </a:lnTo>
                  <a:lnTo>
                    <a:pt x="1452792" y="186562"/>
                  </a:lnTo>
                  <a:lnTo>
                    <a:pt x="1448951" y="182102"/>
                  </a:lnTo>
                  <a:lnTo>
                    <a:pt x="1443648" y="178688"/>
                  </a:lnTo>
                  <a:lnTo>
                    <a:pt x="1380733" y="161881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6018657" y="3408679"/>
            <a:ext cx="5886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35">
                <a:solidFill>
                  <a:srgbClr val="FFFFFF"/>
                </a:solidFill>
                <a:latin typeface="Microsoft Sans Serif"/>
                <a:cs typeface="Microsoft Sans Serif"/>
              </a:rPr>
              <a:t>autopilot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80" name="object 8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78" name="object 78" descr=""/>
          <p:cNvSpPr txBox="1"/>
          <p:nvPr/>
        </p:nvSpPr>
        <p:spPr>
          <a:xfrm>
            <a:off x="2452497" y="5780633"/>
            <a:ext cx="7294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solidFill>
                  <a:srgbClr val="1DABFD"/>
                </a:solidFill>
                <a:latin typeface="Microsoft Sans Serif"/>
                <a:cs typeface="Microsoft Sans Serif"/>
              </a:rPr>
              <a:t>Auto</a:t>
            </a:r>
            <a:r>
              <a:rPr dirty="0" sz="1800" spc="-2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Pilot</a:t>
            </a:r>
            <a:r>
              <a:rPr dirty="0" sz="1800">
                <a:latin typeface="Microsoft Sans Serif"/>
                <a:cs typeface="Microsoft Sans Serif"/>
              </a:rPr>
              <a:t>: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Manage,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 spc="-60">
                <a:latin typeface="Microsoft Sans Serif"/>
                <a:cs typeface="Microsoft Sans Serif"/>
              </a:rPr>
              <a:t>Scale, </a:t>
            </a:r>
            <a:r>
              <a:rPr dirty="0" sz="1800" spc="-20">
                <a:latin typeface="Microsoft Sans Serif"/>
                <a:cs typeface="Microsoft Sans Serif"/>
              </a:rPr>
              <a:t>Backup,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 spc="55">
                <a:latin typeface="Microsoft Sans Serif"/>
                <a:cs typeface="Microsoft Sans Serif"/>
              </a:rPr>
              <a:t>Minor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upgrades,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Patches,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Bug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Fixes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864597" y="293369"/>
            <a:ext cx="17227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Google</a:t>
            </a:r>
            <a:r>
              <a:rPr dirty="0" sz="1000" spc="-5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Kubernetes</a:t>
            </a: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Service</a:t>
            </a:r>
            <a:r>
              <a:rPr dirty="0" sz="10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(GKE)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4884" y="3104388"/>
            <a:ext cx="2601595" cy="626745"/>
          </a:xfrm>
          <a:prstGeom prst="rect"/>
          <a:solidFill>
            <a:srgbClr val="F4C74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/>
              <a:t>Cloud</a:t>
            </a:r>
            <a:r>
              <a:rPr dirty="0" sz="4400" spc="-70"/>
              <a:t> </a:t>
            </a:r>
            <a:r>
              <a:rPr dirty="0" sz="4400" spc="-100"/>
              <a:t>Run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4315" rIns="0" bIns="0" rtlCol="0" vert="horz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120"/>
              <a:t> </a:t>
            </a:r>
            <a:r>
              <a:rPr dirty="0"/>
              <a:t>cloud</a:t>
            </a:r>
            <a:r>
              <a:rPr dirty="0" spc="100"/>
              <a:t> </a:t>
            </a:r>
            <a:r>
              <a:rPr dirty="0"/>
              <a:t>technology</a:t>
            </a:r>
            <a:r>
              <a:rPr dirty="0" spc="100"/>
              <a:t> </a:t>
            </a:r>
            <a:r>
              <a:rPr dirty="0" spc="-30"/>
              <a:t>achieves</a:t>
            </a:r>
            <a:r>
              <a:rPr dirty="0" spc="75"/>
              <a:t> </a:t>
            </a:r>
            <a:r>
              <a:rPr dirty="0" spc="-10"/>
              <a:t>this?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946148" y="1224152"/>
            <a:ext cx="6557645" cy="4000500"/>
            <a:chOff x="1946148" y="1224152"/>
            <a:chExt cx="6557645" cy="4000500"/>
          </a:xfrm>
        </p:grpSpPr>
        <p:sp>
          <p:nvSpPr>
            <p:cNvPr id="7" name="object 7" descr=""/>
            <p:cNvSpPr/>
            <p:nvPr/>
          </p:nvSpPr>
          <p:spPr>
            <a:xfrm>
              <a:off x="3699510" y="1233677"/>
              <a:ext cx="4794885" cy="535305"/>
            </a:xfrm>
            <a:custGeom>
              <a:avLst/>
              <a:gdLst/>
              <a:ahLst/>
              <a:cxnLst/>
              <a:rect l="l" t="t" r="r" b="b"/>
              <a:pathLst>
                <a:path w="4794884" h="535305">
                  <a:moveTo>
                    <a:pt x="267207" y="0"/>
                  </a:moveTo>
                  <a:lnTo>
                    <a:pt x="4527295" y="0"/>
                  </a:lnTo>
                  <a:lnTo>
                    <a:pt x="4552188" y="0"/>
                  </a:lnTo>
                  <a:lnTo>
                    <a:pt x="4552188" y="2539"/>
                  </a:lnTo>
                  <a:lnTo>
                    <a:pt x="4625279" y="18562"/>
                  </a:lnTo>
                  <a:lnTo>
                    <a:pt x="4665862" y="38719"/>
                  </a:lnTo>
                  <a:lnTo>
                    <a:pt x="4702174" y="65209"/>
                  </a:lnTo>
                  <a:lnTo>
                    <a:pt x="4733496" y="97313"/>
                  </a:lnTo>
                  <a:lnTo>
                    <a:pt x="4759108" y="134311"/>
                  </a:lnTo>
                  <a:lnTo>
                    <a:pt x="4778293" y="175482"/>
                  </a:lnTo>
                  <a:lnTo>
                    <a:pt x="4790331" y="220105"/>
                  </a:lnTo>
                  <a:lnTo>
                    <a:pt x="4794504" y="267462"/>
                  </a:lnTo>
                  <a:lnTo>
                    <a:pt x="4790331" y="314818"/>
                  </a:lnTo>
                  <a:lnTo>
                    <a:pt x="4778293" y="359441"/>
                  </a:lnTo>
                  <a:lnTo>
                    <a:pt x="4759108" y="400612"/>
                  </a:lnTo>
                  <a:lnTo>
                    <a:pt x="4733496" y="437610"/>
                  </a:lnTo>
                  <a:lnTo>
                    <a:pt x="4702174" y="469714"/>
                  </a:lnTo>
                  <a:lnTo>
                    <a:pt x="4665862" y="496204"/>
                  </a:lnTo>
                  <a:lnTo>
                    <a:pt x="4625279" y="516361"/>
                  </a:lnTo>
                  <a:lnTo>
                    <a:pt x="4581144" y="529463"/>
                  </a:lnTo>
                  <a:lnTo>
                    <a:pt x="4552188" y="532384"/>
                  </a:lnTo>
                  <a:lnTo>
                    <a:pt x="4552188" y="534924"/>
                  </a:lnTo>
                  <a:lnTo>
                    <a:pt x="4527295" y="534924"/>
                  </a:lnTo>
                  <a:lnTo>
                    <a:pt x="267207" y="534924"/>
                  </a:lnTo>
                  <a:lnTo>
                    <a:pt x="219177" y="530614"/>
                  </a:lnTo>
                  <a:lnTo>
                    <a:pt x="173970" y="518189"/>
                  </a:lnTo>
                  <a:lnTo>
                    <a:pt x="132343" y="498404"/>
                  </a:lnTo>
                  <a:lnTo>
                    <a:pt x="95049" y="472015"/>
                  </a:lnTo>
                  <a:lnTo>
                    <a:pt x="62844" y="439778"/>
                  </a:lnTo>
                  <a:lnTo>
                    <a:pt x="36481" y="402448"/>
                  </a:lnTo>
                  <a:lnTo>
                    <a:pt x="16717" y="360782"/>
                  </a:lnTo>
                  <a:lnTo>
                    <a:pt x="4305" y="315534"/>
                  </a:lnTo>
                  <a:lnTo>
                    <a:pt x="0" y="267462"/>
                  </a:lnTo>
                  <a:lnTo>
                    <a:pt x="4305" y="219389"/>
                  </a:lnTo>
                  <a:lnTo>
                    <a:pt x="16717" y="174141"/>
                  </a:lnTo>
                  <a:lnTo>
                    <a:pt x="36481" y="132475"/>
                  </a:lnTo>
                  <a:lnTo>
                    <a:pt x="62844" y="95145"/>
                  </a:lnTo>
                  <a:lnTo>
                    <a:pt x="95049" y="62908"/>
                  </a:lnTo>
                  <a:lnTo>
                    <a:pt x="132343" y="36519"/>
                  </a:lnTo>
                  <a:lnTo>
                    <a:pt x="173970" y="16734"/>
                  </a:lnTo>
                  <a:lnTo>
                    <a:pt x="219177" y="4309"/>
                  </a:lnTo>
                  <a:lnTo>
                    <a:pt x="267207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1116" y="1384249"/>
              <a:ext cx="231154" cy="23092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385310" y="1375409"/>
              <a:ext cx="0" cy="249554"/>
            </a:xfrm>
            <a:custGeom>
              <a:avLst/>
              <a:gdLst/>
              <a:ahLst/>
              <a:cxnLst/>
              <a:rect l="l" t="t" r="r" b="b"/>
              <a:pathLst>
                <a:path w="0" h="249555">
                  <a:moveTo>
                    <a:pt x="0" y="0"/>
                  </a:moveTo>
                  <a:lnTo>
                    <a:pt x="0" y="24930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220" y="3002279"/>
              <a:ext cx="370331" cy="33375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194560" y="3017520"/>
              <a:ext cx="268605" cy="231775"/>
            </a:xfrm>
            <a:custGeom>
              <a:avLst/>
              <a:gdLst/>
              <a:ahLst/>
              <a:cxnLst/>
              <a:rect l="l" t="t" r="r" b="b"/>
              <a:pathLst>
                <a:path w="268605" h="231775">
                  <a:moveTo>
                    <a:pt x="268223" y="0"/>
                  </a:moveTo>
                  <a:lnTo>
                    <a:pt x="0" y="0"/>
                  </a:lnTo>
                  <a:lnTo>
                    <a:pt x="134112" y="231647"/>
                  </a:lnTo>
                  <a:lnTo>
                    <a:pt x="2682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220" y="4140707"/>
              <a:ext cx="370331" cy="33375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194560" y="4155948"/>
              <a:ext cx="268605" cy="231775"/>
            </a:xfrm>
            <a:custGeom>
              <a:avLst/>
              <a:gdLst/>
              <a:ahLst/>
              <a:cxnLst/>
              <a:rect l="l" t="t" r="r" b="b"/>
              <a:pathLst>
                <a:path w="268605" h="231775">
                  <a:moveTo>
                    <a:pt x="268223" y="0"/>
                  </a:moveTo>
                  <a:lnTo>
                    <a:pt x="0" y="0"/>
                  </a:lnTo>
                  <a:lnTo>
                    <a:pt x="134112" y="231647"/>
                  </a:lnTo>
                  <a:lnTo>
                    <a:pt x="2682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965198" y="4476749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2"/>
                  </a:lnTo>
                  <a:lnTo>
                    <a:pt x="0" y="621030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2"/>
                  </a:lnTo>
                  <a:lnTo>
                    <a:pt x="621029" y="728472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1" y="621030"/>
                  </a:lnTo>
                  <a:lnTo>
                    <a:pt x="728471" y="107442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965198" y="4476749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0" y="107442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1" y="107442"/>
                  </a:lnTo>
                  <a:lnTo>
                    <a:pt x="728471" y="621030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2"/>
                  </a:lnTo>
                  <a:lnTo>
                    <a:pt x="107441" y="728472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30"/>
                  </a:lnTo>
                  <a:lnTo>
                    <a:pt x="0" y="107442"/>
                  </a:lnTo>
                  <a:close/>
                </a:path>
              </a:pathLst>
            </a:custGeom>
            <a:ln w="381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1378" y="4848774"/>
              <a:ext cx="485758" cy="26196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090302" y="4576796"/>
              <a:ext cx="487045" cy="240665"/>
            </a:xfrm>
            <a:custGeom>
              <a:avLst/>
              <a:gdLst/>
              <a:ahLst/>
              <a:cxnLst/>
              <a:rect l="l" t="t" r="r" b="b"/>
              <a:pathLst>
                <a:path w="487044" h="240664">
                  <a:moveTo>
                    <a:pt x="175851" y="200229"/>
                  </a:moveTo>
                  <a:lnTo>
                    <a:pt x="133727" y="200229"/>
                  </a:lnTo>
                  <a:lnTo>
                    <a:pt x="133727" y="240274"/>
                  </a:lnTo>
                  <a:lnTo>
                    <a:pt x="175851" y="200229"/>
                  </a:lnTo>
                  <a:close/>
                </a:path>
                <a:path w="487044" h="240664">
                  <a:moveTo>
                    <a:pt x="273472" y="200229"/>
                  </a:moveTo>
                  <a:lnTo>
                    <a:pt x="223324" y="200229"/>
                  </a:lnTo>
                  <a:lnTo>
                    <a:pt x="247395" y="240274"/>
                  </a:lnTo>
                  <a:lnTo>
                    <a:pt x="273472" y="200229"/>
                  </a:lnTo>
                  <a:close/>
                </a:path>
                <a:path w="487044" h="240664">
                  <a:moveTo>
                    <a:pt x="361063" y="200229"/>
                  </a:moveTo>
                  <a:lnTo>
                    <a:pt x="318939" y="200229"/>
                  </a:lnTo>
                  <a:lnTo>
                    <a:pt x="361063" y="240274"/>
                  </a:lnTo>
                  <a:lnTo>
                    <a:pt x="361063" y="200229"/>
                  </a:lnTo>
                  <a:close/>
                </a:path>
                <a:path w="487044" h="240664">
                  <a:moveTo>
                    <a:pt x="459687" y="0"/>
                  </a:moveTo>
                  <a:lnTo>
                    <a:pt x="26745" y="0"/>
                  </a:lnTo>
                  <a:lnTo>
                    <a:pt x="16334" y="2098"/>
                  </a:lnTo>
                  <a:lnTo>
                    <a:pt x="7833" y="7821"/>
                  </a:lnTo>
                  <a:lnTo>
                    <a:pt x="2101" y="16307"/>
                  </a:lnTo>
                  <a:lnTo>
                    <a:pt x="0" y="26697"/>
                  </a:lnTo>
                  <a:lnTo>
                    <a:pt x="0" y="173531"/>
                  </a:lnTo>
                  <a:lnTo>
                    <a:pt x="2101" y="183923"/>
                  </a:lnTo>
                  <a:lnTo>
                    <a:pt x="7833" y="192409"/>
                  </a:lnTo>
                  <a:lnTo>
                    <a:pt x="16334" y="198131"/>
                  </a:lnTo>
                  <a:lnTo>
                    <a:pt x="26745" y="200229"/>
                  </a:lnTo>
                  <a:lnTo>
                    <a:pt x="459687" y="200229"/>
                  </a:lnTo>
                  <a:lnTo>
                    <a:pt x="470101" y="198131"/>
                  </a:lnTo>
                  <a:lnTo>
                    <a:pt x="478606" y="192409"/>
                  </a:lnTo>
                  <a:lnTo>
                    <a:pt x="484340" y="183923"/>
                  </a:lnTo>
                  <a:lnTo>
                    <a:pt x="486443" y="173531"/>
                  </a:lnTo>
                  <a:lnTo>
                    <a:pt x="486443" y="140160"/>
                  </a:lnTo>
                  <a:lnTo>
                    <a:pt x="173845" y="140160"/>
                  </a:lnTo>
                  <a:lnTo>
                    <a:pt x="173845" y="126811"/>
                  </a:lnTo>
                  <a:lnTo>
                    <a:pt x="486443" y="126811"/>
                  </a:lnTo>
                  <a:lnTo>
                    <a:pt x="486443" y="106788"/>
                  </a:lnTo>
                  <a:lnTo>
                    <a:pt x="66863" y="106788"/>
                  </a:lnTo>
                  <a:lnTo>
                    <a:pt x="66863" y="93440"/>
                  </a:lnTo>
                  <a:lnTo>
                    <a:pt x="486443" y="93440"/>
                  </a:lnTo>
                  <a:lnTo>
                    <a:pt x="486443" y="73417"/>
                  </a:lnTo>
                  <a:lnTo>
                    <a:pt x="106981" y="73417"/>
                  </a:lnTo>
                  <a:lnTo>
                    <a:pt x="106981" y="60068"/>
                  </a:lnTo>
                  <a:lnTo>
                    <a:pt x="486443" y="60068"/>
                  </a:lnTo>
                  <a:lnTo>
                    <a:pt x="486443" y="26697"/>
                  </a:lnTo>
                  <a:lnTo>
                    <a:pt x="484340" y="16307"/>
                  </a:lnTo>
                  <a:lnTo>
                    <a:pt x="478606" y="7821"/>
                  </a:lnTo>
                  <a:lnTo>
                    <a:pt x="470101" y="2098"/>
                  </a:lnTo>
                  <a:lnTo>
                    <a:pt x="459687" y="0"/>
                  </a:lnTo>
                  <a:close/>
                </a:path>
                <a:path w="487044" h="240664">
                  <a:moveTo>
                    <a:pt x="486443" y="126811"/>
                  </a:moveTo>
                  <a:lnTo>
                    <a:pt x="419568" y="126811"/>
                  </a:lnTo>
                  <a:lnTo>
                    <a:pt x="419568" y="140160"/>
                  </a:lnTo>
                  <a:lnTo>
                    <a:pt x="486443" y="140160"/>
                  </a:lnTo>
                  <a:lnTo>
                    <a:pt x="486443" y="126811"/>
                  </a:lnTo>
                  <a:close/>
                </a:path>
                <a:path w="487044" h="240664">
                  <a:moveTo>
                    <a:pt x="486443" y="93440"/>
                  </a:moveTo>
                  <a:lnTo>
                    <a:pt x="419568" y="93440"/>
                  </a:lnTo>
                  <a:lnTo>
                    <a:pt x="419568" y="106788"/>
                  </a:lnTo>
                  <a:lnTo>
                    <a:pt x="486443" y="106788"/>
                  </a:lnTo>
                  <a:lnTo>
                    <a:pt x="486443" y="93440"/>
                  </a:lnTo>
                  <a:close/>
                </a:path>
                <a:path w="487044" h="240664">
                  <a:moveTo>
                    <a:pt x="486443" y="60068"/>
                  </a:moveTo>
                  <a:lnTo>
                    <a:pt x="419568" y="60068"/>
                  </a:lnTo>
                  <a:lnTo>
                    <a:pt x="419568" y="73417"/>
                  </a:lnTo>
                  <a:lnTo>
                    <a:pt x="486443" y="73417"/>
                  </a:lnTo>
                  <a:lnTo>
                    <a:pt x="486443" y="60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965198" y="3339845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1"/>
                  </a:lnTo>
                  <a:lnTo>
                    <a:pt x="0" y="621029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1"/>
                  </a:lnTo>
                  <a:lnTo>
                    <a:pt x="621029" y="728471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1" y="621029"/>
                  </a:lnTo>
                  <a:lnTo>
                    <a:pt x="728471" y="107441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965198" y="3339845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0" y="107441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1" y="107441"/>
                  </a:lnTo>
                  <a:lnTo>
                    <a:pt x="728471" y="621029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1"/>
                  </a:lnTo>
                  <a:lnTo>
                    <a:pt x="107441" y="728471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29"/>
                  </a:lnTo>
                  <a:lnTo>
                    <a:pt x="0" y="107441"/>
                  </a:lnTo>
                  <a:close/>
                </a:path>
              </a:pathLst>
            </a:custGeom>
            <a:ln w="3810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6250" y="3650422"/>
              <a:ext cx="106981" cy="106788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055600" y="3430170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70">
                  <a:moveTo>
                    <a:pt x="80236" y="286994"/>
                  </a:moveTo>
                  <a:lnTo>
                    <a:pt x="40118" y="286994"/>
                  </a:lnTo>
                  <a:lnTo>
                    <a:pt x="48311" y="336179"/>
                  </a:lnTo>
                  <a:lnTo>
                    <a:pt x="66139" y="381312"/>
                  </a:lnTo>
                  <a:lnTo>
                    <a:pt x="92486" y="421281"/>
                  </a:lnTo>
                  <a:lnTo>
                    <a:pt x="126238" y="454972"/>
                  </a:lnTo>
                  <a:lnTo>
                    <a:pt x="166279" y="481272"/>
                  </a:lnTo>
                  <a:lnTo>
                    <a:pt x="211494" y="499068"/>
                  </a:lnTo>
                  <a:lnTo>
                    <a:pt x="260768" y="507246"/>
                  </a:lnTo>
                  <a:lnTo>
                    <a:pt x="260768" y="547292"/>
                  </a:lnTo>
                  <a:lnTo>
                    <a:pt x="287513" y="547292"/>
                  </a:lnTo>
                  <a:lnTo>
                    <a:pt x="287513" y="507246"/>
                  </a:lnTo>
                  <a:lnTo>
                    <a:pt x="336786" y="499068"/>
                  </a:lnTo>
                  <a:lnTo>
                    <a:pt x="382001" y="481272"/>
                  </a:lnTo>
                  <a:lnTo>
                    <a:pt x="403424" y="467201"/>
                  </a:lnTo>
                  <a:lnTo>
                    <a:pt x="260768" y="467201"/>
                  </a:lnTo>
                  <a:lnTo>
                    <a:pt x="214292" y="458173"/>
                  </a:lnTo>
                  <a:lnTo>
                    <a:pt x="172508" y="438883"/>
                  </a:lnTo>
                  <a:lnTo>
                    <a:pt x="136813" y="410726"/>
                  </a:lnTo>
                  <a:lnTo>
                    <a:pt x="108605" y="375095"/>
                  </a:lnTo>
                  <a:lnTo>
                    <a:pt x="89280" y="333387"/>
                  </a:lnTo>
                  <a:lnTo>
                    <a:pt x="80236" y="286994"/>
                  </a:lnTo>
                  <a:close/>
                </a:path>
                <a:path w="548639" h="547370">
                  <a:moveTo>
                    <a:pt x="139343" y="286994"/>
                  </a:moveTo>
                  <a:lnTo>
                    <a:pt x="112531" y="286994"/>
                  </a:lnTo>
                  <a:lnTo>
                    <a:pt x="122941" y="332071"/>
                  </a:lnTo>
                  <a:lnTo>
                    <a:pt x="144852" y="371259"/>
                  </a:lnTo>
                  <a:lnTo>
                    <a:pt x="176422" y="402769"/>
                  </a:lnTo>
                  <a:lnTo>
                    <a:pt x="215729" y="424661"/>
                  </a:lnTo>
                  <a:lnTo>
                    <a:pt x="260768" y="435030"/>
                  </a:lnTo>
                  <a:lnTo>
                    <a:pt x="260768" y="467201"/>
                  </a:lnTo>
                  <a:lnTo>
                    <a:pt x="287513" y="467201"/>
                  </a:lnTo>
                  <a:lnTo>
                    <a:pt x="287513" y="435030"/>
                  </a:lnTo>
                  <a:lnTo>
                    <a:pt x="332633" y="424661"/>
                  </a:lnTo>
                  <a:lnTo>
                    <a:pt x="362182" y="408200"/>
                  </a:lnTo>
                  <a:lnTo>
                    <a:pt x="260767" y="408200"/>
                  </a:lnTo>
                  <a:lnTo>
                    <a:pt x="215609" y="395569"/>
                  </a:lnTo>
                  <a:lnTo>
                    <a:pt x="178385" y="369228"/>
                  </a:lnTo>
                  <a:lnTo>
                    <a:pt x="151996" y="332071"/>
                  </a:lnTo>
                  <a:lnTo>
                    <a:pt x="139343" y="286994"/>
                  </a:lnTo>
                  <a:close/>
                </a:path>
                <a:path w="548639" h="547370">
                  <a:moveTo>
                    <a:pt x="508163" y="286995"/>
                  </a:moveTo>
                  <a:lnTo>
                    <a:pt x="468045" y="286995"/>
                  </a:lnTo>
                  <a:lnTo>
                    <a:pt x="459001" y="333387"/>
                  </a:lnTo>
                  <a:lnTo>
                    <a:pt x="439676" y="375095"/>
                  </a:lnTo>
                  <a:lnTo>
                    <a:pt x="411468" y="410726"/>
                  </a:lnTo>
                  <a:lnTo>
                    <a:pt x="375773" y="438883"/>
                  </a:lnTo>
                  <a:lnTo>
                    <a:pt x="333989" y="458173"/>
                  </a:lnTo>
                  <a:lnTo>
                    <a:pt x="287513" y="467201"/>
                  </a:lnTo>
                  <a:lnTo>
                    <a:pt x="403424" y="467201"/>
                  </a:lnTo>
                  <a:lnTo>
                    <a:pt x="422042" y="454972"/>
                  </a:lnTo>
                  <a:lnTo>
                    <a:pt x="455794" y="421281"/>
                  </a:lnTo>
                  <a:lnTo>
                    <a:pt x="482141" y="381312"/>
                  </a:lnTo>
                  <a:lnTo>
                    <a:pt x="499969" y="336179"/>
                  </a:lnTo>
                  <a:lnTo>
                    <a:pt x="508163" y="286995"/>
                  </a:lnTo>
                  <a:close/>
                </a:path>
                <a:path w="548639" h="547370">
                  <a:moveTo>
                    <a:pt x="287513" y="353737"/>
                  </a:moveTo>
                  <a:lnTo>
                    <a:pt x="260767" y="353737"/>
                  </a:lnTo>
                  <a:lnTo>
                    <a:pt x="260767" y="408200"/>
                  </a:lnTo>
                  <a:lnTo>
                    <a:pt x="287513" y="408200"/>
                  </a:lnTo>
                  <a:lnTo>
                    <a:pt x="287513" y="353737"/>
                  </a:lnTo>
                  <a:close/>
                </a:path>
                <a:path w="548639" h="547370">
                  <a:moveTo>
                    <a:pt x="435816" y="286994"/>
                  </a:moveTo>
                  <a:lnTo>
                    <a:pt x="408937" y="286994"/>
                  </a:lnTo>
                  <a:lnTo>
                    <a:pt x="396284" y="332071"/>
                  </a:lnTo>
                  <a:lnTo>
                    <a:pt x="369895" y="369228"/>
                  </a:lnTo>
                  <a:lnTo>
                    <a:pt x="332671" y="395569"/>
                  </a:lnTo>
                  <a:lnTo>
                    <a:pt x="287513" y="408200"/>
                  </a:lnTo>
                  <a:lnTo>
                    <a:pt x="362182" y="408200"/>
                  </a:lnTo>
                  <a:lnTo>
                    <a:pt x="371930" y="402769"/>
                  </a:lnTo>
                  <a:lnTo>
                    <a:pt x="403497" y="371259"/>
                  </a:lnTo>
                  <a:lnTo>
                    <a:pt x="425407" y="332071"/>
                  </a:lnTo>
                  <a:lnTo>
                    <a:pt x="435816" y="286994"/>
                  </a:lnTo>
                  <a:close/>
                </a:path>
                <a:path w="548639" h="547370">
                  <a:moveTo>
                    <a:pt x="193904" y="260297"/>
                  </a:moveTo>
                  <a:lnTo>
                    <a:pt x="0" y="260297"/>
                  </a:lnTo>
                  <a:lnTo>
                    <a:pt x="0" y="286994"/>
                  </a:lnTo>
                  <a:lnTo>
                    <a:pt x="193904" y="286994"/>
                  </a:lnTo>
                  <a:lnTo>
                    <a:pt x="193904" y="260297"/>
                  </a:lnTo>
                  <a:close/>
                </a:path>
                <a:path w="548639" h="547370">
                  <a:moveTo>
                    <a:pt x="548281" y="260297"/>
                  </a:moveTo>
                  <a:lnTo>
                    <a:pt x="354376" y="260297"/>
                  </a:lnTo>
                  <a:lnTo>
                    <a:pt x="354376" y="286994"/>
                  </a:lnTo>
                  <a:lnTo>
                    <a:pt x="548281" y="286995"/>
                  </a:lnTo>
                  <a:lnTo>
                    <a:pt x="548281" y="260297"/>
                  </a:lnTo>
                  <a:close/>
                </a:path>
                <a:path w="548639" h="547370">
                  <a:moveTo>
                    <a:pt x="287513" y="0"/>
                  </a:moveTo>
                  <a:lnTo>
                    <a:pt x="260767" y="0"/>
                  </a:lnTo>
                  <a:lnTo>
                    <a:pt x="260767" y="40045"/>
                  </a:lnTo>
                  <a:lnTo>
                    <a:pt x="211494" y="48224"/>
                  </a:lnTo>
                  <a:lnTo>
                    <a:pt x="166279" y="66020"/>
                  </a:lnTo>
                  <a:lnTo>
                    <a:pt x="126238" y="92320"/>
                  </a:lnTo>
                  <a:lnTo>
                    <a:pt x="92486" y="126011"/>
                  </a:lnTo>
                  <a:lnTo>
                    <a:pt x="66139" y="165979"/>
                  </a:lnTo>
                  <a:lnTo>
                    <a:pt x="48311" y="211113"/>
                  </a:lnTo>
                  <a:lnTo>
                    <a:pt x="40118" y="260297"/>
                  </a:lnTo>
                  <a:lnTo>
                    <a:pt x="80236" y="260297"/>
                  </a:lnTo>
                  <a:lnTo>
                    <a:pt x="89280" y="213905"/>
                  </a:lnTo>
                  <a:lnTo>
                    <a:pt x="108605" y="172196"/>
                  </a:lnTo>
                  <a:lnTo>
                    <a:pt x="136813" y="136566"/>
                  </a:lnTo>
                  <a:lnTo>
                    <a:pt x="172507" y="108409"/>
                  </a:lnTo>
                  <a:lnTo>
                    <a:pt x="214291" y="89119"/>
                  </a:lnTo>
                  <a:lnTo>
                    <a:pt x="260767" y="80091"/>
                  </a:lnTo>
                  <a:lnTo>
                    <a:pt x="403424" y="80091"/>
                  </a:lnTo>
                  <a:lnTo>
                    <a:pt x="382001" y="66020"/>
                  </a:lnTo>
                  <a:lnTo>
                    <a:pt x="336786" y="48224"/>
                  </a:lnTo>
                  <a:lnTo>
                    <a:pt x="287513" y="40045"/>
                  </a:lnTo>
                  <a:lnTo>
                    <a:pt x="287513" y="0"/>
                  </a:lnTo>
                  <a:close/>
                </a:path>
                <a:path w="548639" h="547370">
                  <a:moveTo>
                    <a:pt x="287513" y="80091"/>
                  </a:moveTo>
                  <a:lnTo>
                    <a:pt x="260767" y="80091"/>
                  </a:lnTo>
                  <a:lnTo>
                    <a:pt x="260767" y="112328"/>
                  </a:lnTo>
                  <a:lnTo>
                    <a:pt x="215659" y="122691"/>
                  </a:lnTo>
                  <a:lnTo>
                    <a:pt x="176370" y="144571"/>
                  </a:lnTo>
                  <a:lnTo>
                    <a:pt x="144804" y="176066"/>
                  </a:lnTo>
                  <a:lnTo>
                    <a:pt x="122867" y="215276"/>
                  </a:lnTo>
                  <a:lnTo>
                    <a:pt x="112464" y="260297"/>
                  </a:lnTo>
                  <a:lnTo>
                    <a:pt x="139343" y="260297"/>
                  </a:lnTo>
                  <a:lnTo>
                    <a:pt x="151981" y="215276"/>
                  </a:lnTo>
                  <a:lnTo>
                    <a:pt x="152931" y="213905"/>
                  </a:lnTo>
                  <a:lnTo>
                    <a:pt x="178385" y="178064"/>
                  </a:lnTo>
                  <a:lnTo>
                    <a:pt x="215609" y="151722"/>
                  </a:lnTo>
                  <a:lnTo>
                    <a:pt x="260767" y="139092"/>
                  </a:lnTo>
                  <a:lnTo>
                    <a:pt x="362182" y="139092"/>
                  </a:lnTo>
                  <a:lnTo>
                    <a:pt x="332741" y="122691"/>
                  </a:lnTo>
                  <a:lnTo>
                    <a:pt x="332895" y="122691"/>
                  </a:lnTo>
                  <a:lnTo>
                    <a:pt x="287803" y="112328"/>
                  </a:lnTo>
                  <a:lnTo>
                    <a:pt x="287513" y="112328"/>
                  </a:lnTo>
                  <a:lnTo>
                    <a:pt x="287513" y="80091"/>
                  </a:lnTo>
                  <a:close/>
                </a:path>
                <a:path w="548639" h="547370">
                  <a:moveTo>
                    <a:pt x="362182" y="139092"/>
                  </a:moveTo>
                  <a:lnTo>
                    <a:pt x="287513" y="139092"/>
                  </a:lnTo>
                  <a:lnTo>
                    <a:pt x="332671" y="151722"/>
                  </a:lnTo>
                  <a:lnTo>
                    <a:pt x="369895" y="178064"/>
                  </a:lnTo>
                  <a:lnTo>
                    <a:pt x="395350" y="213905"/>
                  </a:lnTo>
                  <a:lnTo>
                    <a:pt x="396299" y="215276"/>
                  </a:lnTo>
                  <a:lnTo>
                    <a:pt x="408937" y="260297"/>
                  </a:lnTo>
                  <a:lnTo>
                    <a:pt x="435816" y="260297"/>
                  </a:lnTo>
                  <a:lnTo>
                    <a:pt x="425432" y="215276"/>
                  </a:lnTo>
                  <a:lnTo>
                    <a:pt x="403516" y="176067"/>
                  </a:lnTo>
                  <a:lnTo>
                    <a:pt x="371979" y="144571"/>
                  </a:lnTo>
                  <a:lnTo>
                    <a:pt x="362182" y="139092"/>
                  </a:lnTo>
                  <a:close/>
                </a:path>
                <a:path w="548639" h="547370">
                  <a:moveTo>
                    <a:pt x="403424" y="80091"/>
                  </a:moveTo>
                  <a:lnTo>
                    <a:pt x="287513" y="80091"/>
                  </a:lnTo>
                  <a:lnTo>
                    <a:pt x="333989" y="89119"/>
                  </a:lnTo>
                  <a:lnTo>
                    <a:pt x="375773" y="108409"/>
                  </a:lnTo>
                  <a:lnTo>
                    <a:pt x="411467" y="136566"/>
                  </a:lnTo>
                  <a:lnTo>
                    <a:pt x="439676" y="172197"/>
                  </a:lnTo>
                  <a:lnTo>
                    <a:pt x="459001" y="213905"/>
                  </a:lnTo>
                  <a:lnTo>
                    <a:pt x="468045" y="260297"/>
                  </a:lnTo>
                  <a:lnTo>
                    <a:pt x="508163" y="260297"/>
                  </a:lnTo>
                  <a:lnTo>
                    <a:pt x="499969" y="211113"/>
                  </a:lnTo>
                  <a:lnTo>
                    <a:pt x="482141" y="165980"/>
                  </a:lnTo>
                  <a:lnTo>
                    <a:pt x="455794" y="126011"/>
                  </a:lnTo>
                  <a:lnTo>
                    <a:pt x="422042" y="92320"/>
                  </a:lnTo>
                  <a:lnTo>
                    <a:pt x="403424" y="80091"/>
                  </a:lnTo>
                  <a:close/>
                </a:path>
                <a:path w="548639" h="547370">
                  <a:moveTo>
                    <a:pt x="287513" y="139092"/>
                  </a:moveTo>
                  <a:lnTo>
                    <a:pt x="260767" y="139092"/>
                  </a:lnTo>
                  <a:lnTo>
                    <a:pt x="260767" y="193554"/>
                  </a:lnTo>
                  <a:lnTo>
                    <a:pt x="287513" y="193554"/>
                  </a:lnTo>
                  <a:lnTo>
                    <a:pt x="287513" y="139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965198" y="2201417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80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2"/>
                  </a:lnTo>
                  <a:lnTo>
                    <a:pt x="0" y="621030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2"/>
                  </a:lnTo>
                  <a:lnTo>
                    <a:pt x="621029" y="728472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1" y="621030"/>
                  </a:lnTo>
                  <a:lnTo>
                    <a:pt x="728471" y="107442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965198" y="2201417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80">
                  <a:moveTo>
                    <a:pt x="0" y="107442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1" y="107442"/>
                  </a:lnTo>
                  <a:lnTo>
                    <a:pt x="728471" y="621030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2"/>
                  </a:lnTo>
                  <a:lnTo>
                    <a:pt x="107441" y="728472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30"/>
                  </a:lnTo>
                  <a:lnTo>
                    <a:pt x="0" y="107442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2287" y="2532702"/>
              <a:ext cx="160472" cy="24084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9505" y="2586222"/>
              <a:ext cx="160472" cy="18732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436723" y="2372141"/>
              <a:ext cx="160655" cy="401955"/>
            </a:xfrm>
            <a:custGeom>
              <a:avLst/>
              <a:gdLst/>
              <a:ahLst/>
              <a:cxnLst/>
              <a:rect l="l" t="t" r="r" b="b"/>
              <a:pathLst>
                <a:path w="160655" h="401955">
                  <a:moveTo>
                    <a:pt x="0" y="0"/>
                  </a:moveTo>
                  <a:lnTo>
                    <a:pt x="0" y="401402"/>
                  </a:lnTo>
                  <a:lnTo>
                    <a:pt x="66863" y="401402"/>
                  </a:lnTo>
                  <a:lnTo>
                    <a:pt x="66863" y="361262"/>
                  </a:lnTo>
                  <a:lnTo>
                    <a:pt x="160472" y="361262"/>
                  </a:lnTo>
                  <a:lnTo>
                    <a:pt x="160472" y="334501"/>
                  </a:lnTo>
                  <a:lnTo>
                    <a:pt x="40118" y="334501"/>
                  </a:lnTo>
                  <a:lnTo>
                    <a:pt x="40118" y="307741"/>
                  </a:lnTo>
                  <a:lnTo>
                    <a:pt x="160472" y="307741"/>
                  </a:lnTo>
                  <a:lnTo>
                    <a:pt x="160472" y="280981"/>
                  </a:lnTo>
                  <a:lnTo>
                    <a:pt x="40118" y="280981"/>
                  </a:lnTo>
                  <a:lnTo>
                    <a:pt x="40118" y="254221"/>
                  </a:lnTo>
                  <a:lnTo>
                    <a:pt x="160472" y="254221"/>
                  </a:lnTo>
                  <a:lnTo>
                    <a:pt x="160472" y="227461"/>
                  </a:lnTo>
                  <a:lnTo>
                    <a:pt x="40118" y="227461"/>
                  </a:lnTo>
                  <a:lnTo>
                    <a:pt x="40118" y="200701"/>
                  </a:lnTo>
                  <a:lnTo>
                    <a:pt x="160472" y="200701"/>
                  </a:lnTo>
                  <a:lnTo>
                    <a:pt x="160472" y="173941"/>
                  </a:lnTo>
                  <a:lnTo>
                    <a:pt x="40118" y="173940"/>
                  </a:lnTo>
                  <a:lnTo>
                    <a:pt x="40118" y="147180"/>
                  </a:lnTo>
                  <a:lnTo>
                    <a:pt x="160472" y="147180"/>
                  </a:lnTo>
                  <a:lnTo>
                    <a:pt x="160472" y="120420"/>
                  </a:lnTo>
                  <a:lnTo>
                    <a:pt x="40118" y="120420"/>
                  </a:lnTo>
                  <a:lnTo>
                    <a:pt x="40118" y="93660"/>
                  </a:lnTo>
                  <a:lnTo>
                    <a:pt x="160472" y="93660"/>
                  </a:lnTo>
                  <a:lnTo>
                    <a:pt x="160472" y="73590"/>
                  </a:lnTo>
                  <a:lnTo>
                    <a:pt x="40118" y="73590"/>
                  </a:lnTo>
                  <a:lnTo>
                    <a:pt x="40118" y="46830"/>
                  </a:lnTo>
                  <a:lnTo>
                    <a:pt x="160472" y="46830"/>
                  </a:lnTo>
                  <a:lnTo>
                    <a:pt x="160472" y="20070"/>
                  </a:lnTo>
                  <a:lnTo>
                    <a:pt x="0" y="0"/>
                  </a:lnTo>
                  <a:close/>
                </a:path>
                <a:path w="160655" h="401955">
                  <a:moveTo>
                    <a:pt x="160472" y="361262"/>
                  </a:moveTo>
                  <a:lnTo>
                    <a:pt x="93609" y="361262"/>
                  </a:lnTo>
                  <a:lnTo>
                    <a:pt x="93609" y="401402"/>
                  </a:lnTo>
                  <a:lnTo>
                    <a:pt x="160472" y="401402"/>
                  </a:lnTo>
                  <a:lnTo>
                    <a:pt x="160472" y="361262"/>
                  </a:lnTo>
                  <a:close/>
                </a:path>
                <a:path w="160655" h="401955">
                  <a:moveTo>
                    <a:pt x="93609" y="307741"/>
                  </a:moveTo>
                  <a:lnTo>
                    <a:pt x="66863" y="307741"/>
                  </a:lnTo>
                  <a:lnTo>
                    <a:pt x="66863" y="334501"/>
                  </a:lnTo>
                  <a:lnTo>
                    <a:pt x="93609" y="334501"/>
                  </a:lnTo>
                  <a:lnTo>
                    <a:pt x="93609" y="307741"/>
                  </a:lnTo>
                  <a:close/>
                </a:path>
                <a:path w="160655" h="401955">
                  <a:moveTo>
                    <a:pt x="160472" y="307741"/>
                  </a:moveTo>
                  <a:lnTo>
                    <a:pt x="120354" y="307741"/>
                  </a:lnTo>
                  <a:lnTo>
                    <a:pt x="120354" y="334501"/>
                  </a:lnTo>
                  <a:lnTo>
                    <a:pt x="160472" y="334501"/>
                  </a:lnTo>
                  <a:lnTo>
                    <a:pt x="160472" y="307741"/>
                  </a:lnTo>
                  <a:close/>
                </a:path>
                <a:path w="160655" h="401955">
                  <a:moveTo>
                    <a:pt x="93609" y="254221"/>
                  </a:moveTo>
                  <a:lnTo>
                    <a:pt x="66863" y="254221"/>
                  </a:lnTo>
                  <a:lnTo>
                    <a:pt x="66863" y="280981"/>
                  </a:lnTo>
                  <a:lnTo>
                    <a:pt x="93609" y="280981"/>
                  </a:lnTo>
                  <a:lnTo>
                    <a:pt x="93609" y="254221"/>
                  </a:lnTo>
                  <a:close/>
                </a:path>
                <a:path w="160655" h="401955">
                  <a:moveTo>
                    <a:pt x="160472" y="254221"/>
                  </a:moveTo>
                  <a:lnTo>
                    <a:pt x="120354" y="254221"/>
                  </a:lnTo>
                  <a:lnTo>
                    <a:pt x="120354" y="280981"/>
                  </a:lnTo>
                  <a:lnTo>
                    <a:pt x="160472" y="280981"/>
                  </a:lnTo>
                  <a:lnTo>
                    <a:pt x="160472" y="254221"/>
                  </a:lnTo>
                  <a:close/>
                </a:path>
                <a:path w="160655" h="401955">
                  <a:moveTo>
                    <a:pt x="93609" y="200701"/>
                  </a:moveTo>
                  <a:lnTo>
                    <a:pt x="66863" y="200701"/>
                  </a:lnTo>
                  <a:lnTo>
                    <a:pt x="66863" y="227461"/>
                  </a:lnTo>
                  <a:lnTo>
                    <a:pt x="93609" y="227461"/>
                  </a:lnTo>
                  <a:lnTo>
                    <a:pt x="93609" y="200701"/>
                  </a:lnTo>
                  <a:close/>
                </a:path>
                <a:path w="160655" h="401955">
                  <a:moveTo>
                    <a:pt x="160472" y="200701"/>
                  </a:moveTo>
                  <a:lnTo>
                    <a:pt x="120354" y="200701"/>
                  </a:lnTo>
                  <a:lnTo>
                    <a:pt x="120354" y="227461"/>
                  </a:lnTo>
                  <a:lnTo>
                    <a:pt x="160472" y="227461"/>
                  </a:lnTo>
                  <a:lnTo>
                    <a:pt x="160472" y="200701"/>
                  </a:lnTo>
                  <a:close/>
                </a:path>
                <a:path w="160655" h="401955">
                  <a:moveTo>
                    <a:pt x="93609" y="147180"/>
                  </a:moveTo>
                  <a:lnTo>
                    <a:pt x="66863" y="147180"/>
                  </a:lnTo>
                  <a:lnTo>
                    <a:pt x="66863" y="173940"/>
                  </a:lnTo>
                  <a:lnTo>
                    <a:pt x="93609" y="173941"/>
                  </a:lnTo>
                  <a:lnTo>
                    <a:pt x="93609" y="147180"/>
                  </a:lnTo>
                  <a:close/>
                </a:path>
                <a:path w="160655" h="401955">
                  <a:moveTo>
                    <a:pt x="160472" y="147180"/>
                  </a:moveTo>
                  <a:lnTo>
                    <a:pt x="120354" y="147180"/>
                  </a:lnTo>
                  <a:lnTo>
                    <a:pt x="120354" y="173941"/>
                  </a:lnTo>
                  <a:lnTo>
                    <a:pt x="160472" y="173941"/>
                  </a:lnTo>
                  <a:lnTo>
                    <a:pt x="160472" y="147180"/>
                  </a:lnTo>
                  <a:close/>
                </a:path>
                <a:path w="160655" h="401955">
                  <a:moveTo>
                    <a:pt x="93609" y="93660"/>
                  </a:moveTo>
                  <a:lnTo>
                    <a:pt x="66863" y="93660"/>
                  </a:lnTo>
                  <a:lnTo>
                    <a:pt x="66863" y="120420"/>
                  </a:lnTo>
                  <a:lnTo>
                    <a:pt x="93609" y="120420"/>
                  </a:lnTo>
                  <a:lnTo>
                    <a:pt x="93609" y="93660"/>
                  </a:lnTo>
                  <a:close/>
                </a:path>
                <a:path w="160655" h="401955">
                  <a:moveTo>
                    <a:pt x="160472" y="93660"/>
                  </a:moveTo>
                  <a:lnTo>
                    <a:pt x="120354" y="93660"/>
                  </a:lnTo>
                  <a:lnTo>
                    <a:pt x="120354" y="120420"/>
                  </a:lnTo>
                  <a:lnTo>
                    <a:pt x="160472" y="120420"/>
                  </a:lnTo>
                  <a:lnTo>
                    <a:pt x="160472" y="93660"/>
                  </a:lnTo>
                  <a:close/>
                </a:path>
                <a:path w="160655" h="401955">
                  <a:moveTo>
                    <a:pt x="93609" y="46830"/>
                  </a:moveTo>
                  <a:lnTo>
                    <a:pt x="66863" y="46830"/>
                  </a:lnTo>
                  <a:lnTo>
                    <a:pt x="66863" y="73590"/>
                  </a:lnTo>
                  <a:lnTo>
                    <a:pt x="93609" y="73590"/>
                  </a:lnTo>
                  <a:lnTo>
                    <a:pt x="93609" y="46830"/>
                  </a:lnTo>
                  <a:close/>
                </a:path>
                <a:path w="160655" h="401955">
                  <a:moveTo>
                    <a:pt x="160472" y="46830"/>
                  </a:moveTo>
                  <a:lnTo>
                    <a:pt x="120354" y="46830"/>
                  </a:lnTo>
                  <a:lnTo>
                    <a:pt x="120354" y="73590"/>
                  </a:lnTo>
                  <a:lnTo>
                    <a:pt x="160472" y="73590"/>
                  </a:lnTo>
                  <a:lnTo>
                    <a:pt x="160472" y="46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5895" y="2358761"/>
              <a:ext cx="160472" cy="200701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3160267" y="2278126"/>
            <a:ext cx="6687184" cy="284480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696595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latin typeface="Microsoft Sans Serif"/>
                <a:cs typeface="Microsoft Sans Serif"/>
              </a:rPr>
              <a:t>Taking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55">
                <a:latin typeface="Microsoft Sans Serif"/>
                <a:cs typeface="Microsoft Sans Serif"/>
              </a:rPr>
              <a:t> </a:t>
            </a:r>
            <a:r>
              <a:rPr dirty="0" sz="1800" spc="10">
                <a:latin typeface="Microsoft Sans Serif"/>
                <a:cs typeface="Microsoft Sans Serif"/>
              </a:rPr>
              <a:t>responsibility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 spc="120">
                <a:latin typeface="Microsoft Sans Serif"/>
                <a:cs typeface="Microsoft Sans Serif"/>
              </a:rPr>
              <a:t>of</a:t>
            </a:r>
            <a:r>
              <a:rPr dirty="0" sz="1800" spc="70">
                <a:latin typeface="Microsoft Sans Serif"/>
                <a:cs typeface="Microsoft Sans Serif"/>
              </a:rPr>
              <a:t> </a:t>
            </a:r>
            <a:r>
              <a:rPr dirty="0" sz="1800" spc="10">
                <a:latin typeface="Microsoft Sans Serif"/>
                <a:cs typeface="Microsoft Sans Serif"/>
              </a:rPr>
              <a:t>providing</a:t>
            </a:r>
            <a:r>
              <a:rPr dirty="0" sz="1800" spc="65">
                <a:latin typeface="Microsoft Sans Serif"/>
                <a:cs typeface="Microsoft Sans Serif"/>
              </a:rPr>
              <a:t> </a:t>
            </a:r>
            <a:r>
              <a:rPr dirty="0" sz="1800" spc="10">
                <a:latin typeface="Microsoft Sans Serif"/>
                <a:cs typeface="Microsoft Sans Serif"/>
              </a:rPr>
              <a:t>and</a:t>
            </a:r>
            <a:r>
              <a:rPr dirty="0" sz="1800" spc="70">
                <a:latin typeface="Microsoft Sans Serif"/>
                <a:cs typeface="Microsoft Sans Serif"/>
              </a:rPr>
              <a:t> </a:t>
            </a:r>
            <a:r>
              <a:rPr dirty="0" sz="1800" spc="10">
                <a:latin typeface="Microsoft Sans Serif"/>
                <a:cs typeface="Microsoft Sans Serif"/>
              </a:rPr>
              <a:t>maintaining</a:t>
            </a:r>
            <a:r>
              <a:rPr dirty="0" sz="1800" spc="70">
                <a:latin typeface="Microsoft Sans Serif"/>
                <a:cs typeface="Microsoft Sans Serif"/>
              </a:rPr>
              <a:t> </a:t>
            </a:r>
            <a:r>
              <a:rPr dirty="0" sz="1800" spc="55">
                <a:latin typeface="Microsoft Sans Serif"/>
                <a:cs typeface="Microsoft Sans Serif"/>
              </a:rPr>
              <a:t>the infrastructure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needs</a:t>
            </a:r>
            <a:r>
              <a:rPr dirty="0" sz="1800" spc="-70">
                <a:latin typeface="Microsoft Sans Serif"/>
                <a:cs typeface="Microsoft Sans Serif"/>
              </a:rPr>
              <a:t> </a:t>
            </a:r>
            <a:r>
              <a:rPr dirty="0" sz="1800" spc="120">
                <a:latin typeface="Microsoft Sans Serif"/>
                <a:cs typeface="Microsoft Sans Serif"/>
              </a:rPr>
              <a:t>of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-6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organization.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1939"/>
              </a:lnSpc>
            </a:pPr>
            <a:r>
              <a:rPr dirty="0" sz="1800" spc="-35">
                <a:latin typeface="Microsoft Sans Serif"/>
                <a:cs typeface="Microsoft Sans Serif"/>
              </a:rPr>
              <a:t>This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allows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organization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 spc="140">
                <a:latin typeface="Microsoft Sans Serif"/>
                <a:cs typeface="Microsoft Sans Serif"/>
              </a:rPr>
              <a:t>to</a:t>
            </a:r>
            <a:r>
              <a:rPr dirty="0" sz="1800" spc="6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focus</a:t>
            </a:r>
            <a:r>
              <a:rPr dirty="0" sz="1800" spc="55">
                <a:latin typeface="Microsoft Sans Serif"/>
                <a:cs typeface="Microsoft Sans Serif"/>
              </a:rPr>
              <a:t> entirely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on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customer</a:t>
            </a:r>
            <a:r>
              <a:rPr dirty="0" sz="1800" spc="7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needs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user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experience.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12700" marR="263525">
              <a:lnSpc>
                <a:spcPts val="1939"/>
              </a:lnSpc>
            </a:pPr>
            <a:r>
              <a:rPr dirty="0" sz="1800">
                <a:latin typeface="Microsoft Sans Serif"/>
                <a:cs typeface="Microsoft Sans Serif"/>
              </a:rPr>
              <a:t>Customer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experience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 spc="-50">
                <a:latin typeface="Microsoft Sans Serif"/>
                <a:cs typeface="Microsoft Sans Serif"/>
              </a:rPr>
              <a:t>has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 spc="-70">
                <a:latin typeface="Microsoft Sans Serif"/>
                <a:cs typeface="Microsoft Sans Serif"/>
              </a:rPr>
              <a:t>a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 spc="55">
                <a:latin typeface="Microsoft Sans Serif"/>
                <a:cs typeface="Microsoft Sans Serif"/>
              </a:rPr>
              <a:t>direct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 spc="45">
                <a:latin typeface="Microsoft Sans Serif"/>
                <a:cs typeface="Microsoft Sans Serif"/>
              </a:rPr>
              <a:t>correlation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 spc="140">
                <a:latin typeface="Microsoft Sans Serif"/>
                <a:cs typeface="Microsoft Sans Serif"/>
              </a:rPr>
              <a:t>to</a:t>
            </a:r>
            <a:r>
              <a:rPr dirty="0" sz="1800" spc="-15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 spc="90">
                <a:latin typeface="Microsoft Sans Serif"/>
                <a:cs typeface="Microsoft Sans Serif"/>
              </a:rPr>
              <a:t>growth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 spc="95">
                <a:latin typeface="Microsoft Sans Serif"/>
                <a:cs typeface="Microsoft Sans Serif"/>
              </a:rPr>
              <a:t>of </a:t>
            </a:r>
            <a:r>
              <a:rPr dirty="0" sz="1800" spc="-10">
                <a:latin typeface="Microsoft Sans Serif"/>
                <a:cs typeface="Microsoft Sans Serif"/>
              </a:rPr>
              <a:t>business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739040" y="1262828"/>
              <a:ext cx="715010" cy="964565"/>
            </a:xfrm>
            <a:custGeom>
              <a:avLst/>
              <a:gdLst/>
              <a:ahLst/>
              <a:cxnLst/>
              <a:rect l="l" t="t" r="r" b="b"/>
              <a:pathLst>
                <a:path w="715010" h="964564">
                  <a:moveTo>
                    <a:pt x="357303" y="0"/>
                  </a:moveTo>
                  <a:lnTo>
                    <a:pt x="308884" y="3267"/>
                  </a:lnTo>
                  <a:lnTo>
                    <a:pt x="262425" y="12785"/>
                  </a:lnTo>
                  <a:lnTo>
                    <a:pt x="218355" y="28122"/>
                  </a:lnTo>
                  <a:lnTo>
                    <a:pt x="177103" y="48852"/>
                  </a:lnTo>
                  <a:lnTo>
                    <a:pt x="139097" y="74543"/>
                  </a:lnTo>
                  <a:lnTo>
                    <a:pt x="104768" y="104768"/>
                  </a:lnTo>
                  <a:lnTo>
                    <a:pt x="74542" y="139097"/>
                  </a:lnTo>
                  <a:lnTo>
                    <a:pt x="48851" y="177102"/>
                  </a:lnTo>
                  <a:lnTo>
                    <a:pt x="28122" y="218353"/>
                  </a:lnTo>
                  <a:lnTo>
                    <a:pt x="12784" y="262421"/>
                  </a:lnTo>
                  <a:lnTo>
                    <a:pt x="3267" y="308877"/>
                  </a:lnTo>
                  <a:lnTo>
                    <a:pt x="110" y="355659"/>
                  </a:lnTo>
                  <a:lnTo>
                    <a:pt x="0" y="357292"/>
                  </a:lnTo>
                  <a:lnTo>
                    <a:pt x="3677" y="408026"/>
                  </a:lnTo>
                  <a:lnTo>
                    <a:pt x="14575" y="457995"/>
                  </a:lnTo>
                  <a:lnTo>
                    <a:pt x="32195" y="505174"/>
                  </a:lnTo>
                  <a:lnTo>
                    <a:pt x="56171" y="549322"/>
                  </a:lnTo>
                  <a:lnTo>
                    <a:pt x="86104" y="589748"/>
                  </a:lnTo>
                  <a:lnTo>
                    <a:pt x="121596" y="625766"/>
                  </a:lnTo>
                  <a:lnTo>
                    <a:pt x="162252" y="656688"/>
                  </a:lnTo>
                  <a:lnTo>
                    <a:pt x="162252" y="769239"/>
                  </a:lnTo>
                  <a:lnTo>
                    <a:pt x="167412" y="813901"/>
                  </a:lnTo>
                  <a:lnTo>
                    <a:pt x="182107" y="854928"/>
                  </a:lnTo>
                  <a:lnTo>
                    <a:pt x="205156" y="891141"/>
                  </a:lnTo>
                  <a:lnTo>
                    <a:pt x="235380" y="921360"/>
                  </a:lnTo>
                  <a:lnTo>
                    <a:pt x="271599" y="944405"/>
                  </a:lnTo>
                  <a:lnTo>
                    <a:pt x="312633" y="959097"/>
                  </a:lnTo>
                  <a:lnTo>
                    <a:pt x="357304" y="964257"/>
                  </a:lnTo>
                  <a:lnTo>
                    <a:pt x="401966" y="959097"/>
                  </a:lnTo>
                  <a:lnTo>
                    <a:pt x="442995" y="944405"/>
                  </a:lnTo>
                  <a:lnTo>
                    <a:pt x="479211" y="921360"/>
                  </a:lnTo>
                  <a:lnTo>
                    <a:pt x="505190" y="895384"/>
                  </a:lnTo>
                  <a:lnTo>
                    <a:pt x="357304" y="895384"/>
                  </a:lnTo>
                  <a:lnTo>
                    <a:pt x="308247" y="885455"/>
                  </a:lnTo>
                  <a:lnTo>
                    <a:pt x="268142" y="858396"/>
                  </a:lnTo>
                  <a:lnTo>
                    <a:pt x="241080" y="818294"/>
                  </a:lnTo>
                  <a:lnTo>
                    <a:pt x="231149" y="769239"/>
                  </a:lnTo>
                  <a:lnTo>
                    <a:pt x="231149" y="740461"/>
                  </a:lnTo>
                  <a:lnTo>
                    <a:pt x="552336" y="740461"/>
                  </a:lnTo>
                  <a:lnTo>
                    <a:pt x="552336" y="671588"/>
                  </a:lnTo>
                  <a:lnTo>
                    <a:pt x="231149" y="671588"/>
                  </a:lnTo>
                  <a:lnTo>
                    <a:pt x="231149" y="637427"/>
                  </a:lnTo>
                  <a:lnTo>
                    <a:pt x="229952" y="628416"/>
                  </a:lnTo>
                  <a:lnTo>
                    <a:pt x="226515" y="620164"/>
                  </a:lnTo>
                  <a:lnTo>
                    <a:pt x="221072" y="613074"/>
                  </a:lnTo>
                  <a:lnTo>
                    <a:pt x="213859" y="607550"/>
                  </a:lnTo>
                  <a:lnTo>
                    <a:pt x="172077" y="578333"/>
                  </a:lnTo>
                  <a:lnTo>
                    <a:pt x="136533" y="542731"/>
                  </a:lnTo>
                  <a:lnTo>
                    <a:pt x="107837" y="501786"/>
                  </a:lnTo>
                  <a:lnTo>
                    <a:pt x="86594" y="456537"/>
                  </a:lnTo>
                  <a:lnTo>
                    <a:pt x="73528" y="408471"/>
                  </a:lnTo>
                  <a:lnTo>
                    <a:pt x="68878" y="357292"/>
                  </a:lnTo>
                  <a:lnTo>
                    <a:pt x="72660" y="310571"/>
                  </a:lnTo>
                  <a:lnTo>
                    <a:pt x="83607" y="266229"/>
                  </a:lnTo>
                  <a:lnTo>
                    <a:pt x="101121" y="224863"/>
                  </a:lnTo>
                  <a:lnTo>
                    <a:pt x="124603" y="187072"/>
                  </a:lnTo>
                  <a:lnTo>
                    <a:pt x="153455" y="153453"/>
                  </a:lnTo>
                  <a:lnTo>
                    <a:pt x="187077" y="124606"/>
                  </a:lnTo>
                  <a:lnTo>
                    <a:pt x="224872" y="101128"/>
                  </a:lnTo>
                  <a:lnTo>
                    <a:pt x="266240" y="83617"/>
                  </a:lnTo>
                  <a:lnTo>
                    <a:pt x="310583" y="72672"/>
                  </a:lnTo>
                  <a:lnTo>
                    <a:pt x="357303" y="68891"/>
                  </a:lnTo>
                  <a:lnTo>
                    <a:pt x="567148" y="68891"/>
                  </a:lnTo>
                  <a:lnTo>
                    <a:pt x="537504" y="48852"/>
                  </a:lnTo>
                  <a:lnTo>
                    <a:pt x="496251" y="28122"/>
                  </a:lnTo>
                  <a:lnTo>
                    <a:pt x="452181" y="12785"/>
                  </a:lnTo>
                  <a:lnTo>
                    <a:pt x="405722" y="3267"/>
                  </a:lnTo>
                  <a:lnTo>
                    <a:pt x="357303" y="0"/>
                  </a:lnTo>
                  <a:close/>
                </a:path>
                <a:path w="715010" h="964564">
                  <a:moveTo>
                    <a:pt x="552336" y="740461"/>
                  </a:moveTo>
                  <a:lnTo>
                    <a:pt x="483458" y="740461"/>
                  </a:lnTo>
                  <a:lnTo>
                    <a:pt x="483458" y="769239"/>
                  </a:lnTo>
                  <a:lnTo>
                    <a:pt x="473528" y="818294"/>
                  </a:lnTo>
                  <a:lnTo>
                    <a:pt x="446466" y="858396"/>
                  </a:lnTo>
                  <a:lnTo>
                    <a:pt x="406361" y="885455"/>
                  </a:lnTo>
                  <a:lnTo>
                    <a:pt x="357304" y="895384"/>
                  </a:lnTo>
                  <a:lnTo>
                    <a:pt x="505190" y="895384"/>
                  </a:lnTo>
                  <a:lnTo>
                    <a:pt x="509433" y="891141"/>
                  </a:lnTo>
                  <a:lnTo>
                    <a:pt x="532481" y="854928"/>
                  </a:lnTo>
                  <a:lnTo>
                    <a:pt x="547176" y="813901"/>
                  </a:lnTo>
                  <a:lnTo>
                    <a:pt x="552336" y="769239"/>
                  </a:lnTo>
                  <a:lnTo>
                    <a:pt x="552336" y="740461"/>
                  </a:lnTo>
                  <a:close/>
                </a:path>
                <a:path w="715010" h="964564">
                  <a:moveTo>
                    <a:pt x="280159" y="352950"/>
                  </a:moveTo>
                  <a:lnTo>
                    <a:pt x="266754" y="355659"/>
                  </a:lnTo>
                  <a:lnTo>
                    <a:pt x="255803" y="363043"/>
                  </a:lnTo>
                  <a:lnTo>
                    <a:pt x="248418" y="373992"/>
                  </a:lnTo>
                  <a:lnTo>
                    <a:pt x="245710" y="387396"/>
                  </a:lnTo>
                  <a:lnTo>
                    <a:pt x="251477" y="422812"/>
                  </a:lnTo>
                  <a:lnTo>
                    <a:pt x="267518" y="453558"/>
                  </a:lnTo>
                  <a:lnTo>
                    <a:pt x="291941" y="477749"/>
                  </a:lnTo>
                  <a:lnTo>
                    <a:pt x="322855" y="493502"/>
                  </a:lnTo>
                  <a:lnTo>
                    <a:pt x="322855" y="671588"/>
                  </a:lnTo>
                  <a:lnTo>
                    <a:pt x="391733" y="671588"/>
                  </a:lnTo>
                  <a:lnTo>
                    <a:pt x="391733" y="493502"/>
                  </a:lnTo>
                  <a:lnTo>
                    <a:pt x="422655" y="477749"/>
                  </a:lnTo>
                  <a:lnTo>
                    <a:pt x="447077" y="453558"/>
                  </a:lnTo>
                  <a:lnTo>
                    <a:pt x="459318" y="430089"/>
                  </a:lnTo>
                  <a:lnTo>
                    <a:pt x="357303" y="430089"/>
                  </a:lnTo>
                  <a:lnTo>
                    <a:pt x="340698" y="426729"/>
                  </a:lnTo>
                  <a:lnTo>
                    <a:pt x="327125" y="417572"/>
                  </a:lnTo>
                  <a:lnTo>
                    <a:pt x="317967" y="404000"/>
                  </a:lnTo>
                  <a:lnTo>
                    <a:pt x="311899" y="373992"/>
                  </a:lnTo>
                  <a:lnTo>
                    <a:pt x="304514" y="363043"/>
                  </a:lnTo>
                  <a:lnTo>
                    <a:pt x="293564" y="355659"/>
                  </a:lnTo>
                  <a:lnTo>
                    <a:pt x="280159" y="352950"/>
                  </a:lnTo>
                  <a:close/>
                </a:path>
                <a:path w="715010" h="964564">
                  <a:moveTo>
                    <a:pt x="567148" y="68891"/>
                  </a:moveTo>
                  <a:lnTo>
                    <a:pt x="357303" y="68891"/>
                  </a:lnTo>
                  <a:lnTo>
                    <a:pt x="404028" y="72672"/>
                  </a:lnTo>
                  <a:lnTo>
                    <a:pt x="448374" y="83617"/>
                  </a:lnTo>
                  <a:lnTo>
                    <a:pt x="489743" y="101128"/>
                  </a:lnTo>
                  <a:lnTo>
                    <a:pt x="527538" y="124606"/>
                  </a:lnTo>
                  <a:lnTo>
                    <a:pt x="561159" y="153453"/>
                  </a:lnTo>
                  <a:lnTo>
                    <a:pt x="590009" y="187072"/>
                  </a:lnTo>
                  <a:lnTo>
                    <a:pt x="613489" y="224863"/>
                  </a:lnTo>
                  <a:lnTo>
                    <a:pt x="631001" y="266229"/>
                  </a:lnTo>
                  <a:lnTo>
                    <a:pt x="641947" y="310571"/>
                  </a:lnTo>
                  <a:lnTo>
                    <a:pt x="645729" y="357292"/>
                  </a:lnTo>
                  <a:lnTo>
                    <a:pt x="641200" y="408026"/>
                  </a:lnTo>
                  <a:lnTo>
                    <a:pt x="628015" y="456537"/>
                  </a:lnTo>
                  <a:lnTo>
                    <a:pt x="606775" y="501786"/>
                  </a:lnTo>
                  <a:lnTo>
                    <a:pt x="578083" y="542731"/>
                  </a:lnTo>
                  <a:lnTo>
                    <a:pt x="542540" y="578333"/>
                  </a:lnTo>
                  <a:lnTo>
                    <a:pt x="500748" y="607550"/>
                  </a:lnTo>
                  <a:lnTo>
                    <a:pt x="493536" y="613074"/>
                  </a:lnTo>
                  <a:lnTo>
                    <a:pt x="488093" y="620164"/>
                  </a:lnTo>
                  <a:lnTo>
                    <a:pt x="484656" y="628416"/>
                  </a:lnTo>
                  <a:lnTo>
                    <a:pt x="483458" y="637427"/>
                  </a:lnTo>
                  <a:lnTo>
                    <a:pt x="483458" y="671588"/>
                  </a:lnTo>
                  <a:lnTo>
                    <a:pt x="552336" y="671588"/>
                  </a:lnTo>
                  <a:lnTo>
                    <a:pt x="552336" y="656688"/>
                  </a:lnTo>
                  <a:lnTo>
                    <a:pt x="592994" y="625766"/>
                  </a:lnTo>
                  <a:lnTo>
                    <a:pt x="628491" y="589748"/>
                  </a:lnTo>
                  <a:lnTo>
                    <a:pt x="658429" y="549322"/>
                  </a:lnTo>
                  <a:lnTo>
                    <a:pt x="682409" y="505174"/>
                  </a:lnTo>
                  <a:lnTo>
                    <a:pt x="700031" y="457995"/>
                  </a:lnTo>
                  <a:lnTo>
                    <a:pt x="710897" y="408471"/>
                  </a:lnTo>
                  <a:lnTo>
                    <a:pt x="714607" y="357292"/>
                  </a:lnTo>
                  <a:lnTo>
                    <a:pt x="711454" y="310571"/>
                  </a:lnTo>
                  <a:lnTo>
                    <a:pt x="701822" y="262421"/>
                  </a:lnTo>
                  <a:lnTo>
                    <a:pt x="686485" y="218353"/>
                  </a:lnTo>
                  <a:lnTo>
                    <a:pt x="665756" y="177102"/>
                  </a:lnTo>
                  <a:lnTo>
                    <a:pt x="640064" y="139097"/>
                  </a:lnTo>
                  <a:lnTo>
                    <a:pt x="609839" y="104768"/>
                  </a:lnTo>
                  <a:lnTo>
                    <a:pt x="575509" y="74543"/>
                  </a:lnTo>
                  <a:lnTo>
                    <a:pt x="567148" y="68891"/>
                  </a:lnTo>
                  <a:close/>
                </a:path>
                <a:path w="715010" h="964564">
                  <a:moveTo>
                    <a:pt x="434448" y="352950"/>
                  </a:moveTo>
                  <a:lnTo>
                    <a:pt x="421043" y="355659"/>
                  </a:lnTo>
                  <a:lnTo>
                    <a:pt x="410093" y="363043"/>
                  </a:lnTo>
                  <a:lnTo>
                    <a:pt x="402708" y="373992"/>
                  </a:lnTo>
                  <a:lnTo>
                    <a:pt x="396639" y="404000"/>
                  </a:lnTo>
                  <a:lnTo>
                    <a:pt x="387482" y="417572"/>
                  </a:lnTo>
                  <a:lnTo>
                    <a:pt x="373909" y="426729"/>
                  </a:lnTo>
                  <a:lnTo>
                    <a:pt x="357303" y="430089"/>
                  </a:lnTo>
                  <a:lnTo>
                    <a:pt x="459318" y="430089"/>
                  </a:lnTo>
                  <a:lnTo>
                    <a:pt x="463113" y="422812"/>
                  </a:lnTo>
                  <a:lnTo>
                    <a:pt x="468878" y="387396"/>
                  </a:lnTo>
                  <a:lnTo>
                    <a:pt x="466172" y="373992"/>
                  </a:lnTo>
                  <a:lnTo>
                    <a:pt x="458794" y="363043"/>
                  </a:lnTo>
                  <a:lnTo>
                    <a:pt x="447850" y="355659"/>
                  </a:lnTo>
                  <a:lnTo>
                    <a:pt x="434448" y="35295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1895" y="1062333"/>
              <a:ext cx="68878" cy="1293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1444" y="1087260"/>
              <a:ext cx="90229" cy="1254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1013" y="1087261"/>
              <a:ext cx="90229" cy="1254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77596" y="1938527"/>
              <a:ext cx="11085830" cy="574675"/>
            </a:xfrm>
            <a:custGeom>
              <a:avLst/>
              <a:gdLst/>
              <a:ahLst/>
              <a:cxnLst/>
              <a:rect l="l" t="t" r="r" b="b"/>
              <a:pathLst>
                <a:path w="11085830" h="574675">
                  <a:moveTo>
                    <a:pt x="11085576" y="0"/>
                  </a:moveTo>
                  <a:lnTo>
                    <a:pt x="0" y="0"/>
                  </a:lnTo>
                  <a:lnTo>
                    <a:pt x="0" y="574548"/>
                  </a:lnTo>
                  <a:lnTo>
                    <a:pt x="11085576" y="574548"/>
                  </a:lnTo>
                  <a:lnTo>
                    <a:pt x="1108557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0884534" y="256793"/>
            <a:ext cx="794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GCP</a:t>
            </a:r>
            <a:r>
              <a:rPr dirty="0" sz="10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Cloud</a:t>
            </a:r>
            <a:r>
              <a:rPr dirty="0" sz="1000" spc="-25">
                <a:solidFill>
                  <a:srgbClr val="252525"/>
                </a:solidFill>
                <a:latin typeface="Calibri"/>
                <a:cs typeface="Calibri"/>
              </a:rPr>
              <a:t> Run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98575" y="2062353"/>
            <a:ext cx="964247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We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only</a:t>
            </a:r>
            <a:r>
              <a:rPr dirty="0" spc="-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have</a:t>
            </a:r>
            <a:r>
              <a:rPr dirty="0" spc="-10">
                <a:solidFill>
                  <a:srgbClr val="FFFFFF"/>
                </a:solidFill>
              </a:rPr>
              <a:t> </a:t>
            </a:r>
            <a:r>
              <a:rPr dirty="0" spc="-70">
                <a:solidFill>
                  <a:srgbClr val="FFFFFF"/>
                </a:solidFill>
              </a:rPr>
              <a:t>a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container</a:t>
            </a:r>
            <a:r>
              <a:rPr dirty="0" spc="-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image;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We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 spc="65">
                <a:solidFill>
                  <a:srgbClr val="FFFFFF"/>
                </a:solidFill>
              </a:rPr>
              <a:t>want</a:t>
            </a:r>
            <a:r>
              <a:rPr dirty="0" spc="-5">
                <a:solidFill>
                  <a:srgbClr val="FFFFFF"/>
                </a:solidFill>
              </a:rPr>
              <a:t> </a:t>
            </a:r>
            <a:r>
              <a:rPr dirty="0" spc="140">
                <a:solidFill>
                  <a:srgbClr val="FFFFFF"/>
                </a:solidFill>
              </a:rPr>
              <a:t>to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quickly</a:t>
            </a:r>
            <a:r>
              <a:rPr dirty="0" spc="-5">
                <a:solidFill>
                  <a:srgbClr val="FFFFFF"/>
                </a:solidFill>
              </a:rPr>
              <a:t> </a:t>
            </a:r>
            <a:r>
              <a:rPr dirty="0" spc="80">
                <a:solidFill>
                  <a:srgbClr val="FFFFFF"/>
                </a:solidFill>
              </a:rPr>
              <a:t>test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this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95">
                <a:solidFill>
                  <a:srgbClr val="FFFFFF"/>
                </a:solidFill>
              </a:rPr>
              <a:t>without</a:t>
            </a:r>
            <a:r>
              <a:rPr dirty="0" spc="-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going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 spc="140">
                <a:solidFill>
                  <a:srgbClr val="FFFFFF"/>
                </a:solidFill>
              </a:rPr>
              <a:t>to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 spc="80">
                <a:solidFill>
                  <a:srgbClr val="FFFFFF"/>
                </a:solidFill>
              </a:rPr>
              <a:t>the</a:t>
            </a:r>
            <a:r>
              <a:rPr dirty="0" spc="-5">
                <a:solidFill>
                  <a:srgbClr val="FFFFFF"/>
                </a:solidFill>
              </a:rPr>
              <a:t> </a:t>
            </a:r>
            <a:r>
              <a:rPr dirty="0" spc="-160">
                <a:solidFill>
                  <a:srgbClr val="FFFFFF"/>
                </a:solidFill>
              </a:rPr>
              <a:t>GKE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setup.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1644395" y="2388107"/>
            <a:ext cx="10547985" cy="3328670"/>
            <a:chOff x="1644395" y="2388107"/>
            <a:chExt cx="10547985" cy="332867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475" y="2388107"/>
              <a:ext cx="8383524" cy="207429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636007" y="3089147"/>
              <a:ext cx="7027545" cy="472440"/>
            </a:xfrm>
            <a:custGeom>
              <a:avLst/>
              <a:gdLst/>
              <a:ahLst/>
              <a:cxnLst/>
              <a:rect l="l" t="t" r="r" b="b"/>
              <a:pathLst>
                <a:path w="7027545" h="472439">
                  <a:moveTo>
                    <a:pt x="6978396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6978396" y="472439"/>
                  </a:lnTo>
                  <a:lnTo>
                    <a:pt x="6997374" y="468604"/>
                  </a:lnTo>
                  <a:lnTo>
                    <a:pt x="7012876" y="458136"/>
                  </a:lnTo>
                  <a:lnTo>
                    <a:pt x="7023330" y="442596"/>
                  </a:lnTo>
                  <a:lnTo>
                    <a:pt x="7027163" y="423544"/>
                  </a:lnTo>
                  <a:lnTo>
                    <a:pt x="7027163" y="48767"/>
                  </a:lnTo>
                  <a:lnTo>
                    <a:pt x="7023330" y="29789"/>
                  </a:lnTo>
                  <a:lnTo>
                    <a:pt x="7012876" y="14287"/>
                  </a:lnTo>
                  <a:lnTo>
                    <a:pt x="6997374" y="3833"/>
                  </a:lnTo>
                  <a:lnTo>
                    <a:pt x="6978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475" y="3020567"/>
              <a:ext cx="8383524" cy="207429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636007" y="3721607"/>
              <a:ext cx="7027545" cy="472440"/>
            </a:xfrm>
            <a:custGeom>
              <a:avLst/>
              <a:gdLst/>
              <a:ahLst/>
              <a:cxnLst/>
              <a:rect l="l" t="t" r="r" b="b"/>
              <a:pathLst>
                <a:path w="7027545" h="472439">
                  <a:moveTo>
                    <a:pt x="6978396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6978396" y="472440"/>
                  </a:lnTo>
                  <a:lnTo>
                    <a:pt x="6997374" y="468606"/>
                  </a:lnTo>
                  <a:lnTo>
                    <a:pt x="7012876" y="458152"/>
                  </a:lnTo>
                  <a:lnTo>
                    <a:pt x="7023330" y="442650"/>
                  </a:lnTo>
                  <a:lnTo>
                    <a:pt x="7027163" y="423672"/>
                  </a:lnTo>
                  <a:lnTo>
                    <a:pt x="7027163" y="48768"/>
                  </a:lnTo>
                  <a:lnTo>
                    <a:pt x="7023330" y="29789"/>
                  </a:lnTo>
                  <a:lnTo>
                    <a:pt x="7012876" y="14287"/>
                  </a:lnTo>
                  <a:lnTo>
                    <a:pt x="6997374" y="3833"/>
                  </a:lnTo>
                  <a:lnTo>
                    <a:pt x="6978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44395" y="3179063"/>
              <a:ext cx="554990" cy="713740"/>
            </a:xfrm>
            <a:custGeom>
              <a:avLst/>
              <a:gdLst/>
              <a:ahLst/>
              <a:cxnLst/>
              <a:rect l="l" t="t" r="r" b="b"/>
              <a:pathLst>
                <a:path w="554989" h="713739">
                  <a:moveTo>
                    <a:pt x="0" y="0"/>
                  </a:moveTo>
                  <a:lnTo>
                    <a:pt x="260223" y="713232"/>
                  </a:lnTo>
                  <a:lnTo>
                    <a:pt x="554736" y="713232"/>
                  </a:lnTo>
                  <a:lnTo>
                    <a:pt x="368046" y="20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C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673351" y="3892295"/>
              <a:ext cx="525780" cy="715010"/>
            </a:xfrm>
            <a:custGeom>
              <a:avLst/>
              <a:gdLst/>
              <a:ahLst/>
              <a:cxnLst/>
              <a:rect l="l" t="t" r="r" b="b"/>
              <a:pathLst>
                <a:path w="525780" h="715010">
                  <a:moveTo>
                    <a:pt x="525780" y="0"/>
                  </a:moveTo>
                  <a:lnTo>
                    <a:pt x="229616" y="0"/>
                  </a:lnTo>
                  <a:lnTo>
                    <a:pt x="0" y="714755"/>
                  </a:lnTo>
                  <a:lnTo>
                    <a:pt x="345059" y="56248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075687" y="3179063"/>
              <a:ext cx="1038225" cy="716280"/>
            </a:xfrm>
            <a:custGeom>
              <a:avLst/>
              <a:gdLst/>
              <a:ahLst/>
              <a:cxnLst/>
              <a:rect l="l" t="t" r="r" b="b"/>
              <a:pathLst>
                <a:path w="1038225" h="716279">
                  <a:moveTo>
                    <a:pt x="0" y="0"/>
                  </a:moveTo>
                  <a:lnTo>
                    <a:pt x="255143" y="716280"/>
                  </a:lnTo>
                  <a:lnTo>
                    <a:pt x="258825" y="715010"/>
                  </a:lnTo>
                  <a:lnTo>
                    <a:pt x="258825" y="198627"/>
                  </a:lnTo>
                  <a:lnTo>
                    <a:pt x="285938" y="198627"/>
                  </a:lnTo>
                  <a:lnTo>
                    <a:pt x="0" y="0"/>
                  </a:lnTo>
                  <a:close/>
                </a:path>
                <a:path w="1038225" h="716279">
                  <a:moveTo>
                    <a:pt x="258825" y="198627"/>
                  </a:moveTo>
                  <a:lnTo>
                    <a:pt x="258825" y="716280"/>
                  </a:lnTo>
                  <a:lnTo>
                    <a:pt x="1037844" y="716280"/>
                  </a:lnTo>
                  <a:lnTo>
                    <a:pt x="258825" y="198627"/>
                  </a:lnTo>
                  <a:close/>
                </a:path>
                <a:path w="1038225" h="716279">
                  <a:moveTo>
                    <a:pt x="285938" y="198627"/>
                  </a:moveTo>
                  <a:lnTo>
                    <a:pt x="258825" y="198627"/>
                  </a:lnTo>
                  <a:lnTo>
                    <a:pt x="775969" y="542290"/>
                  </a:lnTo>
                  <a:lnTo>
                    <a:pt x="779018" y="541147"/>
                  </a:lnTo>
                  <a:lnTo>
                    <a:pt x="285938" y="198627"/>
                  </a:lnTo>
                  <a:close/>
                </a:path>
              </a:pathLst>
            </a:custGeom>
            <a:solidFill>
              <a:srgbClr val="77C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075687" y="3892295"/>
              <a:ext cx="1038225" cy="716280"/>
            </a:xfrm>
            <a:custGeom>
              <a:avLst/>
              <a:gdLst/>
              <a:ahLst/>
              <a:cxnLst/>
              <a:rect l="l" t="t" r="r" b="b"/>
              <a:pathLst>
                <a:path w="1038225" h="716279">
                  <a:moveTo>
                    <a:pt x="255143" y="0"/>
                  </a:moveTo>
                  <a:lnTo>
                    <a:pt x="0" y="716279"/>
                  </a:lnTo>
                  <a:lnTo>
                    <a:pt x="285871" y="517651"/>
                  </a:lnTo>
                  <a:lnTo>
                    <a:pt x="258825" y="517651"/>
                  </a:lnTo>
                  <a:lnTo>
                    <a:pt x="258825" y="1269"/>
                  </a:lnTo>
                  <a:lnTo>
                    <a:pt x="255143" y="0"/>
                  </a:lnTo>
                  <a:close/>
                </a:path>
                <a:path w="1038225" h="716279">
                  <a:moveTo>
                    <a:pt x="1037844" y="0"/>
                  </a:moveTo>
                  <a:lnTo>
                    <a:pt x="258825" y="0"/>
                  </a:lnTo>
                  <a:lnTo>
                    <a:pt x="258825" y="517651"/>
                  </a:lnTo>
                  <a:lnTo>
                    <a:pt x="1037844" y="0"/>
                  </a:lnTo>
                  <a:close/>
                </a:path>
                <a:path w="1038225" h="716279">
                  <a:moveTo>
                    <a:pt x="775969" y="173989"/>
                  </a:moveTo>
                  <a:lnTo>
                    <a:pt x="258825" y="517651"/>
                  </a:lnTo>
                  <a:lnTo>
                    <a:pt x="285871" y="517651"/>
                  </a:lnTo>
                  <a:lnTo>
                    <a:pt x="779018" y="175005"/>
                  </a:lnTo>
                  <a:lnTo>
                    <a:pt x="775969" y="17398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6447" y="3642385"/>
              <a:ext cx="7845552" cy="207429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173980" y="4343400"/>
              <a:ext cx="6489700" cy="472440"/>
            </a:xfrm>
            <a:custGeom>
              <a:avLst/>
              <a:gdLst/>
              <a:ahLst/>
              <a:cxnLst/>
              <a:rect l="l" t="t" r="r" b="b"/>
              <a:pathLst>
                <a:path w="6489700" h="472439">
                  <a:moveTo>
                    <a:pt x="6440297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6440297" y="472439"/>
                  </a:lnTo>
                  <a:lnTo>
                    <a:pt x="6459348" y="468604"/>
                  </a:lnTo>
                  <a:lnTo>
                    <a:pt x="6474888" y="458136"/>
                  </a:lnTo>
                  <a:lnTo>
                    <a:pt x="6485356" y="442596"/>
                  </a:lnTo>
                  <a:lnTo>
                    <a:pt x="6489192" y="423544"/>
                  </a:lnTo>
                  <a:lnTo>
                    <a:pt x="6489192" y="48894"/>
                  </a:lnTo>
                  <a:lnTo>
                    <a:pt x="6485356" y="29843"/>
                  </a:lnTo>
                  <a:lnTo>
                    <a:pt x="6474888" y="14303"/>
                  </a:lnTo>
                  <a:lnTo>
                    <a:pt x="6459348" y="3835"/>
                  </a:lnTo>
                  <a:lnTo>
                    <a:pt x="6440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516633" y="4736338"/>
            <a:ext cx="1724025" cy="2870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55"/>
              </a:lnSpc>
            </a:pPr>
            <a:r>
              <a:rPr dirty="0" sz="2000" spc="-195">
                <a:solidFill>
                  <a:srgbClr val="404040"/>
                </a:solidFill>
                <a:latin typeface="Microsoft Sans Serif"/>
                <a:cs typeface="Microsoft Sans Serif"/>
              </a:rPr>
              <a:t>GCP</a:t>
            </a:r>
            <a:r>
              <a:rPr dirty="0" sz="2000" spc="-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r>
              <a:rPr dirty="0" sz="2000" spc="-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404040"/>
                </a:solidFill>
                <a:latin typeface="Microsoft Sans Serif"/>
                <a:cs typeface="Microsoft Sans Serif"/>
              </a:rPr>
              <a:t>Run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692777" y="3104133"/>
            <a:ext cx="6702425" cy="157353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Build</a:t>
            </a:r>
            <a:r>
              <a:rPr dirty="0" sz="14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deploy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scalable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containerized</a:t>
            </a:r>
            <a:r>
              <a:rPr dirty="0" sz="14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apps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80">
                <a:solidFill>
                  <a:srgbClr val="404040"/>
                </a:solidFill>
                <a:latin typeface="Microsoft Sans Serif"/>
                <a:cs typeface="Microsoft Sans Serif"/>
              </a:rPr>
              <a:t>written</a:t>
            </a:r>
            <a:r>
              <a:rPr dirty="0" sz="14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any</a:t>
            </a:r>
            <a:r>
              <a:rPr dirty="0" sz="1400" spc="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language (including</a:t>
            </a:r>
            <a:r>
              <a:rPr dirty="0" sz="14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17D5BE"/>
                </a:solidFill>
                <a:latin typeface="Microsoft Sans Serif"/>
                <a:cs typeface="Microsoft Sans Serif"/>
              </a:rPr>
              <a:t>Go, </a:t>
            </a:r>
            <a:r>
              <a:rPr dirty="0" sz="1400">
                <a:solidFill>
                  <a:srgbClr val="17D5BE"/>
                </a:solidFill>
                <a:latin typeface="Microsoft Sans Serif"/>
                <a:cs typeface="Microsoft Sans Serif"/>
              </a:rPr>
              <a:t>Python,</a:t>
            </a:r>
            <a:r>
              <a:rPr dirty="0" sz="1400" spc="-2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17D5BE"/>
                </a:solidFill>
                <a:latin typeface="Microsoft Sans Serif"/>
                <a:cs typeface="Microsoft Sans Serif"/>
              </a:rPr>
              <a:t>Java,</a:t>
            </a:r>
            <a:r>
              <a:rPr dirty="0" sz="1400" spc="-4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17D5BE"/>
                </a:solidFill>
                <a:latin typeface="Microsoft Sans Serif"/>
                <a:cs typeface="Microsoft Sans Serif"/>
              </a:rPr>
              <a:t>Node.js,</a:t>
            </a:r>
            <a:r>
              <a:rPr dirty="0" sz="1400" spc="-1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0">
                <a:solidFill>
                  <a:srgbClr val="17D5BE"/>
                </a:solidFill>
                <a:latin typeface="Microsoft Sans Serif"/>
                <a:cs typeface="Microsoft Sans Serif"/>
              </a:rPr>
              <a:t>.NET,</a:t>
            </a:r>
            <a:r>
              <a:rPr dirty="0" sz="1400" spc="-1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17D5BE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2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17D5BE"/>
                </a:solidFill>
                <a:latin typeface="Microsoft Sans Serif"/>
                <a:cs typeface="Microsoft Sans Serif"/>
              </a:rPr>
              <a:t>Ruby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)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less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than</a:t>
            </a:r>
            <a:r>
              <a:rPr dirty="0" sz="14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10mins.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35560">
              <a:lnSpc>
                <a:spcPct val="100000"/>
              </a:lnSpc>
            </a:pPr>
            <a:r>
              <a:rPr dirty="0" sz="1400" spc="-55">
                <a:solidFill>
                  <a:srgbClr val="404040"/>
                </a:solidFill>
                <a:latin typeface="Microsoft Sans Serif"/>
                <a:cs typeface="Microsoft Sans Serif"/>
              </a:rPr>
              <a:t>Pay</a:t>
            </a:r>
            <a:r>
              <a:rPr dirty="0" sz="14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per</a:t>
            </a:r>
            <a:r>
              <a:rPr dirty="0" sz="14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use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582295">
              <a:lnSpc>
                <a:spcPct val="100000"/>
              </a:lnSpc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Only</a:t>
            </a:r>
            <a:r>
              <a:rPr dirty="0" sz="14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pay</a:t>
            </a:r>
            <a:r>
              <a:rPr dirty="0" sz="1400" spc="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when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your</a:t>
            </a:r>
            <a:r>
              <a:rPr dirty="0" sz="14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code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running,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billed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nearest</a:t>
            </a:r>
            <a:r>
              <a:rPr dirty="0" sz="1400" spc="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100</a:t>
            </a:r>
            <a:r>
              <a:rPr dirty="0" sz="14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milliseconds.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329684" y="4264177"/>
            <a:ext cx="7862570" cy="2074545"/>
            <a:chOff x="4329684" y="4264177"/>
            <a:chExt cx="7862570" cy="2074545"/>
          </a:xfrm>
        </p:grpSpPr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9684" y="4264177"/>
              <a:ext cx="7862315" cy="207429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157216" y="4965191"/>
              <a:ext cx="6506209" cy="472440"/>
            </a:xfrm>
            <a:custGeom>
              <a:avLst/>
              <a:gdLst/>
              <a:ahLst/>
              <a:cxnLst/>
              <a:rect l="l" t="t" r="r" b="b"/>
              <a:pathLst>
                <a:path w="6506209" h="472439">
                  <a:moveTo>
                    <a:pt x="6457188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6457188" y="472439"/>
                  </a:lnTo>
                  <a:lnTo>
                    <a:pt x="6476166" y="468606"/>
                  </a:lnTo>
                  <a:lnTo>
                    <a:pt x="6491668" y="458152"/>
                  </a:lnTo>
                  <a:lnTo>
                    <a:pt x="6502122" y="442650"/>
                  </a:lnTo>
                  <a:lnTo>
                    <a:pt x="6505956" y="423671"/>
                  </a:lnTo>
                  <a:lnTo>
                    <a:pt x="6505956" y="48767"/>
                  </a:lnTo>
                  <a:lnTo>
                    <a:pt x="6502122" y="29789"/>
                  </a:lnTo>
                  <a:lnTo>
                    <a:pt x="6491668" y="14287"/>
                  </a:lnTo>
                  <a:lnTo>
                    <a:pt x="6476166" y="3833"/>
                  </a:lnTo>
                  <a:lnTo>
                    <a:pt x="6457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245734" y="5081473"/>
            <a:ext cx="399224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Cloud 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Run</a:t>
            </a:r>
            <a:r>
              <a:rPr dirty="0" sz="14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integrations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0">
                <a:solidFill>
                  <a:srgbClr val="404040"/>
                </a:solidFill>
                <a:latin typeface="Microsoft Sans Serif"/>
                <a:cs typeface="Microsoft Sans Serif"/>
              </a:rPr>
              <a:t>--</a:t>
            </a:r>
            <a:r>
              <a:rPr dirty="0" sz="1400" spc="-55">
                <a:solidFill>
                  <a:srgbClr val="404040"/>
                </a:solidFill>
                <a:latin typeface="Microsoft Sans Serif"/>
                <a:cs typeface="Microsoft Sans Serif"/>
              </a:rPr>
              <a:t>-</a:t>
            </a:r>
            <a:r>
              <a:rPr dirty="0" sz="14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Load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Balancer,</a:t>
            </a:r>
            <a:r>
              <a:rPr dirty="0" sz="14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Logging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134611" y="3095244"/>
            <a:ext cx="1028700" cy="2342515"/>
            <a:chOff x="4134611" y="3095244"/>
            <a:chExt cx="1028700" cy="2342515"/>
          </a:xfrm>
        </p:grpSpPr>
        <p:sp>
          <p:nvSpPr>
            <p:cNvPr id="31" name="object 31" descr=""/>
            <p:cNvSpPr/>
            <p:nvPr/>
          </p:nvSpPr>
          <p:spPr>
            <a:xfrm>
              <a:off x="4134611" y="3721608"/>
              <a:ext cx="504825" cy="472440"/>
            </a:xfrm>
            <a:custGeom>
              <a:avLst/>
              <a:gdLst/>
              <a:ahLst/>
              <a:cxnLst/>
              <a:rect l="l" t="t" r="r" b="b"/>
              <a:pathLst>
                <a:path w="504825" h="472439">
                  <a:moveTo>
                    <a:pt x="459613" y="0"/>
                  </a:moveTo>
                  <a:lnTo>
                    <a:pt x="44830" y="0"/>
                  </a:lnTo>
                  <a:lnTo>
                    <a:pt x="27378" y="3522"/>
                  </a:lnTo>
                  <a:lnTo>
                    <a:pt x="13128" y="13128"/>
                  </a:lnTo>
                  <a:lnTo>
                    <a:pt x="3522" y="27378"/>
                  </a:lnTo>
                  <a:lnTo>
                    <a:pt x="0" y="44831"/>
                  </a:lnTo>
                  <a:lnTo>
                    <a:pt x="0" y="427609"/>
                  </a:lnTo>
                  <a:lnTo>
                    <a:pt x="3522" y="445061"/>
                  </a:lnTo>
                  <a:lnTo>
                    <a:pt x="13128" y="459311"/>
                  </a:lnTo>
                  <a:lnTo>
                    <a:pt x="27378" y="468917"/>
                  </a:lnTo>
                  <a:lnTo>
                    <a:pt x="44830" y="472440"/>
                  </a:lnTo>
                  <a:lnTo>
                    <a:pt x="459613" y="472440"/>
                  </a:lnTo>
                  <a:lnTo>
                    <a:pt x="477065" y="468917"/>
                  </a:lnTo>
                  <a:lnTo>
                    <a:pt x="491315" y="459311"/>
                  </a:lnTo>
                  <a:lnTo>
                    <a:pt x="500921" y="445061"/>
                  </a:lnTo>
                  <a:lnTo>
                    <a:pt x="504443" y="427609"/>
                  </a:lnTo>
                  <a:lnTo>
                    <a:pt x="504443" y="44831"/>
                  </a:lnTo>
                  <a:lnTo>
                    <a:pt x="500921" y="27378"/>
                  </a:lnTo>
                  <a:lnTo>
                    <a:pt x="491315" y="13128"/>
                  </a:lnTo>
                  <a:lnTo>
                    <a:pt x="477065" y="3522"/>
                  </a:lnTo>
                  <a:lnTo>
                    <a:pt x="459613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221899" y="3932465"/>
              <a:ext cx="293370" cy="133985"/>
            </a:xfrm>
            <a:custGeom>
              <a:avLst/>
              <a:gdLst/>
              <a:ahLst/>
              <a:cxnLst/>
              <a:rect l="l" t="t" r="r" b="b"/>
              <a:pathLst>
                <a:path w="293370" h="133985">
                  <a:moveTo>
                    <a:pt x="73202" y="61353"/>
                  </a:moveTo>
                  <a:lnTo>
                    <a:pt x="68732" y="56870"/>
                  </a:lnTo>
                  <a:lnTo>
                    <a:pt x="57708" y="56870"/>
                  </a:lnTo>
                  <a:lnTo>
                    <a:pt x="53238" y="61353"/>
                  </a:lnTo>
                  <a:lnTo>
                    <a:pt x="53238" y="72440"/>
                  </a:lnTo>
                  <a:lnTo>
                    <a:pt x="57708" y="76936"/>
                  </a:lnTo>
                  <a:lnTo>
                    <a:pt x="68732" y="76936"/>
                  </a:lnTo>
                  <a:lnTo>
                    <a:pt x="73202" y="72440"/>
                  </a:lnTo>
                  <a:lnTo>
                    <a:pt x="73202" y="66903"/>
                  </a:lnTo>
                  <a:lnTo>
                    <a:pt x="73202" y="61353"/>
                  </a:lnTo>
                  <a:close/>
                </a:path>
                <a:path w="293370" h="133985">
                  <a:moveTo>
                    <a:pt x="173024" y="66903"/>
                  </a:moveTo>
                  <a:lnTo>
                    <a:pt x="170942" y="53886"/>
                  </a:lnTo>
                  <a:lnTo>
                    <a:pt x="165227" y="43243"/>
                  </a:lnTo>
                  <a:lnTo>
                    <a:pt x="156768" y="36080"/>
                  </a:lnTo>
                  <a:lnTo>
                    <a:pt x="146405" y="33451"/>
                  </a:lnTo>
                  <a:lnTo>
                    <a:pt x="136042" y="36080"/>
                  </a:lnTo>
                  <a:lnTo>
                    <a:pt x="127584" y="43243"/>
                  </a:lnTo>
                  <a:lnTo>
                    <a:pt x="121881" y="53886"/>
                  </a:lnTo>
                  <a:lnTo>
                    <a:pt x="119786" y="66903"/>
                  </a:lnTo>
                  <a:lnTo>
                    <a:pt x="121881" y="79921"/>
                  </a:lnTo>
                  <a:lnTo>
                    <a:pt x="127584" y="90551"/>
                  </a:lnTo>
                  <a:lnTo>
                    <a:pt x="136042" y="97726"/>
                  </a:lnTo>
                  <a:lnTo>
                    <a:pt x="146405" y="100355"/>
                  </a:lnTo>
                  <a:lnTo>
                    <a:pt x="156768" y="97726"/>
                  </a:lnTo>
                  <a:lnTo>
                    <a:pt x="165227" y="90551"/>
                  </a:lnTo>
                  <a:lnTo>
                    <a:pt x="170942" y="79921"/>
                  </a:lnTo>
                  <a:lnTo>
                    <a:pt x="173024" y="66903"/>
                  </a:lnTo>
                  <a:close/>
                </a:path>
                <a:path w="293370" h="133985">
                  <a:moveTo>
                    <a:pt x="239572" y="61353"/>
                  </a:moveTo>
                  <a:lnTo>
                    <a:pt x="235102" y="56870"/>
                  </a:lnTo>
                  <a:lnTo>
                    <a:pt x="224078" y="56870"/>
                  </a:lnTo>
                  <a:lnTo>
                    <a:pt x="219608" y="61353"/>
                  </a:lnTo>
                  <a:lnTo>
                    <a:pt x="219608" y="72440"/>
                  </a:lnTo>
                  <a:lnTo>
                    <a:pt x="224078" y="76936"/>
                  </a:lnTo>
                  <a:lnTo>
                    <a:pt x="235102" y="76936"/>
                  </a:lnTo>
                  <a:lnTo>
                    <a:pt x="239572" y="72440"/>
                  </a:lnTo>
                  <a:lnTo>
                    <a:pt x="239572" y="66903"/>
                  </a:lnTo>
                  <a:lnTo>
                    <a:pt x="239572" y="61353"/>
                  </a:lnTo>
                  <a:close/>
                </a:path>
                <a:path w="293370" h="133985">
                  <a:moveTo>
                    <a:pt x="292811" y="0"/>
                  </a:moveTo>
                  <a:lnTo>
                    <a:pt x="272846" y="0"/>
                  </a:lnTo>
                  <a:lnTo>
                    <a:pt x="272846" y="30111"/>
                  </a:lnTo>
                  <a:lnTo>
                    <a:pt x="272846" y="103695"/>
                  </a:lnTo>
                  <a:lnTo>
                    <a:pt x="262864" y="113728"/>
                  </a:lnTo>
                  <a:lnTo>
                    <a:pt x="33274" y="113728"/>
                  </a:lnTo>
                  <a:lnTo>
                    <a:pt x="19964" y="100355"/>
                  </a:lnTo>
                  <a:lnTo>
                    <a:pt x="19964" y="33451"/>
                  </a:lnTo>
                  <a:lnTo>
                    <a:pt x="33274" y="20066"/>
                  </a:lnTo>
                  <a:lnTo>
                    <a:pt x="262864" y="20066"/>
                  </a:lnTo>
                  <a:lnTo>
                    <a:pt x="272846" y="30111"/>
                  </a:lnTo>
                  <a:lnTo>
                    <a:pt x="272846" y="0"/>
                  </a:lnTo>
                  <a:lnTo>
                    <a:pt x="0" y="0"/>
                  </a:lnTo>
                  <a:lnTo>
                    <a:pt x="0" y="133807"/>
                  </a:lnTo>
                  <a:lnTo>
                    <a:pt x="292811" y="133807"/>
                  </a:lnTo>
                  <a:lnTo>
                    <a:pt x="292811" y="113728"/>
                  </a:lnTo>
                  <a:lnTo>
                    <a:pt x="292811" y="20066"/>
                  </a:lnTo>
                  <a:lnTo>
                    <a:pt x="2928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9839" y="3841475"/>
              <a:ext cx="225933" cy="7760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134611" y="3095244"/>
              <a:ext cx="504825" cy="471170"/>
            </a:xfrm>
            <a:custGeom>
              <a:avLst/>
              <a:gdLst/>
              <a:ahLst/>
              <a:cxnLst/>
              <a:rect l="l" t="t" r="r" b="b"/>
              <a:pathLst>
                <a:path w="504825" h="471170">
                  <a:moveTo>
                    <a:pt x="459739" y="0"/>
                  </a:moveTo>
                  <a:lnTo>
                    <a:pt x="44703" y="0"/>
                  </a:lnTo>
                  <a:lnTo>
                    <a:pt x="27324" y="3520"/>
                  </a:lnTo>
                  <a:lnTo>
                    <a:pt x="13112" y="13112"/>
                  </a:lnTo>
                  <a:lnTo>
                    <a:pt x="3520" y="27324"/>
                  </a:lnTo>
                  <a:lnTo>
                    <a:pt x="0" y="44703"/>
                  </a:lnTo>
                  <a:lnTo>
                    <a:pt x="0" y="426211"/>
                  </a:lnTo>
                  <a:lnTo>
                    <a:pt x="3520" y="443591"/>
                  </a:lnTo>
                  <a:lnTo>
                    <a:pt x="13112" y="457803"/>
                  </a:lnTo>
                  <a:lnTo>
                    <a:pt x="27324" y="467395"/>
                  </a:lnTo>
                  <a:lnTo>
                    <a:pt x="44703" y="470915"/>
                  </a:lnTo>
                  <a:lnTo>
                    <a:pt x="459739" y="470915"/>
                  </a:lnTo>
                  <a:lnTo>
                    <a:pt x="477119" y="467395"/>
                  </a:lnTo>
                  <a:lnTo>
                    <a:pt x="491331" y="457803"/>
                  </a:lnTo>
                  <a:lnTo>
                    <a:pt x="500923" y="443591"/>
                  </a:lnTo>
                  <a:lnTo>
                    <a:pt x="504443" y="426211"/>
                  </a:lnTo>
                  <a:lnTo>
                    <a:pt x="504443" y="44703"/>
                  </a:lnTo>
                  <a:lnTo>
                    <a:pt x="500923" y="27324"/>
                  </a:lnTo>
                  <a:lnTo>
                    <a:pt x="491331" y="13112"/>
                  </a:lnTo>
                  <a:lnTo>
                    <a:pt x="477119" y="3520"/>
                  </a:lnTo>
                  <a:lnTo>
                    <a:pt x="45973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6239" y="3179102"/>
              <a:ext cx="210400" cy="2104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9579" y="3194304"/>
              <a:ext cx="108204" cy="10820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2543" y="3179102"/>
              <a:ext cx="210400" cy="2104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5883" y="3194304"/>
              <a:ext cx="108203" cy="10820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2543" y="3334550"/>
              <a:ext cx="210400" cy="21040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5883" y="3349752"/>
              <a:ext cx="108203" cy="108203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6239" y="3334550"/>
              <a:ext cx="210400" cy="2104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9579" y="3349752"/>
              <a:ext cx="108204" cy="108203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4658867" y="4343400"/>
              <a:ext cx="504825" cy="472440"/>
            </a:xfrm>
            <a:custGeom>
              <a:avLst/>
              <a:gdLst/>
              <a:ahLst/>
              <a:cxnLst/>
              <a:rect l="l" t="t" r="r" b="b"/>
              <a:pathLst>
                <a:path w="504825" h="472439">
                  <a:moveTo>
                    <a:pt x="459613" y="0"/>
                  </a:moveTo>
                  <a:lnTo>
                    <a:pt x="44831" y="0"/>
                  </a:lnTo>
                  <a:lnTo>
                    <a:pt x="27378" y="3522"/>
                  </a:lnTo>
                  <a:lnTo>
                    <a:pt x="13128" y="13128"/>
                  </a:lnTo>
                  <a:lnTo>
                    <a:pt x="3522" y="27378"/>
                  </a:lnTo>
                  <a:lnTo>
                    <a:pt x="0" y="44831"/>
                  </a:lnTo>
                  <a:lnTo>
                    <a:pt x="0" y="427608"/>
                  </a:lnTo>
                  <a:lnTo>
                    <a:pt x="3522" y="445061"/>
                  </a:lnTo>
                  <a:lnTo>
                    <a:pt x="13128" y="459311"/>
                  </a:lnTo>
                  <a:lnTo>
                    <a:pt x="27378" y="468917"/>
                  </a:lnTo>
                  <a:lnTo>
                    <a:pt x="44831" y="472439"/>
                  </a:lnTo>
                  <a:lnTo>
                    <a:pt x="459613" y="472439"/>
                  </a:lnTo>
                  <a:lnTo>
                    <a:pt x="477065" y="468917"/>
                  </a:lnTo>
                  <a:lnTo>
                    <a:pt x="491315" y="459311"/>
                  </a:lnTo>
                  <a:lnTo>
                    <a:pt x="500921" y="445061"/>
                  </a:lnTo>
                  <a:lnTo>
                    <a:pt x="504444" y="427608"/>
                  </a:lnTo>
                  <a:lnTo>
                    <a:pt x="504444" y="44831"/>
                  </a:lnTo>
                  <a:lnTo>
                    <a:pt x="500921" y="27378"/>
                  </a:lnTo>
                  <a:lnTo>
                    <a:pt x="491315" y="13128"/>
                  </a:lnTo>
                  <a:lnTo>
                    <a:pt x="477065" y="3522"/>
                  </a:lnTo>
                  <a:lnTo>
                    <a:pt x="459613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3979" y="4502353"/>
              <a:ext cx="174355" cy="15325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4658867" y="4966716"/>
              <a:ext cx="504825" cy="471170"/>
            </a:xfrm>
            <a:custGeom>
              <a:avLst/>
              <a:gdLst/>
              <a:ahLst/>
              <a:cxnLst/>
              <a:rect l="l" t="t" r="r" b="b"/>
              <a:pathLst>
                <a:path w="504825" h="471170">
                  <a:moveTo>
                    <a:pt x="459740" y="0"/>
                  </a:moveTo>
                  <a:lnTo>
                    <a:pt x="44704" y="0"/>
                  </a:lnTo>
                  <a:lnTo>
                    <a:pt x="27324" y="3520"/>
                  </a:lnTo>
                  <a:lnTo>
                    <a:pt x="13112" y="13112"/>
                  </a:lnTo>
                  <a:lnTo>
                    <a:pt x="3520" y="27324"/>
                  </a:lnTo>
                  <a:lnTo>
                    <a:pt x="0" y="44703"/>
                  </a:lnTo>
                  <a:lnTo>
                    <a:pt x="0" y="426211"/>
                  </a:lnTo>
                  <a:lnTo>
                    <a:pt x="3520" y="443591"/>
                  </a:lnTo>
                  <a:lnTo>
                    <a:pt x="13112" y="457803"/>
                  </a:lnTo>
                  <a:lnTo>
                    <a:pt x="27324" y="467395"/>
                  </a:lnTo>
                  <a:lnTo>
                    <a:pt x="44704" y="470915"/>
                  </a:lnTo>
                  <a:lnTo>
                    <a:pt x="459740" y="470915"/>
                  </a:lnTo>
                  <a:lnTo>
                    <a:pt x="477119" y="467395"/>
                  </a:lnTo>
                  <a:lnTo>
                    <a:pt x="491331" y="457803"/>
                  </a:lnTo>
                  <a:lnTo>
                    <a:pt x="500923" y="443591"/>
                  </a:lnTo>
                  <a:lnTo>
                    <a:pt x="504444" y="426211"/>
                  </a:lnTo>
                  <a:lnTo>
                    <a:pt x="504444" y="44703"/>
                  </a:lnTo>
                  <a:lnTo>
                    <a:pt x="500923" y="27324"/>
                  </a:lnTo>
                  <a:lnTo>
                    <a:pt x="491331" y="13112"/>
                  </a:lnTo>
                  <a:lnTo>
                    <a:pt x="477119" y="3520"/>
                  </a:lnTo>
                  <a:lnTo>
                    <a:pt x="459740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0045" y="5124145"/>
              <a:ext cx="172896" cy="153257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8375" cy="5116195"/>
            <a:chOff x="542544" y="972311"/>
            <a:chExt cx="11128375" cy="511619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332988" y="1636775"/>
              <a:ext cx="8338184" cy="4451985"/>
            </a:xfrm>
            <a:custGeom>
              <a:avLst/>
              <a:gdLst/>
              <a:ahLst/>
              <a:cxnLst/>
              <a:rect l="l" t="t" r="r" b="b"/>
              <a:pathLst>
                <a:path w="8338184" h="4451985">
                  <a:moveTo>
                    <a:pt x="8337804" y="0"/>
                  </a:moveTo>
                  <a:lnTo>
                    <a:pt x="0" y="0"/>
                  </a:lnTo>
                  <a:lnTo>
                    <a:pt x="0" y="4451604"/>
                  </a:lnTo>
                  <a:lnTo>
                    <a:pt x="8337804" y="4451604"/>
                  </a:lnTo>
                  <a:lnTo>
                    <a:pt x="8337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411982" y="1669796"/>
            <a:ext cx="142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Sans Serif"/>
                <a:cs typeface="Microsoft Sans Serif"/>
              </a:rPr>
              <a:t>Google</a:t>
            </a:r>
            <a:r>
              <a:rPr dirty="0" sz="1800" spc="-4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7E7E7E"/>
                </a:solidFill>
                <a:latin typeface="Microsoft Sans Serif"/>
                <a:cs typeface="Microsoft Sans Serif"/>
              </a:rPr>
              <a:t>Cloud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113" y="2653029"/>
            <a:ext cx="10257028" cy="34417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526151" y="2736545"/>
            <a:ext cx="3686810" cy="1161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7D5BE"/>
                </a:solidFill>
                <a:latin typeface="Microsoft Sans Serif"/>
                <a:cs typeface="Microsoft Sans Serif"/>
              </a:rPr>
              <a:t>Region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1943735">
              <a:lnSpc>
                <a:spcPct val="100000"/>
              </a:lnSpc>
            </a:pPr>
            <a:r>
              <a:rPr dirty="0" sz="1800">
                <a:solidFill>
                  <a:srgbClr val="DF4E58"/>
                </a:solidFill>
                <a:latin typeface="Microsoft Sans Serif"/>
                <a:cs typeface="Microsoft Sans Serif"/>
              </a:rPr>
              <a:t>Inside</a:t>
            </a:r>
            <a:r>
              <a:rPr dirty="0" sz="1800" spc="-6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DF4E58"/>
                </a:solidFill>
                <a:latin typeface="Microsoft Sans Serif"/>
                <a:cs typeface="Microsoft Sans Serif"/>
              </a:rPr>
              <a:t>Cloud</a:t>
            </a:r>
            <a:r>
              <a:rPr dirty="0" sz="1800" spc="-4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DF4E58"/>
                </a:solidFill>
                <a:latin typeface="Microsoft Sans Serif"/>
                <a:cs typeface="Microsoft Sans Serif"/>
              </a:rPr>
              <a:t>Run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750567" y="4032250"/>
            <a:ext cx="4210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1DABFD"/>
                </a:solidFill>
                <a:latin typeface="Microsoft Sans Serif"/>
                <a:cs typeface="Microsoft Sans Serif"/>
              </a:rPr>
              <a:t>Mobile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97985" y="4947920"/>
            <a:ext cx="12604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r>
              <a:rPr dirty="0" sz="10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404040"/>
                </a:solidFill>
                <a:latin typeface="Microsoft Sans Serif"/>
                <a:cs typeface="Microsoft Sans Serif"/>
              </a:rPr>
              <a:t>Load</a:t>
            </a:r>
            <a:r>
              <a:rPr dirty="0" sz="10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Microsoft Sans Serif"/>
                <a:cs typeface="Microsoft Sans Serif"/>
              </a:rPr>
              <a:t>Balancing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422897" y="4695190"/>
            <a:ext cx="6159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r>
              <a:rPr dirty="0" sz="10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Microsoft Sans Serif"/>
                <a:cs typeface="Microsoft Sans Serif"/>
              </a:rPr>
              <a:t>Run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884534" y="256793"/>
            <a:ext cx="794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GCP</a:t>
            </a:r>
            <a:r>
              <a:rPr dirty="0" sz="10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Cloud</a:t>
            </a:r>
            <a:r>
              <a:rPr dirty="0" sz="1000" spc="-25">
                <a:solidFill>
                  <a:srgbClr val="252525"/>
                </a:solidFill>
                <a:latin typeface="Calibri"/>
                <a:cs typeface="Calibri"/>
              </a:rPr>
              <a:t> Run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859536"/>
            <a:ext cx="11649710" cy="5227320"/>
            <a:chOff x="542544" y="859536"/>
            <a:chExt cx="11649710" cy="5227320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2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476" y="859536"/>
              <a:ext cx="8383524" cy="207429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636008" y="1560576"/>
              <a:ext cx="7027545" cy="472440"/>
            </a:xfrm>
            <a:custGeom>
              <a:avLst/>
              <a:gdLst/>
              <a:ahLst/>
              <a:cxnLst/>
              <a:rect l="l" t="t" r="r" b="b"/>
              <a:pathLst>
                <a:path w="7027545" h="472439">
                  <a:moveTo>
                    <a:pt x="6978396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6978396" y="472439"/>
                  </a:lnTo>
                  <a:lnTo>
                    <a:pt x="6997374" y="468606"/>
                  </a:lnTo>
                  <a:lnTo>
                    <a:pt x="7012876" y="458152"/>
                  </a:lnTo>
                  <a:lnTo>
                    <a:pt x="7023330" y="442650"/>
                  </a:lnTo>
                  <a:lnTo>
                    <a:pt x="7027163" y="423672"/>
                  </a:lnTo>
                  <a:lnTo>
                    <a:pt x="7027163" y="48768"/>
                  </a:lnTo>
                  <a:lnTo>
                    <a:pt x="7023330" y="29789"/>
                  </a:lnTo>
                  <a:lnTo>
                    <a:pt x="7012876" y="14287"/>
                  </a:lnTo>
                  <a:lnTo>
                    <a:pt x="6997374" y="3833"/>
                  </a:lnTo>
                  <a:lnTo>
                    <a:pt x="6978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476" y="1491995"/>
              <a:ext cx="8383524" cy="207429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636008" y="2193036"/>
              <a:ext cx="7027545" cy="472440"/>
            </a:xfrm>
            <a:custGeom>
              <a:avLst/>
              <a:gdLst/>
              <a:ahLst/>
              <a:cxnLst/>
              <a:rect l="l" t="t" r="r" b="b"/>
              <a:pathLst>
                <a:path w="7027545" h="472439">
                  <a:moveTo>
                    <a:pt x="6978396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6978396" y="472439"/>
                  </a:lnTo>
                  <a:lnTo>
                    <a:pt x="6997374" y="468606"/>
                  </a:lnTo>
                  <a:lnTo>
                    <a:pt x="7012876" y="458152"/>
                  </a:lnTo>
                  <a:lnTo>
                    <a:pt x="7023330" y="442650"/>
                  </a:lnTo>
                  <a:lnTo>
                    <a:pt x="7027163" y="423672"/>
                  </a:lnTo>
                  <a:lnTo>
                    <a:pt x="7027163" y="48767"/>
                  </a:lnTo>
                  <a:lnTo>
                    <a:pt x="7023330" y="29789"/>
                  </a:lnTo>
                  <a:lnTo>
                    <a:pt x="7012876" y="14287"/>
                  </a:lnTo>
                  <a:lnTo>
                    <a:pt x="6997374" y="3833"/>
                  </a:lnTo>
                  <a:lnTo>
                    <a:pt x="6978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986909" y="1575307"/>
            <a:ext cx="6018530" cy="106108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188595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r>
              <a:rPr dirty="0" sz="1400" spc="-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5">
                <a:solidFill>
                  <a:srgbClr val="404040"/>
                </a:solidFill>
                <a:latin typeface="Microsoft Sans Serif"/>
                <a:cs typeface="Microsoft Sans Serif"/>
              </a:rPr>
              <a:t>Run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scalable</a:t>
            </a:r>
            <a:r>
              <a:rPr dirty="0" sz="14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solution</a:t>
            </a:r>
            <a:r>
              <a:rPr dirty="0" sz="1400" spc="-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be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chosen</a:t>
            </a:r>
            <a:r>
              <a:rPr dirty="0" sz="14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5">
                <a:solidFill>
                  <a:srgbClr val="404040"/>
                </a:solidFill>
                <a:latin typeface="Microsoft Sans Serif"/>
                <a:cs typeface="Microsoft Sans Serif"/>
              </a:rPr>
              <a:t>test</a:t>
            </a:r>
            <a:r>
              <a:rPr dirty="0" sz="14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deploy</a:t>
            </a:r>
            <a:r>
              <a:rPr dirty="0" sz="14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simple </a:t>
            </a:r>
            <a:r>
              <a:rPr dirty="0" sz="1400" spc="10">
                <a:solidFill>
                  <a:srgbClr val="404040"/>
                </a:solidFill>
                <a:latin typeface="Microsoft Sans Serif"/>
                <a:cs typeface="Microsoft Sans Serif"/>
              </a:rPr>
              <a:t>containerized</a:t>
            </a:r>
            <a:r>
              <a:rPr dirty="0" sz="1400" spc="1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application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 spc="-65">
                <a:solidFill>
                  <a:srgbClr val="404040"/>
                </a:solidFill>
                <a:latin typeface="Microsoft Sans Serif"/>
                <a:cs typeface="Microsoft Sans Serif"/>
              </a:rPr>
              <a:t>Each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cloud-run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container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 can</a:t>
            </a:r>
            <a:r>
              <a:rPr dirty="0" sz="14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receive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5">
                <a:solidFill>
                  <a:srgbClr val="404040"/>
                </a:solidFill>
                <a:latin typeface="Microsoft Sans Serif"/>
                <a:cs typeface="Microsoft Sans Serif"/>
              </a:rPr>
              <a:t>default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80</a:t>
            </a:r>
            <a:r>
              <a:rPr dirty="0" sz="14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requests</a:t>
            </a:r>
            <a:r>
              <a:rPr dirty="0" sz="14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0">
                <a:solidFill>
                  <a:srgbClr val="404040"/>
                </a:solidFill>
                <a:latin typeface="Microsoft Sans Serif"/>
                <a:cs typeface="Microsoft Sans Serif"/>
              </a:rPr>
              <a:t>at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same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time;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you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404040"/>
                </a:solidFill>
                <a:latin typeface="Microsoft Sans Serif"/>
                <a:cs typeface="Microsoft Sans Serif"/>
              </a:rPr>
              <a:t>can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increase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this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maximum</a:t>
            </a:r>
            <a:r>
              <a:rPr dirty="0" sz="1400" spc="-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5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1000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134611" y="1566672"/>
            <a:ext cx="1464945" cy="4069079"/>
            <a:chOff x="4134611" y="1566672"/>
            <a:chExt cx="1464945" cy="4069079"/>
          </a:xfrm>
        </p:grpSpPr>
        <p:sp>
          <p:nvSpPr>
            <p:cNvPr id="12" name="object 12" descr=""/>
            <p:cNvSpPr/>
            <p:nvPr/>
          </p:nvSpPr>
          <p:spPr>
            <a:xfrm>
              <a:off x="4134611" y="1566672"/>
              <a:ext cx="504825" cy="471170"/>
            </a:xfrm>
            <a:custGeom>
              <a:avLst/>
              <a:gdLst/>
              <a:ahLst/>
              <a:cxnLst/>
              <a:rect l="l" t="t" r="r" b="b"/>
              <a:pathLst>
                <a:path w="504825" h="471169">
                  <a:moveTo>
                    <a:pt x="459739" y="0"/>
                  </a:moveTo>
                  <a:lnTo>
                    <a:pt x="44703" y="0"/>
                  </a:lnTo>
                  <a:lnTo>
                    <a:pt x="27324" y="3520"/>
                  </a:lnTo>
                  <a:lnTo>
                    <a:pt x="13112" y="13112"/>
                  </a:lnTo>
                  <a:lnTo>
                    <a:pt x="3520" y="27324"/>
                  </a:lnTo>
                  <a:lnTo>
                    <a:pt x="0" y="44703"/>
                  </a:lnTo>
                  <a:lnTo>
                    <a:pt x="0" y="426212"/>
                  </a:lnTo>
                  <a:lnTo>
                    <a:pt x="3520" y="443591"/>
                  </a:lnTo>
                  <a:lnTo>
                    <a:pt x="13112" y="457803"/>
                  </a:lnTo>
                  <a:lnTo>
                    <a:pt x="27324" y="467395"/>
                  </a:lnTo>
                  <a:lnTo>
                    <a:pt x="44703" y="470915"/>
                  </a:lnTo>
                  <a:lnTo>
                    <a:pt x="459739" y="470915"/>
                  </a:lnTo>
                  <a:lnTo>
                    <a:pt x="477119" y="467395"/>
                  </a:lnTo>
                  <a:lnTo>
                    <a:pt x="491331" y="457803"/>
                  </a:lnTo>
                  <a:lnTo>
                    <a:pt x="500923" y="443591"/>
                  </a:lnTo>
                  <a:lnTo>
                    <a:pt x="504443" y="426212"/>
                  </a:lnTo>
                  <a:lnTo>
                    <a:pt x="504443" y="44703"/>
                  </a:lnTo>
                  <a:lnTo>
                    <a:pt x="500923" y="27324"/>
                  </a:lnTo>
                  <a:lnTo>
                    <a:pt x="491331" y="13112"/>
                  </a:lnTo>
                  <a:lnTo>
                    <a:pt x="477119" y="3520"/>
                  </a:lnTo>
                  <a:lnTo>
                    <a:pt x="45973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9391" y="1694688"/>
              <a:ext cx="214884" cy="21640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134611" y="2193036"/>
              <a:ext cx="504825" cy="472440"/>
            </a:xfrm>
            <a:custGeom>
              <a:avLst/>
              <a:gdLst/>
              <a:ahLst/>
              <a:cxnLst/>
              <a:rect l="l" t="t" r="r" b="b"/>
              <a:pathLst>
                <a:path w="504825" h="472439">
                  <a:moveTo>
                    <a:pt x="459613" y="0"/>
                  </a:moveTo>
                  <a:lnTo>
                    <a:pt x="44830" y="0"/>
                  </a:lnTo>
                  <a:lnTo>
                    <a:pt x="27378" y="3522"/>
                  </a:lnTo>
                  <a:lnTo>
                    <a:pt x="13128" y="13128"/>
                  </a:lnTo>
                  <a:lnTo>
                    <a:pt x="3522" y="27378"/>
                  </a:lnTo>
                  <a:lnTo>
                    <a:pt x="0" y="44830"/>
                  </a:lnTo>
                  <a:lnTo>
                    <a:pt x="0" y="427609"/>
                  </a:lnTo>
                  <a:lnTo>
                    <a:pt x="3522" y="445061"/>
                  </a:lnTo>
                  <a:lnTo>
                    <a:pt x="13128" y="459311"/>
                  </a:lnTo>
                  <a:lnTo>
                    <a:pt x="27378" y="468917"/>
                  </a:lnTo>
                  <a:lnTo>
                    <a:pt x="44830" y="472439"/>
                  </a:lnTo>
                  <a:lnTo>
                    <a:pt x="459613" y="472439"/>
                  </a:lnTo>
                  <a:lnTo>
                    <a:pt x="477065" y="468917"/>
                  </a:lnTo>
                  <a:lnTo>
                    <a:pt x="491315" y="459311"/>
                  </a:lnTo>
                  <a:lnTo>
                    <a:pt x="500921" y="445061"/>
                  </a:lnTo>
                  <a:lnTo>
                    <a:pt x="504443" y="427609"/>
                  </a:lnTo>
                  <a:lnTo>
                    <a:pt x="504443" y="44830"/>
                  </a:lnTo>
                  <a:lnTo>
                    <a:pt x="500921" y="27378"/>
                  </a:lnTo>
                  <a:lnTo>
                    <a:pt x="491315" y="13128"/>
                  </a:lnTo>
                  <a:lnTo>
                    <a:pt x="477065" y="3522"/>
                  </a:lnTo>
                  <a:lnTo>
                    <a:pt x="459613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9391" y="2321052"/>
              <a:ext cx="214884" cy="2164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5947" y="3180588"/>
              <a:ext cx="1443227" cy="245516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181855" y="3206495"/>
              <a:ext cx="1341120" cy="2353310"/>
            </a:xfrm>
            <a:custGeom>
              <a:avLst/>
              <a:gdLst/>
              <a:ahLst/>
              <a:cxnLst/>
              <a:rect l="l" t="t" r="r" b="b"/>
              <a:pathLst>
                <a:path w="1341120" h="2353310">
                  <a:moveTo>
                    <a:pt x="1266825" y="0"/>
                  </a:moveTo>
                  <a:lnTo>
                    <a:pt x="74295" y="0"/>
                  </a:lnTo>
                  <a:lnTo>
                    <a:pt x="45380" y="5840"/>
                  </a:lnTo>
                  <a:lnTo>
                    <a:pt x="21764" y="21764"/>
                  </a:lnTo>
                  <a:lnTo>
                    <a:pt x="5840" y="45380"/>
                  </a:lnTo>
                  <a:lnTo>
                    <a:pt x="0" y="74294"/>
                  </a:lnTo>
                  <a:lnTo>
                    <a:pt x="0" y="2278760"/>
                  </a:lnTo>
                  <a:lnTo>
                    <a:pt x="5840" y="2307675"/>
                  </a:lnTo>
                  <a:lnTo>
                    <a:pt x="21764" y="2331291"/>
                  </a:lnTo>
                  <a:lnTo>
                    <a:pt x="45380" y="2347215"/>
                  </a:lnTo>
                  <a:lnTo>
                    <a:pt x="74295" y="2353055"/>
                  </a:lnTo>
                  <a:lnTo>
                    <a:pt x="1266825" y="2353055"/>
                  </a:lnTo>
                  <a:lnTo>
                    <a:pt x="1295739" y="2347215"/>
                  </a:lnTo>
                  <a:lnTo>
                    <a:pt x="1319355" y="2331291"/>
                  </a:lnTo>
                  <a:lnTo>
                    <a:pt x="1335279" y="2307675"/>
                  </a:lnTo>
                  <a:lnTo>
                    <a:pt x="1341120" y="2278760"/>
                  </a:lnTo>
                  <a:lnTo>
                    <a:pt x="1341120" y="74294"/>
                  </a:lnTo>
                  <a:lnTo>
                    <a:pt x="1335279" y="45380"/>
                  </a:lnTo>
                  <a:lnTo>
                    <a:pt x="1319355" y="21764"/>
                  </a:lnTo>
                  <a:lnTo>
                    <a:pt x="1295739" y="5840"/>
                  </a:lnTo>
                  <a:lnTo>
                    <a:pt x="1266825" y="0"/>
                  </a:lnTo>
                  <a:close/>
                </a:path>
              </a:pathLst>
            </a:custGeom>
            <a:solidFill>
              <a:srgbClr val="77CD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5695" y="3491509"/>
              <a:ext cx="580644" cy="59281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511039" y="3639311"/>
              <a:ext cx="352425" cy="364490"/>
            </a:xfrm>
            <a:custGeom>
              <a:avLst/>
              <a:gdLst/>
              <a:ahLst/>
              <a:cxnLst/>
              <a:rect l="l" t="t" r="r" b="b"/>
              <a:pathLst>
                <a:path w="352425" h="364489">
                  <a:moveTo>
                    <a:pt x="352043" y="0"/>
                  </a:moveTo>
                  <a:lnTo>
                    <a:pt x="0" y="0"/>
                  </a:lnTo>
                  <a:lnTo>
                    <a:pt x="0" y="364236"/>
                  </a:lnTo>
                  <a:lnTo>
                    <a:pt x="352043" y="364236"/>
                  </a:lnTo>
                  <a:lnTo>
                    <a:pt x="3520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863083" y="3521964"/>
              <a:ext cx="117475" cy="481965"/>
            </a:xfrm>
            <a:custGeom>
              <a:avLst/>
              <a:gdLst/>
              <a:ahLst/>
              <a:cxnLst/>
              <a:rect l="l" t="t" r="r" b="b"/>
              <a:pathLst>
                <a:path w="117475" h="481964">
                  <a:moveTo>
                    <a:pt x="117348" y="0"/>
                  </a:moveTo>
                  <a:lnTo>
                    <a:pt x="0" y="117348"/>
                  </a:lnTo>
                  <a:lnTo>
                    <a:pt x="0" y="481584"/>
                  </a:lnTo>
                  <a:lnTo>
                    <a:pt x="117348" y="364236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511039" y="3521964"/>
              <a:ext cx="469900" cy="117475"/>
            </a:xfrm>
            <a:custGeom>
              <a:avLst/>
              <a:gdLst/>
              <a:ahLst/>
              <a:cxnLst/>
              <a:rect l="l" t="t" r="r" b="b"/>
              <a:pathLst>
                <a:path w="469900" h="117475">
                  <a:moveTo>
                    <a:pt x="469392" y="0"/>
                  </a:moveTo>
                  <a:lnTo>
                    <a:pt x="117348" y="0"/>
                  </a:lnTo>
                  <a:lnTo>
                    <a:pt x="0" y="117348"/>
                  </a:lnTo>
                  <a:lnTo>
                    <a:pt x="352044" y="117348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511039" y="3521964"/>
              <a:ext cx="469900" cy="481965"/>
            </a:xfrm>
            <a:custGeom>
              <a:avLst/>
              <a:gdLst/>
              <a:ahLst/>
              <a:cxnLst/>
              <a:rect l="l" t="t" r="r" b="b"/>
              <a:pathLst>
                <a:path w="469900" h="481964">
                  <a:moveTo>
                    <a:pt x="0" y="117348"/>
                  </a:moveTo>
                  <a:lnTo>
                    <a:pt x="117348" y="0"/>
                  </a:lnTo>
                  <a:lnTo>
                    <a:pt x="469392" y="0"/>
                  </a:lnTo>
                  <a:lnTo>
                    <a:pt x="469392" y="364236"/>
                  </a:lnTo>
                  <a:lnTo>
                    <a:pt x="352044" y="481584"/>
                  </a:lnTo>
                  <a:lnTo>
                    <a:pt x="0" y="481584"/>
                  </a:lnTo>
                  <a:lnTo>
                    <a:pt x="0" y="117348"/>
                  </a:lnTo>
                  <a:close/>
                </a:path>
                <a:path w="469900" h="481964">
                  <a:moveTo>
                    <a:pt x="0" y="117348"/>
                  </a:moveTo>
                  <a:lnTo>
                    <a:pt x="352044" y="117348"/>
                  </a:lnTo>
                  <a:lnTo>
                    <a:pt x="469392" y="0"/>
                  </a:lnTo>
                </a:path>
                <a:path w="469900" h="481964">
                  <a:moveTo>
                    <a:pt x="352044" y="117348"/>
                  </a:moveTo>
                  <a:lnTo>
                    <a:pt x="352044" y="48158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168902" y="5597448"/>
            <a:ext cx="13182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icrosoft Sans Serif"/>
                <a:cs typeface="Microsoft Sans Serif"/>
              </a:rPr>
              <a:t>Concurrency</a:t>
            </a:r>
            <a:r>
              <a:rPr dirty="0" sz="1400" spc="-8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=</a:t>
            </a:r>
            <a:r>
              <a:rPr dirty="0" sz="1400" spc="-75"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1DABFD"/>
                </a:solidFill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056626" y="5598058"/>
            <a:ext cx="14185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icrosoft Sans Serif"/>
                <a:cs typeface="Microsoft Sans Serif"/>
              </a:rPr>
              <a:t>Concurrency</a:t>
            </a:r>
            <a:r>
              <a:rPr dirty="0" sz="1400" spc="-8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=</a:t>
            </a:r>
            <a:r>
              <a:rPr dirty="0" sz="1400" spc="-75"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17D5BE"/>
                </a:solidFill>
                <a:latin typeface="Microsoft Sans Serif"/>
                <a:cs typeface="Microsoft Sans Serif"/>
              </a:rPr>
              <a:t>80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5990844" y="3957828"/>
            <a:ext cx="1612900" cy="774700"/>
          </a:xfrm>
          <a:custGeom>
            <a:avLst/>
            <a:gdLst/>
            <a:ahLst/>
            <a:cxnLst/>
            <a:rect l="l" t="t" r="r" b="b"/>
            <a:pathLst>
              <a:path w="1612900" h="774700">
                <a:moveTo>
                  <a:pt x="1548002" y="0"/>
                </a:moveTo>
                <a:lnTo>
                  <a:pt x="64388" y="0"/>
                </a:lnTo>
                <a:lnTo>
                  <a:pt x="39326" y="5060"/>
                </a:lnTo>
                <a:lnTo>
                  <a:pt x="18859" y="18859"/>
                </a:lnTo>
                <a:lnTo>
                  <a:pt x="5060" y="39326"/>
                </a:lnTo>
                <a:lnTo>
                  <a:pt x="0" y="64389"/>
                </a:lnTo>
                <a:lnTo>
                  <a:pt x="0" y="709803"/>
                </a:lnTo>
                <a:lnTo>
                  <a:pt x="5060" y="734865"/>
                </a:lnTo>
                <a:lnTo>
                  <a:pt x="18859" y="755332"/>
                </a:lnTo>
                <a:lnTo>
                  <a:pt x="39326" y="769131"/>
                </a:lnTo>
                <a:lnTo>
                  <a:pt x="64388" y="774192"/>
                </a:lnTo>
                <a:lnTo>
                  <a:pt x="1548002" y="774192"/>
                </a:lnTo>
                <a:lnTo>
                  <a:pt x="1573065" y="769131"/>
                </a:lnTo>
                <a:lnTo>
                  <a:pt x="1593532" y="755332"/>
                </a:lnTo>
                <a:lnTo>
                  <a:pt x="1607331" y="734865"/>
                </a:lnTo>
                <a:lnTo>
                  <a:pt x="1612391" y="709803"/>
                </a:lnTo>
                <a:lnTo>
                  <a:pt x="1612391" y="64389"/>
                </a:lnTo>
                <a:lnTo>
                  <a:pt x="1607331" y="39326"/>
                </a:lnTo>
                <a:lnTo>
                  <a:pt x="1593532" y="18859"/>
                </a:lnTo>
                <a:lnTo>
                  <a:pt x="1573065" y="5060"/>
                </a:lnTo>
                <a:lnTo>
                  <a:pt x="1548002" y="0"/>
                </a:lnTo>
                <a:close/>
              </a:path>
            </a:pathLst>
          </a:custGeom>
          <a:solidFill>
            <a:srgbClr val="DF4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6363080" y="4086605"/>
            <a:ext cx="868044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Incoming requests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037844" y="1943100"/>
            <a:ext cx="8450580" cy="3693160"/>
            <a:chOff x="1037844" y="1943100"/>
            <a:chExt cx="8450580" cy="3693160"/>
          </a:xfrm>
        </p:grpSpPr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3355" y="4131525"/>
              <a:ext cx="582155" cy="59439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4838700" y="4279773"/>
              <a:ext cx="353695" cy="365760"/>
            </a:xfrm>
            <a:custGeom>
              <a:avLst/>
              <a:gdLst/>
              <a:ahLst/>
              <a:cxnLst/>
              <a:rect l="l" t="t" r="r" b="b"/>
              <a:pathLst>
                <a:path w="353695" h="365760">
                  <a:moveTo>
                    <a:pt x="353187" y="0"/>
                  </a:moveTo>
                  <a:lnTo>
                    <a:pt x="0" y="0"/>
                  </a:lnTo>
                  <a:lnTo>
                    <a:pt x="0" y="365378"/>
                  </a:lnTo>
                  <a:lnTo>
                    <a:pt x="353187" y="365378"/>
                  </a:lnTo>
                  <a:lnTo>
                    <a:pt x="3531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191886" y="4162044"/>
              <a:ext cx="118110" cy="483234"/>
            </a:xfrm>
            <a:custGeom>
              <a:avLst/>
              <a:gdLst/>
              <a:ahLst/>
              <a:cxnLst/>
              <a:rect l="l" t="t" r="r" b="b"/>
              <a:pathLst>
                <a:path w="118110" h="483235">
                  <a:moveTo>
                    <a:pt x="117728" y="0"/>
                  </a:moveTo>
                  <a:lnTo>
                    <a:pt x="0" y="117728"/>
                  </a:lnTo>
                  <a:lnTo>
                    <a:pt x="0" y="483107"/>
                  </a:lnTo>
                  <a:lnTo>
                    <a:pt x="117728" y="365378"/>
                  </a:lnTo>
                  <a:lnTo>
                    <a:pt x="117728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838700" y="4162044"/>
              <a:ext cx="471170" cy="118110"/>
            </a:xfrm>
            <a:custGeom>
              <a:avLst/>
              <a:gdLst/>
              <a:ahLst/>
              <a:cxnLst/>
              <a:rect l="l" t="t" r="r" b="b"/>
              <a:pathLst>
                <a:path w="471170" h="118110">
                  <a:moveTo>
                    <a:pt x="470915" y="0"/>
                  </a:moveTo>
                  <a:lnTo>
                    <a:pt x="117728" y="0"/>
                  </a:lnTo>
                  <a:lnTo>
                    <a:pt x="0" y="117728"/>
                  </a:lnTo>
                  <a:lnTo>
                    <a:pt x="353187" y="117728"/>
                  </a:lnTo>
                  <a:lnTo>
                    <a:pt x="470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838700" y="4162044"/>
              <a:ext cx="471170" cy="483234"/>
            </a:xfrm>
            <a:custGeom>
              <a:avLst/>
              <a:gdLst/>
              <a:ahLst/>
              <a:cxnLst/>
              <a:rect l="l" t="t" r="r" b="b"/>
              <a:pathLst>
                <a:path w="471170" h="483235">
                  <a:moveTo>
                    <a:pt x="0" y="117728"/>
                  </a:moveTo>
                  <a:lnTo>
                    <a:pt x="117728" y="0"/>
                  </a:lnTo>
                  <a:lnTo>
                    <a:pt x="470915" y="0"/>
                  </a:lnTo>
                  <a:lnTo>
                    <a:pt x="470915" y="365378"/>
                  </a:lnTo>
                  <a:lnTo>
                    <a:pt x="353187" y="483107"/>
                  </a:lnTo>
                  <a:lnTo>
                    <a:pt x="0" y="483107"/>
                  </a:lnTo>
                  <a:lnTo>
                    <a:pt x="0" y="117728"/>
                  </a:lnTo>
                  <a:close/>
                </a:path>
                <a:path w="471170" h="483235">
                  <a:moveTo>
                    <a:pt x="0" y="117728"/>
                  </a:moveTo>
                  <a:lnTo>
                    <a:pt x="353187" y="117728"/>
                  </a:lnTo>
                  <a:lnTo>
                    <a:pt x="470915" y="0"/>
                  </a:lnTo>
                </a:path>
                <a:path w="471170" h="483235">
                  <a:moveTo>
                    <a:pt x="353187" y="117728"/>
                  </a:moveTo>
                  <a:lnTo>
                    <a:pt x="353187" y="48310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5696" y="4773193"/>
              <a:ext cx="580644" cy="59281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511040" y="4920995"/>
              <a:ext cx="352425" cy="364490"/>
            </a:xfrm>
            <a:custGeom>
              <a:avLst/>
              <a:gdLst/>
              <a:ahLst/>
              <a:cxnLst/>
              <a:rect l="l" t="t" r="r" b="b"/>
              <a:pathLst>
                <a:path w="352425" h="364489">
                  <a:moveTo>
                    <a:pt x="352043" y="0"/>
                  </a:moveTo>
                  <a:lnTo>
                    <a:pt x="0" y="0"/>
                  </a:lnTo>
                  <a:lnTo>
                    <a:pt x="0" y="364235"/>
                  </a:lnTo>
                  <a:lnTo>
                    <a:pt x="352043" y="364235"/>
                  </a:lnTo>
                  <a:lnTo>
                    <a:pt x="3520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863084" y="4803648"/>
              <a:ext cx="117475" cy="481965"/>
            </a:xfrm>
            <a:custGeom>
              <a:avLst/>
              <a:gdLst/>
              <a:ahLst/>
              <a:cxnLst/>
              <a:rect l="l" t="t" r="r" b="b"/>
              <a:pathLst>
                <a:path w="117475" h="481964">
                  <a:moveTo>
                    <a:pt x="117348" y="0"/>
                  </a:moveTo>
                  <a:lnTo>
                    <a:pt x="0" y="117347"/>
                  </a:lnTo>
                  <a:lnTo>
                    <a:pt x="0" y="481583"/>
                  </a:lnTo>
                  <a:lnTo>
                    <a:pt x="117348" y="364235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511040" y="4803648"/>
              <a:ext cx="469900" cy="117475"/>
            </a:xfrm>
            <a:custGeom>
              <a:avLst/>
              <a:gdLst/>
              <a:ahLst/>
              <a:cxnLst/>
              <a:rect l="l" t="t" r="r" b="b"/>
              <a:pathLst>
                <a:path w="469900" h="117475">
                  <a:moveTo>
                    <a:pt x="469392" y="0"/>
                  </a:moveTo>
                  <a:lnTo>
                    <a:pt x="117348" y="0"/>
                  </a:lnTo>
                  <a:lnTo>
                    <a:pt x="0" y="117347"/>
                  </a:lnTo>
                  <a:lnTo>
                    <a:pt x="352044" y="117347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511040" y="4803648"/>
              <a:ext cx="469900" cy="481965"/>
            </a:xfrm>
            <a:custGeom>
              <a:avLst/>
              <a:gdLst/>
              <a:ahLst/>
              <a:cxnLst/>
              <a:rect l="l" t="t" r="r" b="b"/>
              <a:pathLst>
                <a:path w="469900" h="481964">
                  <a:moveTo>
                    <a:pt x="0" y="117347"/>
                  </a:moveTo>
                  <a:lnTo>
                    <a:pt x="117348" y="0"/>
                  </a:lnTo>
                  <a:lnTo>
                    <a:pt x="469392" y="0"/>
                  </a:lnTo>
                  <a:lnTo>
                    <a:pt x="469392" y="364235"/>
                  </a:lnTo>
                  <a:lnTo>
                    <a:pt x="352044" y="481583"/>
                  </a:lnTo>
                  <a:lnTo>
                    <a:pt x="0" y="481583"/>
                  </a:lnTo>
                  <a:lnTo>
                    <a:pt x="0" y="117347"/>
                  </a:lnTo>
                  <a:close/>
                </a:path>
                <a:path w="469900" h="481964">
                  <a:moveTo>
                    <a:pt x="0" y="117347"/>
                  </a:moveTo>
                  <a:lnTo>
                    <a:pt x="352044" y="117347"/>
                  </a:lnTo>
                  <a:lnTo>
                    <a:pt x="469392" y="0"/>
                  </a:lnTo>
                </a:path>
                <a:path w="469900" h="481964">
                  <a:moveTo>
                    <a:pt x="352044" y="117347"/>
                  </a:moveTo>
                  <a:lnTo>
                    <a:pt x="352044" y="48158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5196" y="3180588"/>
              <a:ext cx="1443227" cy="2455164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8071103" y="3206496"/>
              <a:ext cx="1341120" cy="2353310"/>
            </a:xfrm>
            <a:custGeom>
              <a:avLst/>
              <a:gdLst/>
              <a:ahLst/>
              <a:cxnLst/>
              <a:rect l="l" t="t" r="r" b="b"/>
              <a:pathLst>
                <a:path w="1341120" h="2353310">
                  <a:moveTo>
                    <a:pt x="1266825" y="0"/>
                  </a:moveTo>
                  <a:lnTo>
                    <a:pt x="74295" y="0"/>
                  </a:lnTo>
                  <a:lnTo>
                    <a:pt x="45380" y="5840"/>
                  </a:lnTo>
                  <a:lnTo>
                    <a:pt x="21764" y="21764"/>
                  </a:lnTo>
                  <a:lnTo>
                    <a:pt x="5840" y="45380"/>
                  </a:lnTo>
                  <a:lnTo>
                    <a:pt x="0" y="74294"/>
                  </a:lnTo>
                  <a:lnTo>
                    <a:pt x="0" y="2278760"/>
                  </a:lnTo>
                  <a:lnTo>
                    <a:pt x="5840" y="2307675"/>
                  </a:lnTo>
                  <a:lnTo>
                    <a:pt x="21764" y="2331291"/>
                  </a:lnTo>
                  <a:lnTo>
                    <a:pt x="45380" y="2347215"/>
                  </a:lnTo>
                  <a:lnTo>
                    <a:pt x="74295" y="2353055"/>
                  </a:lnTo>
                  <a:lnTo>
                    <a:pt x="1266825" y="2353055"/>
                  </a:lnTo>
                  <a:lnTo>
                    <a:pt x="1295739" y="2347215"/>
                  </a:lnTo>
                  <a:lnTo>
                    <a:pt x="1319355" y="2331291"/>
                  </a:lnTo>
                  <a:lnTo>
                    <a:pt x="1335279" y="2307675"/>
                  </a:lnTo>
                  <a:lnTo>
                    <a:pt x="1341120" y="2278760"/>
                  </a:lnTo>
                  <a:lnTo>
                    <a:pt x="1341120" y="74294"/>
                  </a:lnTo>
                  <a:lnTo>
                    <a:pt x="1335279" y="45380"/>
                  </a:lnTo>
                  <a:lnTo>
                    <a:pt x="1319355" y="21764"/>
                  </a:lnTo>
                  <a:lnTo>
                    <a:pt x="1295739" y="5840"/>
                  </a:lnTo>
                  <a:lnTo>
                    <a:pt x="126682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6487" y="4015765"/>
              <a:ext cx="580644" cy="592810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8506967" y="4163567"/>
              <a:ext cx="352425" cy="364490"/>
            </a:xfrm>
            <a:custGeom>
              <a:avLst/>
              <a:gdLst/>
              <a:ahLst/>
              <a:cxnLst/>
              <a:rect l="l" t="t" r="r" b="b"/>
              <a:pathLst>
                <a:path w="352425" h="364489">
                  <a:moveTo>
                    <a:pt x="352044" y="0"/>
                  </a:moveTo>
                  <a:lnTo>
                    <a:pt x="0" y="0"/>
                  </a:lnTo>
                  <a:lnTo>
                    <a:pt x="0" y="364235"/>
                  </a:lnTo>
                  <a:lnTo>
                    <a:pt x="352044" y="364235"/>
                  </a:lnTo>
                  <a:lnTo>
                    <a:pt x="352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859012" y="4046220"/>
              <a:ext cx="117475" cy="481965"/>
            </a:xfrm>
            <a:custGeom>
              <a:avLst/>
              <a:gdLst/>
              <a:ahLst/>
              <a:cxnLst/>
              <a:rect l="l" t="t" r="r" b="b"/>
              <a:pathLst>
                <a:path w="117475" h="481964">
                  <a:moveTo>
                    <a:pt x="117348" y="0"/>
                  </a:moveTo>
                  <a:lnTo>
                    <a:pt x="0" y="117347"/>
                  </a:lnTo>
                  <a:lnTo>
                    <a:pt x="0" y="481583"/>
                  </a:lnTo>
                  <a:lnTo>
                    <a:pt x="117348" y="364235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506967" y="4046220"/>
              <a:ext cx="469900" cy="117475"/>
            </a:xfrm>
            <a:custGeom>
              <a:avLst/>
              <a:gdLst/>
              <a:ahLst/>
              <a:cxnLst/>
              <a:rect l="l" t="t" r="r" b="b"/>
              <a:pathLst>
                <a:path w="469900" h="117475">
                  <a:moveTo>
                    <a:pt x="469391" y="0"/>
                  </a:moveTo>
                  <a:lnTo>
                    <a:pt x="117348" y="0"/>
                  </a:lnTo>
                  <a:lnTo>
                    <a:pt x="0" y="117347"/>
                  </a:lnTo>
                  <a:lnTo>
                    <a:pt x="352043" y="117347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506967" y="4046220"/>
              <a:ext cx="469900" cy="481965"/>
            </a:xfrm>
            <a:custGeom>
              <a:avLst/>
              <a:gdLst/>
              <a:ahLst/>
              <a:cxnLst/>
              <a:rect l="l" t="t" r="r" b="b"/>
              <a:pathLst>
                <a:path w="469900" h="481964">
                  <a:moveTo>
                    <a:pt x="0" y="117347"/>
                  </a:moveTo>
                  <a:lnTo>
                    <a:pt x="117348" y="0"/>
                  </a:lnTo>
                  <a:lnTo>
                    <a:pt x="469391" y="0"/>
                  </a:lnTo>
                  <a:lnTo>
                    <a:pt x="469391" y="364235"/>
                  </a:lnTo>
                  <a:lnTo>
                    <a:pt x="352043" y="481583"/>
                  </a:lnTo>
                  <a:lnTo>
                    <a:pt x="0" y="481583"/>
                  </a:lnTo>
                  <a:lnTo>
                    <a:pt x="0" y="117347"/>
                  </a:lnTo>
                  <a:close/>
                </a:path>
                <a:path w="469900" h="481964">
                  <a:moveTo>
                    <a:pt x="0" y="117347"/>
                  </a:moveTo>
                  <a:lnTo>
                    <a:pt x="352043" y="117347"/>
                  </a:lnTo>
                  <a:lnTo>
                    <a:pt x="469391" y="0"/>
                  </a:lnTo>
                </a:path>
                <a:path w="469900" h="481964">
                  <a:moveTo>
                    <a:pt x="352043" y="117347"/>
                  </a:moveTo>
                  <a:lnTo>
                    <a:pt x="352043" y="48158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980432" y="3703320"/>
              <a:ext cx="3526790" cy="1282065"/>
            </a:xfrm>
            <a:custGeom>
              <a:avLst/>
              <a:gdLst/>
              <a:ahLst/>
              <a:cxnLst/>
              <a:rect l="l" t="t" r="r" b="b"/>
              <a:pathLst>
                <a:path w="3526790" h="1282064">
                  <a:moveTo>
                    <a:pt x="1010157" y="641603"/>
                  </a:moveTo>
                  <a:lnTo>
                    <a:pt x="746759" y="641603"/>
                  </a:lnTo>
                </a:path>
                <a:path w="3526790" h="1282064">
                  <a:moveTo>
                    <a:pt x="746759" y="1282064"/>
                  </a:moveTo>
                  <a:lnTo>
                    <a:pt x="746759" y="6095"/>
                  </a:lnTo>
                </a:path>
                <a:path w="3526790" h="1282064">
                  <a:moveTo>
                    <a:pt x="733678" y="1777"/>
                  </a:moveTo>
                  <a:lnTo>
                    <a:pt x="0" y="0"/>
                  </a:lnTo>
                </a:path>
                <a:path w="3526790" h="1282064">
                  <a:moveTo>
                    <a:pt x="748029" y="641603"/>
                  </a:moveTo>
                  <a:lnTo>
                    <a:pt x="329183" y="641603"/>
                  </a:lnTo>
                </a:path>
                <a:path w="3526790" h="1282064">
                  <a:moveTo>
                    <a:pt x="733678" y="1281683"/>
                  </a:moveTo>
                  <a:lnTo>
                    <a:pt x="0" y="1281683"/>
                  </a:lnTo>
                </a:path>
                <a:path w="3526790" h="1282064">
                  <a:moveTo>
                    <a:pt x="3526663" y="643000"/>
                  </a:moveTo>
                  <a:lnTo>
                    <a:pt x="2622803" y="641603"/>
                  </a:lnTo>
                </a:path>
                <a:path w="3526790" h="1282064">
                  <a:moveTo>
                    <a:pt x="2814827" y="824737"/>
                  </a:moveTo>
                  <a:lnTo>
                    <a:pt x="2814827" y="458723"/>
                  </a:lnTo>
                </a:path>
                <a:path w="3526790" h="1282064">
                  <a:moveTo>
                    <a:pt x="2815209" y="452627"/>
                  </a:moveTo>
                  <a:lnTo>
                    <a:pt x="2621279" y="452627"/>
                  </a:lnTo>
                </a:path>
                <a:path w="3526790" h="1282064">
                  <a:moveTo>
                    <a:pt x="2812161" y="818387"/>
                  </a:moveTo>
                  <a:lnTo>
                    <a:pt x="2618232" y="818387"/>
                  </a:lnTo>
                </a:path>
              </a:pathLst>
            </a:custGeom>
            <a:ln w="6350">
              <a:solidFill>
                <a:srgbClr val="40404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844" y="2717291"/>
              <a:ext cx="2200656" cy="2200655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125994" y="2805531"/>
              <a:ext cx="2030095" cy="2030095"/>
            </a:xfrm>
            <a:custGeom>
              <a:avLst/>
              <a:gdLst/>
              <a:ahLst/>
              <a:cxnLst/>
              <a:rect l="l" t="t" r="r" b="b"/>
              <a:pathLst>
                <a:path w="2030095" h="2030095">
                  <a:moveTo>
                    <a:pt x="2030069" y="896010"/>
                  </a:moveTo>
                  <a:lnTo>
                    <a:pt x="2017471" y="859434"/>
                  </a:lnTo>
                  <a:lnTo>
                    <a:pt x="1984997" y="838365"/>
                  </a:lnTo>
                  <a:lnTo>
                    <a:pt x="1752117" y="781075"/>
                  </a:lnTo>
                  <a:lnTo>
                    <a:pt x="1740890" y="748233"/>
                  </a:lnTo>
                  <a:lnTo>
                    <a:pt x="1728165" y="715937"/>
                  </a:lnTo>
                  <a:lnTo>
                    <a:pt x="1713992" y="684250"/>
                  </a:lnTo>
                  <a:lnTo>
                    <a:pt x="1698396" y="653211"/>
                  </a:lnTo>
                  <a:lnTo>
                    <a:pt x="1731137" y="598665"/>
                  </a:lnTo>
                  <a:lnTo>
                    <a:pt x="1806841" y="472528"/>
                  </a:lnTo>
                  <a:lnTo>
                    <a:pt x="1814093" y="454012"/>
                  </a:lnTo>
                  <a:lnTo>
                    <a:pt x="1814880" y="434657"/>
                  </a:lnTo>
                  <a:lnTo>
                    <a:pt x="1809419" y="416077"/>
                  </a:lnTo>
                  <a:lnTo>
                    <a:pt x="1797913" y="399872"/>
                  </a:lnTo>
                  <a:lnTo>
                    <a:pt x="1733372" y="335343"/>
                  </a:lnTo>
                  <a:lnTo>
                    <a:pt x="1729206" y="331177"/>
                  </a:lnTo>
                  <a:lnTo>
                    <a:pt x="1629702" y="231698"/>
                  </a:lnTo>
                  <a:lnTo>
                    <a:pt x="1613573" y="220205"/>
                  </a:lnTo>
                  <a:lnTo>
                    <a:pt x="1595221" y="214769"/>
                  </a:lnTo>
                  <a:lnTo>
                    <a:pt x="1592834" y="214769"/>
                  </a:lnTo>
                  <a:lnTo>
                    <a:pt x="1573669" y="215557"/>
                  </a:lnTo>
                  <a:lnTo>
                    <a:pt x="1575371" y="215557"/>
                  </a:lnTo>
                  <a:lnTo>
                    <a:pt x="1557045" y="222745"/>
                  </a:lnTo>
                  <a:lnTo>
                    <a:pt x="1376070" y="331177"/>
                  </a:lnTo>
                  <a:lnTo>
                    <a:pt x="1345184" y="315722"/>
                  </a:lnTo>
                  <a:lnTo>
                    <a:pt x="1313662" y="301675"/>
                  </a:lnTo>
                  <a:lnTo>
                    <a:pt x="1281569" y="289077"/>
                  </a:lnTo>
                  <a:lnTo>
                    <a:pt x="1248930" y="277926"/>
                  </a:lnTo>
                  <a:lnTo>
                    <a:pt x="1191666" y="45072"/>
                  </a:lnTo>
                  <a:lnTo>
                    <a:pt x="1183690" y="26860"/>
                  </a:lnTo>
                  <a:lnTo>
                    <a:pt x="1170571" y="12611"/>
                  </a:lnTo>
                  <a:lnTo>
                    <a:pt x="1153579" y="3327"/>
                  </a:lnTo>
                  <a:lnTo>
                    <a:pt x="1133983" y="0"/>
                  </a:lnTo>
                  <a:lnTo>
                    <a:pt x="896086" y="0"/>
                  </a:lnTo>
                  <a:lnTo>
                    <a:pt x="859472" y="12611"/>
                  </a:lnTo>
                  <a:lnTo>
                    <a:pt x="838390" y="45072"/>
                  </a:lnTo>
                  <a:lnTo>
                    <a:pt x="816368" y="135115"/>
                  </a:lnTo>
                  <a:lnTo>
                    <a:pt x="797534" y="211836"/>
                  </a:lnTo>
                  <a:lnTo>
                    <a:pt x="781177" y="277926"/>
                  </a:lnTo>
                  <a:lnTo>
                    <a:pt x="780999" y="277926"/>
                  </a:lnTo>
                  <a:lnTo>
                    <a:pt x="746429" y="289788"/>
                  </a:lnTo>
                  <a:lnTo>
                    <a:pt x="712304" y="303352"/>
                  </a:lnTo>
                  <a:lnTo>
                    <a:pt x="678891" y="318554"/>
                  </a:lnTo>
                  <a:lnTo>
                    <a:pt x="646226" y="335343"/>
                  </a:lnTo>
                  <a:lnTo>
                    <a:pt x="458546" y="222745"/>
                  </a:lnTo>
                  <a:lnTo>
                    <a:pt x="440016" y="215557"/>
                  </a:lnTo>
                  <a:lnTo>
                    <a:pt x="420674" y="214769"/>
                  </a:lnTo>
                  <a:lnTo>
                    <a:pt x="402107" y="220205"/>
                  </a:lnTo>
                  <a:lnTo>
                    <a:pt x="385889" y="231698"/>
                  </a:lnTo>
                  <a:lnTo>
                    <a:pt x="217690" y="399872"/>
                  </a:lnTo>
                  <a:lnTo>
                    <a:pt x="206184" y="416077"/>
                  </a:lnTo>
                  <a:lnTo>
                    <a:pt x="200723" y="434657"/>
                  </a:lnTo>
                  <a:lnTo>
                    <a:pt x="201510" y="454012"/>
                  </a:lnTo>
                  <a:lnTo>
                    <a:pt x="208749" y="472528"/>
                  </a:lnTo>
                  <a:lnTo>
                    <a:pt x="324802" y="666330"/>
                  </a:lnTo>
                  <a:lnTo>
                    <a:pt x="311340" y="694258"/>
                  </a:lnTo>
                  <a:lnTo>
                    <a:pt x="299034" y="722706"/>
                  </a:lnTo>
                  <a:lnTo>
                    <a:pt x="287883" y="751598"/>
                  </a:lnTo>
                  <a:lnTo>
                    <a:pt x="277926" y="780910"/>
                  </a:lnTo>
                  <a:lnTo>
                    <a:pt x="45072" y="838365"/>
                  </a:lnTo>
                  <a:lnTo>
                    <a:pt x="26847" y="846315"/>
                  </a:lnTo>
                  <a:lnTo>
                    <a:pt x="12598" y="859434"/>
                  </a:lnTo>
                  <a:lnTo>
                    <a:pt x="3314" y="876427"/>
                  </a:lnTo>
                  <a:lnTo>
                    <a:pt x="0" y="896010"/>
                  </a:lnTo>
                  <a:lnTo>
                    <a:pt x="0" y="1133894"/>
                  </a:lnTo>
                  <a:lnTo>
                    <a:pt x="12598" y="1170508"/>
                  </a:lnTo>
                  <a:lnTo>
                    <a:pt x="45059" y="1191577"/>
                  </a:lnTo>
                  <a:lnTo>
                    <a:pt x="277977" y="1248829"/>
                  </a:lnTo>
                  <a:lnTo>
                    <a:pt x="289356" y="1282166"/>
                  </a:lnTo>
                  <a:lnTo>
                    <a:pt x="302285" y="1314983"/>
                  </a:lnTo>
                  <a:lnTo>
                    <a:pt x="316750" y="1347228"/>
                  </a:lnTo>
                  <a:lnTo>
                    <a:pt x="332689" y="1378877"/>
                  </a:lnTo>
                  <a:lnTo>
                    <a:pt x="228854" y="1551927"/>
                  </a:lnTo>
                  <a:lnTo>
                    <a:pt x="221602" y="1570431"/>
                  </a:lnTo>
                  <a:lnTo>
                    <a:pt x="220814" y="1589786"/>
                  </a:lnTo>
                  <a:lnTo>
                    <a:pt x="226288" y="1608378"/>
                  </a:lnTo>
                  <a:lnTo>
                    <a:pt x="406006" y="1792757"/>
                  </a:lnTo>
                  <a:lnTo>
                    <a:pt x="440740" y="1809673"/>
                  </a:lnTo>
                  <a:lnTo>
                    <a:pt x="459079" y="1808937"/>
                  </a:lnTo>
                  <a:lnTo>
                    <a:pt x="460006" y="1808937"/>
                  </a:lnTo>
                  <a:lnTo>
                    <a:pt x="478663" y="1801710"/>
                  </a:lnTo>
                  <a:lnTo>
                    <a:pt x="652132" y="1697761"/>
                  </a:lnTo>
                  <a:lnTo>
                    <a:pt x="683463" y="1713547"/>
                  </a:lnTo>
                  <a:lnTo>
                    <a:pt x="715454" y="1727860"/>
                  </a:lnTo>
                  <a:lnTo>
                    <a:pt x="748042" y="1740712"/>
                  </a:lnTo>
                  <a:lnTo>
                    <a:pt x="781202" y="1752053"/>
                  </a:lnTo>
                  <a:lnTo>
                    <a:pt x="838428" y="1984832"/>
                  </a:lnTo>
                  <a:lnTo>
                    <a:pt x="846353" y="2003056"/>
                  </a:lnTo>
                  <a:lnTo>
                    <a:pt x="859472" y="2017306"/>
                  </a:lnTo>
                  <a:lnTo>
                    <a:pt x="876477" y="2026589"/>
                  </a:lnTo>
                  <a:lnTo>
                    <a:pt x="896086" y="2029904"/>
                  </a:lnTo>
                  <a:lnTo>
                    <a:pt x="1133983" y="2029904"/>
                  </a:lnTo>
                  <a:lnTo>
                    <a:pt x="1170571" y="2017306"/>
                  </a:lnTo>
                  <a:lnTo>
                    <a:pt x="1191666" y="1984832"/>
                  </a:lnTo>
                  <a:lnTo>
                    <a:pt x="1248867" y="1752053"/>
                  </a:lnTo>
                  <a:lnTo>
                    <a:pt x="1282915" y="1740369"/>
                  </a:lnTo>
                  <a:lnTo>
                    <a:pt x="1316291" y="1727123"/>
                  </a:lnTo>
                  <a:lnTo>
                    <a:pt x="1348943" y="1712328"/>
                  </a:lnTo>
                  <a:lnTo>
                    <a:pt x="1377416" y="1697761"/>
                  </a:lnTo>
                  <a:lnTo>
                    <a:pt x="1380832" y="1696008"/>
                  </a:lnTo>
                  <a:lnTo>
                    <a:pt x="1557045" y="1801710"/>
                  </a:lnTo>
                  <a:lnTo>
                    <a:pt x="1575549" y="1808937"/>
                  </a:lnTo>
                  <a:lnTo>
                    <a:pt x="1594904" y="1809737"/>
                  </a:lnTo>
                  <a:lnTo>
                    <a:pt x="1613496" y="1804289"/>
                  </a:lnTo>
                  <a:lnTo>
                    <a:pt x="1726476" y="1696008"/>
                  </a:lnTo>
                  <a:lnTo>
                    <a:pt x="1797913" y="1624584"/>
                  </a:lnTo>
                  <a:lnTo>
                    <a:pt x="1814880" y="1589786"/>
                  </a:lnTo>
                  <a:lnTo>
                    <a:pt x="1814093" y="1570431"/>
                  </a:lnTo>
                  <a:lnTo>
                    <a:pt x="1806841" y="1551927"/>
                  </a:lnTo>
                  <a:lnTo>
                    <a:pt x="1734388" y="1431239"/>
                  </a:lnTo>
                  <a:lnTo>
                    <a:pt x="1699920" y="1373822"/>
                  </a:lnTo>
                  <a:lnTo>
                    <a:pt x="1715046" y="1343456"/>
                  </a:lnTo>
                  <a:lnTo>
                    <a:pt x="1728800" y="1312468"/>
                  </a:lnTo>
                  <a:lnTo>
                    <a:pt x="1741170" y="1280909"/>
                  </a:lnTo>
                  <a:lnTo>
                    <a:pt x="1752117" y="1248829"/>
                  </a:lnTo>
                  <a:lnTo>
                    <a:pt x="1984997" y="1191577"/>
                  </a:lnTo>
                  <a:lnTo>
                    <a:pt x="2003158" y="1183627"/>
                  </a:lnTo>
                  <a:lnTo>
                    <a:pt x="2017445" y="1170508"/>
                  </a:lnTo>
                  <a:lnTo>
                    <a:pt x="2026742" y="1153490"/>
                  </a:lnTo>
                  <a:lnTo>
                    <a:pt x="2030069" y="1133894"/>
                  </a:lnTo>
                  <a:lnTo>
                    <a:pt x="2030069" y="896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1620" y="3299460"/>
              <a:ext cx="1217676" cy="1040891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3183" y="1943100"/>
              <a:ext cx="1374647" cy="1374648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30908" y="2020823"/>
              <a:ext cx="1224280" cy="1224280"/>
            </a:xfrm>
            <a:custGeom>
              <a:avLst/>
              <a:gdLst/>
              <a:ahLst/>
              <a:cxnLst/>
              <a:rect l="l" t="t" r="r" b="b"/>
              <a:pathLst>
                <a:path w="1224280" h="1224280">
                  <a:moveTo>
                    <a:pt x="611886" y="0"/>
                  </a:moveTo>
                  <a:lnTo>
                    <a:pt x="564065" y="1840"/>
                  </a:lnTo>
                  <a:lnTo>
                    <a:pt x="517252" y="7272"/>
                  </a:lnTo>
                  <a:lnTo>
                    <a:pt x="471582" y="16159"/>
                  </a:lnTo>
                  <a:lnTo>
                    <a:pt x="427191" y="28365"/>
                  </a:lnTo>
                  <a:lnTo>
                    <a:pt x="384214" y="43754"/>
                  </a:lnTo>
                  <a:lnTo>
                    <a:pt x="342788" y="62190"/>
                  </a:lnTo>
                  <a:lnTo>
                    <a:pt x="303050" y="83537"/>
                  </a:lnTo>
                  <a:lnTo>
                    <a:pt x="265134" y="107659"/>
                  </a:lnTo>
                  <a:lnTo>
                    <a:pt x="229177" y="134420"/>
                  </a:lnTo>
                  <a:lnTo>
                    <a:pt x="195315" y="163684"/>
                  </a:lnTo>
                  <a:lnTo>
                    <a:pt x="163684" y="195315"/>
                  </a:lnTo>
                  <a:lnTo>
                    <a:pt x="134420" y="229177"/>
                  </a:lnTo>
                  <a:lnTo>
                    <a:pt x="107659" y="265134"/>
                  </a:lnTo>
                  <a:lnTo>
                    <a:pt x="83537" y="303050"/>
                  </a:lnTo>
                  <a:lnTo>
                    <a:pt x="62190" y="342788"/>
                  </a:lnTo>
                  <a:lnTo>
                    <a:pt x="43754" y="384214"/>
                  </a:lnTo>
                  <a:lnTo>
                    <a:pt x="28365" y="427191"/>
                  </a:lnTo>
                  <a:lnTo>
                    <a:pt x="16159" y="471582"/>
                  </a:lnTo>
                  <a:lnTo>
                    <a:pt x="7272" y="517252"/>
                  </a:lnTo>
                  <a:lnTo>
                    <a:pt x="1840" y="564065"/>
                  </a:lnTo>
                  <a:lnTo>
                    <a:pt x="0" y="611886"/>
                  </a:lnTo>
                  <a:lnTo>
                    <a:pt x="1840" y="659706"/>
                  </a:lnTo>
                  <a:lnTo>
                    <a:pt x="7272" y="706519"/>
                  </a:lnTo>
                  <a:lnTo>
                    <a:pt x="16159" y="752189"/>
                  </a:lnTo>
                  <a:lnTo>
                    <a:pt x="28365" y="796580"/>
                  </a:lnTo>
                  <a:lnTo>
                    <a:pt x="43754" y="839557"/>
                  </a:lnTo>
                  <a:lnTo>
                    <a:pt x="62190" y="880983"/>
                  </a:lnTo>
                  <a:lnTo>
                    <a:pt x="83537" y="920721"/>
                  </a:lnTo>
                  <a:lnTo>
                    <a:pt x="107659" y="958637"/>
                  </a:lnTo>
                  <a:lnTo>
                    <a:pt x="134420" y="994594"/>
                  </a:lnTo>
                  <a:lnTo>
                    <a:pt x="163684" y="1028456"/>
                  </a:lnTo>
                  <a:lnTo>
                    <a:pt x="195315" y="1060087"/>
                  </a:lnTo>
                  <a:lnTo>
                    <a:pt x="229177" y="1089351"/>
                  </a:lnTo>
                  <a:lnTo>
                    <a:pt x="265134" y="1116112"/>
                  </a:lnTo>
                  <a:lnTo>
                    <a:pt x="303050" y="1140234"/>
                  </a:lnTo>
                  <a:lnTo>
                    <a:pt x="342788" y="1161581"/>
                  </a:lnTo>
                  <a:lnTo>
                    <a:pt x="384214" y="1180017"/>
                  </a:lnTo>
                  <a:lnTo>
                    <a:pt x="427191" y="1195406"/>
                  </a:lnTo>
                  <a:lnTo>
                    <a:pt x="471582" y="1207612"/>
                  </a:lnTo>
                  <a:lnTo>
                    <a:pt x="517252" y="1216499"/>
                  </a:lnTo>
                  <a:lnTo>
                    <a:pt x="564065" y="1221931"/>
                  </a:lnTo>
                  <a:lnTo>
                    <a:pt x="611886" y="1223772"/>
                  </a:lnTo>
                  <a:lnTo>
                    <a:pt x="659706" y="1221931"/>
                  </a:lnTo>
                  <a:lnTo>
                    <a:pt x="706519" y="1216499"/>
                  </a:lnTo>
                  <a:lnTo>
                    <a:pt x="752189" y="1207612"/>
                  </a:lnTo>
                  <a:lnTo>
                    <a:pt x="796580" y="1195406"/>
                  </a:lnTo>
                  <a:lnTo>
                    <a:pt x="839557" y="1180017"/>
                  </a:lnTo>
                  <a:lnTo>
                    <a:pt x="880983" y="1161581"/>
                  </a:lnTo>
                  <a:lnTo>
                    <a:pt x="920721" y="1140234"/>
                  </a:lnTo>
                  <a:lnTo>
                    <a:pt x="958637" y="1116112"/>
                  </a:lnTo>
                  <a:lnTo>
                    <a:pt x="994594" y="1089351"/>
                  </a:lnTo>
                  <a:lnTo>
                    <a:pt x="1028456" y="1060087"/>
                  </a:lnTo>
                  <a:lnTo>
                    <a:pt x="1060087" y="1028456"/>
                  </a:lnTo>
                  <a:lnTo>
                    <a:pt x="1089351" y="994594"/>
                  </a:lnTo>
                  <a:lnTo>
                    <a:pt x="1116112" y="958637"/>
                  </a:lnTo>
                  <a:lnTo>
                    <a:pt x="1140234" y="920721"/>
                  </a:lnTo>
                  <a:lnTo>
                    <a:pt x="1161581" y="880983"/>
                  </a:lnTo>
                  <a:lnTo>
                    <a:pt x="1180017" y="839557"/>
                  </a:lnTo>
                  <a:lnTo>
                    <a:pt x="1195406" y="796580"/>
                  </a:lnTo>
                  <a:lnTo>
                    <a:pt x="1207612" y="752189"/>
                  </a:lnTo>
                  <a:lnTo>
                    <a:pt x="1216499" y="706519"/>
                  </a:lnTo>
                  <a:lnTo>
                    <a:pt x="1221931" y="659706"/>
                  </a:lnTo>
                  <a:lnTo>
                    <a:pt x="1223772" y="611886"/>
                  </a:lnTo>
                  <a:lnTo>
                    <a:pt x="1221931" y="564065"/>
                  </a:lnTo>
                  <a:lnTo>
                    <a:pt x="1216499" y="517252"/>
                  </a:lnTo>
                  <a:lnTo>
                    <a:pt x="1207612" y="471582"/>
                  </a:lnTo>
                  <a:lnTo>
                    <a:pt x="1195406" y="427191"/>
                  </a:lnTo>
                  <a:lnTo>
                    <a:pt x="1180017" y="384214"/>
                  </a:lnTo>
                  <a:lnTo>
                    <a:pt x="1161581" y="342788"/>
                  </a:lnTo>
                  <a:lnTo>
                    <a:pt x="1140234" y="303050"/>
                  </a:lnTo>
                  <a:lnTo>
                    <a:pt x="1116112" y="265134"/>
                  </a:lnTo>
                  <a:lnTo>
                    <a:pt x="1089351" y="229177"/>
                  </a:lnTo>
                  <a:lnTo>
                    <a:pt x="1060087" y="195315"/>
                  </a:lnTo>
                  <a:lnTo>
                    <a:pt x="1028456" y="163684"/>
                  </a:lnTo>
                  <a:lnTo>
                    <a:pt x="994594" y="134420"/>
                  </a:lnTo>
                  <a:lnTo>
                    <a:pt x="958637" y="107659"/>
                  </a:lnTo>
                  <a:lnTo>
                    <a:pt x="920721" y="83537"/>
                  </a:lnTo>
                  <a:lnTo>
                    <a:pt x="880983" y="62190"/>
                  </a:lnTo>
                  <a:lnTo>
                    <a:pt x="839557" y="43754"/>
                  </a:lnTo>
                  <a:lnTo>
                    <a:pt x="796580" y="28365"/>
                  </a:lnTo>
                  <a:lnTo>
                    <a:pt x="752189" y="16159"/>
                  </a:lnTo>
                  <a:lnTo>
                    <a:pt x="706519" y="7272"/>
                  </a:lnTo>
                  <a:lnTo>
                    <a:pt x="659706" y="1840"/>
                  </a:lnTo>
                  <a:lnTo>
                    <a:pt x="6118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0541" y="2641561"/>
              <a:ext cx="134907" cy="164805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237003" y="2400147"/>
              <a:ext cx="607060" cy="487045"/>
            </a:xfrm>
            <a:custGeom>
              <a:avLst/>
              <a:gdLst/>
              <a:ahLst/>
              <a:cxnLst/>
              <a:rect l="l" t="t" r="r" b="b"/>
              <a:pathLst>
                <a:path w="607060" h="487044">
                  <a:moveTo>
                    <a:pt x="146748" y="167081"/>
                  </a:moveTo>
                  <a:lnTo>
                    <a:pt x="145186" y="159296"/>
                  </a:lnTo>
                  <a:lnTo>
                    <a:pt x="140893" y="152920"/>
                  </a:lnTo>
                  <a:lnTo>
                    <a:pt x="134531" y="148640"/>
                  </a:lnTo>
                  <a:lnTo>
                    <a:pt x="126746" y="147066"/>
                  </a:lnTo>
                  <a:lnTo>
                    <a:pt x="118948" y="148640"/>
                  </a:lnTo>
                  <a:lnTo>
                    <a:pt x="112598" y="152920"/>
                  </a:lnTo>
                  <a:lnTo>
                    <a:pt x="108305" y="159296"/>
                  </a:lnTo>
                  <a:lnTo>
                    <a:pt x="106730" y="167081"/>
                  </a:lnTo>
                  <a:lnTo>
                    <a:pt x="108305" y="174879"/>
                  </a:lnTo>
                  <a:lnTo>
                    <a:pt x="112598" y="181241"/>
                  </a:lnTo>
                  <a:lnTo>
                    <a:pt x="118948" y="185534"/>
                  </a:lnTo>
                  <a:lnTo>
                    <a:pt x="126746" y="187109"/>
                  </a:lnTo>
                  <a:lnTo>
                    <a:pt x="134531" y="185534"/>
                  </a:lnTo>
                  <a:lnTo>
                    <a:pt x="140893" y="181241"/>
                  </a:lnTo>
                  <a:lnTo>
                    <a:pt x="145186" y="174879"/>
                  </a:lnTo>
                  <a:lnTo>
                    <a:pt x="146748" y="167081"/>
                  </a:lnTo>
                  <a:close/>
                </a:path>
                <a:path w="607060" h="487044">
                  <a:moveTo>
                    <a:pt x="369887" y="398868"/>
                  </a:moveTo>
                  <a:lnTo>
                    <a:pt x="369608" y="395084"/>
                  </a:lnTo>
                  <a:lnTo>
                    <a:pt x="367550" y="392214"/>
                  </a:lnTo>
                  <a:lnTo>
                    <a:pt x="304622" y="289763"/>
                  </a:lnTo>
                  <a:lnTo>
                    <a:pt x="303060" y="287223"/>
                  </a:lnTo>
                  <a:lnTo>
                    <a:pt x="271894" y="236486"/>
                  </a:lnTo>
                  <a:lnTo>
                    <a:pt x="271894" y="287223"/>
                  </a:lnTo>
                  <a:lnTo>
                    <a:pt x="237744" y="266661"/>
                  </a:lnTo>
                  <a:lnTo>
                    <a:pt x="214655" y="287223"/>
                  </a:lnTo>
                  <a:lnTo>
                    <a:pt x="191579" y="266661"/>
                  </a:lnTo>
                  <a:lnTo>
                    <a:pt x="153428" y="289763"/>
                  </a:lnTo>
                  <a:lnTo>
                    <a:pt x="213461" y="192379"/>
                  </a:lnTo>
                  <a:lnTo>
                    <a:pt x="271894" y="287223"/>
                  </a:lnTo>
                  <a:lnTo>
                    <a:pt x="271894" y="236486"/>
                  </a:lnTo>
                  <a:lnTo>
                    <a:pt x="244805" y="192379"/>
                  </a:lnTo>
                  <a:lnTo>
                    <a:pt x="222465" y="156006"/>
                  </a:lnTo>
                  <a:lnTo>
                    <a:pt x="220599" y="153593"/>
                  </a:lnTo>
                  <a:lnTo>
                    <a:pt x="217703" y="152234"/>
                  </a:lnTo>
                  <a:lnTo>
                    <a:pt x="209219" y="152234"/>
                  </a:lnTo>
                  <a:lnTo>
                    <a:pt x="206311" y="153593"/>
                  </a:lnTo>
                  <a:lnTo>
                    <a:pt x="204457" y="156006"/>
                  </a:lnTo>
                  <a:lnTo>
                    <a:pt x="59372" y="392214"/>
                  </a:lnTo>
                  <a:lnTo>
                    <a:pt x="57315" y="395084"/>
                  </a:lnTo>
                  <a:lnTo>
                    <a:pt x="57023" y="398868"/>
                  </a:lnTo>
                  <a:lnTo>
                    <a:pt x="58635" y="402018"/>
                  </a:lnTo>
                  <a:lnTo>
                    <a:pt x="60248" y="404876"/>
                  </a:lnTo>
                  <a:lnTo>
                    <a:pt x="63461" y="406438"/>
                  </a:lnTo>
                  <a:lnTo>
                    <a:pt x="66713" y="405955"/>
                  </a:lnTo>
                  <a:lnTo>
                    <a:pt x="360210" y="405955"/>
                  </a:lnTo>
                  <a:lnTo>
                    <a:pt x="363461" y="406438"/>
                  </a:lnTo>
                  <a:lnTo>
                    <a:pt x="364451" y="405955"/>
                  </a:lnTo>
                  <a:lnTo>
                    <a:pt x="366674" y="404876"/>
                  </a:lnTo>
                  <a:lnTo>
                    <a:pt x="368287" y="402018"/>
                  </a:lnTo>
                  <a:lnTo>
                    <a:pt x="369887" y="398868"/>
                  </a:lnTo>
                  <a:close/>
                </a:path>
                <a:path w="607060" h="487044">
                  <a:moveTo>
                    <a:pt x="607021" y="0"/>
                  </a:moveTo>
                  <a:lnTo>
                    <a:pt x="567004" y="0"/>
                  </a:lnTo>
                  <a:lnTo>
                    <a:pt x="567004" y="40652"/>
                  </a:lnTo>
                  <a:lnTo>
                    <a:pt x="567004" y="373494"/>
                  </a:lnTo>
                  <a:lnTo>
                    <a:pt x="533654" y="373494"/>
                  </a:lnTo>
                  <a:lnTo>
                    <a:pt x="533654" y="111798"/>
                  </a:lnTo>
                  <a:lnTo>
                    <a:pt x="533654" y="73685"/>
                  </a:lnTo>
                  <a:lnTo>
                    <a:pt x="493623" y="73685"/>
                  </a:lnTo>
                  <a:lnTo>
                    <a:pt x="493623" y="111798"/>
                  </a:lnTo>
                  <a:lnTo>
                    <a:pt x="493623" y="373494"/>
                  </a:lnTo>
                  <a:lnTo>
                    <a:pt x="493623" y="412864"/>
                  </a:lnTo>
                  <a:lnTo>
                    <a:pt x="493623" y="447167"/>
                  </a:lnTo>
                  <a:lnTo>
                    <a:pt x="40030" y="447167"/>
                  </a:lnTo>
                  <a:lnTo>
                    <a:pt x="40030" y="111798"/>
                  </a:lnTo>
                  <a:lnTo>
                    <a:pt x="493623" y="111798"/>
                  </a:lnTo>
                  <a:lnTo>
                    <a:pt x="493623" y="73685"/>
                  </a:lnTo>
                  <a:lnTo>
                    <a:pt x="113398" y="73685"/>
                  </a:lnTo>
                  <a:lnTo>
                    <a:pt x="113398" y="40652"/>
                  </a:lnTo>
                  <a:lnTo>
                    <a:pt x="567004" y="40652"/>
                  </a:lnTo>
                  <a:lnTo>
                    <a:pt x="567004" y="0"/>
                  </a:lnTo>
                  <a:lnTo>
                    <a:pt x="73380" y="0"/>
                  </a:lnTo>
                  <a:lnTo>
                    <a:pt x="73380" y="40652"/>
                  </a:lnTo>
                  <a:lnTo>
                    <a:pt x="73380" y="73685"/>
                  </a:lnTo>
                  <a:lnTo>
                    <a:pt x="0" y="73685"/>
                  </a:lnTo>
                  <a:lnTo>
                    <a:pt x="0" y="111798"/>
                  </a:lnTo>
                  <a:lnTo>
                    <a:pt x="0" y="447167"/>
                  </a:lnTo>
                  <a:lnTo>
                    <a:pt x="0" y="486549"/>
                  </a:lnTo>
                  <a:lnTo>
                    <a:pt x="533654" y="486549"/>
                  </a:lnTo>
                  <a:lnTo>
                    <a:pt x="533654" y="447167"/>
                  </a:lnTo>
                  <a:lnTo>
                    <a:pt x="533654" y="412864"/>
                  </a:lnTo>
                  <a:lnTo>
                    <a:pt x="607021" y="412864"/>
                  </a:lnTo>
                  <a:lnTo>
                    <a:pt x="607021" y="373989"/>
                  </a:lnTo>
                  <a:lnTo>
                    <a:pt x="607021" y="373494"/>
                  </a:lnTo>
                  <a:lnTo>
                    <a:pt x="607021" y="40652"/>
                  </a:lnTo>
                  <a:lnTo>
                    <a:pt x="607021" y="40271"/>
                  </a:lnTo>
                  <a:lnTo>
                    <a:pt x="60702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10884534" y="256793"/>
            <a:ext cx="794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GCP</a:t>
            </a:r>
            <a:r>
              <a:rPr dirty="0" sz="10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Cloud</a:t>
            </a:r>
            <a:r>
              <a:rPr dirty="0" sz="1000" spc="-25">
                <a:solidFill>
                  <a:srgbClr val="252525"/>
                </a:solidFill>
                <a:latin typeface="Calibri"/>
                <a:cs typeface="Calibri"/>
              </a:rPr>
              <a:t> Run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973" y="2802635"/>
            <a:ext cx="6654165" cy="626745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-415">
                <a:solidFill>
                  <a:srgbClr val="252525"/>
                </a:solidFill>
              </a:rPr>
              <a:t>GCP</a:t>
            </a:r>
            <a:r>
              <a:rPr dirty="0" sz="4400" spc="-170">
                <a:solidFill>
                  <a:srgbClr val="252525"/>
                </a:solidFill>
              </a:rPr>
              <a:t> </a:t>
            </a:r>
            <a:r>
              <a:rPr dirty="0" sz="4400">
                <a:solidFill>
                  <a:srgbClr val="252525"/>
                </a:solidFill>
              </a:rPr>
              <a:t>Security,</a:t>
            </a:r>
            <a:r>
              <a:rPr dirty="0" sz="4400" spc="-215">
                <a:solidFill>
                  <a:srgbClr val="252525"/>
                </a:solidFill>
              </a:rPr>
              <a:t> </a:t>
            </a:r>
            <a:r>
              <a:rPr dirty="0" sz="4400" spc="-40">
                <a:solidFill>
                  <a:srgbClr val="252525"/>
                </a:solidFill>
              </a:rPr>
              <a:t>Privacy,</a:t>
            </a:r>
            <a:r>
              <a:rPr dirty="0" sz="4400" spc="-185">
                <a:solidFill>
                  <a:srgbClr val="252525"/>
                </a:solidFill>
              </a:rPr>
              <a:t> </a:t>
            </a:r>
            <a:r>
              <a:rPr dirty="0" sz="4400" spc="-25">
                <a:solidFill>
                  <a:srgbClr val="252525"/>
                </a:solidFill>
              </a:rPr>
              <a:t>and</a:t>
            </a:r>
            <a:endParaRPr sz="4400"/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07333" y="3429000"/>
            <a:ext cx="4577080" cy="603885"/>
          </a:xfrm>
          <a:prstGeom prst="rect">
            <a:avLst/>
          </a:prstGeom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50"/>
              </a:lnSpc>
            </a:pPr>
            <a:r>
              <a:rPr dirty="0" sz="4400">
                <a:solidFill>
                  <a:srgbClr val="252525"/>
                </a:solidFill>
                <a:latin typeface="Microsoft Sans Serif"/>
                <a:cs typeface="Microsoft Sans Serif"/>
              </a:rPr>
              <a:t>Cloud</a:t>
            </a:r>
            <a:r>
              <a:rPr dirty="0" sz="4400" spc="-6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10">
                <a:solidFill>
                  <a:srgbClr val="252525"/>
                </a:solidFill>
                <a:latin typeface="Microsoft Sans Serif"/>
                <a:cs typeface="Microsoft Sans Serif"/>
              </a:rPr>
              <a:t>Compliance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84041" y="5026533"/>
            <a:ext cx="4683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GCP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Security,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Privacy,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Cloud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Compliance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362693" y="293369"/>
            <a:ext cx="23196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GCP</a:t>
            </a:r>
            <a:r>
              <a:rPr dirty="0" sz="10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Security,</a:t>
            </a:r>
            <a:r>
              <a:rPr dirty="0" sz="100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Privacy,</a:t>
            </a:r>
            <a:r>
              <a:rPr dirty="0" sz="10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dirty="0" sz="10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52525"/>
                </a:solidFill>
                <a:latin typeface="Calibri"/>
                <a:cs typeface="Calibri"/>
              </a:rPr>
              <a:t>Cloud</a:t>
            </a:r>
            <a:r>
              <a:rPr dirty="0" sz="10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52525"/>
                </a:solidFill>
                <a:latin typeface="Calibri"/>
                <a:cs typeface="Calibri"/>
              </a:rPr>
              <a:t>Compliance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972311"/>
            <a:ext cx="11140440" cy="517563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232397" y="2549143"/>
            <a:ext cx="1759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DF4E58"/>
                </a:solidFill>
                <a:latin typeface="Microsoft Sans Serif"/>
                <a:cs typeface="Microsoft Sans Serif"/>
              </a:rPr>
              <a:t>Digital</a:t>
            </a:r>
            <a:r>
              <a:rPr dirty="0" sz="1600" spc="21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sovereignty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6232397" y="1217803"/>
            <a:ext cx="4573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Detect,</a:t>
            </a:r>
            <a:r>
              <a:rPr dirty="0" sz="1600" spc="12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investigate,</a:t>
            </a:r>
            <a:r>
              <a:rPr dirty="0" sz="1600" spc="114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9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respond</a:t>
            </a:r>
            <a:r>
              <a:rPr dirty="0" sz="1600" spc="12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4">
                <a:solidFill>
                  <a:srgbClr val="1DABFD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9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threats</a:t>
            </a:r>
            <a:r>
              <a:rPr dirty="0" sz="1600" spc="13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1DABFD"/>
                </a:solidFill>
                <a:latin typeface="Microsoft Sans Serif"/>
                <a:cs typeface="Microsoft Sans Serif"/>
              </a:rPr>
              <a:t>faster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91961" y="1148841"/>
            <a:ext cx="197485" cy="996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28079" y="3229178"/>
            <a:ext cx="4954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1BB21"/>
                </a:solidFill>
                <a:latin typeface="Microsoft Sans Serif"/>
                <a:cs typeface="Microsoft Sans Serif"/>
              </a:rPr>
              <a:t>Provide</a:t>
            </a:r>
            <a:r>
              <a:rPr dirty="0" sz="1600" spc="-20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1BB21"/>
                </a:solidFill>
                <a:latin typeface="Microsoft Sans Serif"/>
                <a:cs typeface="Microsoft Sans Serif"/>
              </a:rPr>
              <a:t>secure</a:t>
            </a:r>
            <a:r>
              <a:rPr dirty="0" sz="1600" spc="-10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0">
                <a:solidFill>
                  <a:srgbClr val="F1BB21"/>
                </a:solidFill>
                <a:latin typeface="Microsoft Sans Serif"/>
                <a:cs typeface="Microsoft Sans Serif"/>
              </a:rPr>
              <a:t>access</a:t>
            </a:r>
            <a:r>
              <a:rPr dirty="0" sz="1600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4">
                <a:solidFill>
                  <a:srgbClr val="F1BB21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35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F1BB21"/>
                </a:solidFill>
                <a:latin typeface="Microsoft Sans Serif"/>
                <a:cs typeface="Microsoft Sans Serif"/>
              </a:rPr>
              <a:t>systems,</a:t>
            </a:r>
            <a:r>
              <a:rPr dirty="0" sz="1600" spc="-15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1BB21"/>
                </a:solidFill>
                <a:latin typeface="Microsoft Sans Serif"/>
                <a:cs typeface="Microsoft Sans Serif"/>
              </a:rPr>
              <a:t>data,</a:t>
            </a:r>
            <a:r>
              <a:rPr dirty="0" sz="1600" spc="-15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1BB21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-35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F1BB21"/>
                </a:solidFill>
                <a:latin typeface="Microsoft Sans Serif"/>
                <a:cs typeface="Microsoft Sans Serif"/>
              </a:rPr>
              <a:t>resources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91961" y="2471420"/>
            <a:ext cx="197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32397" y="1833829"/>
            <a:ext cx="52901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7D5BE"/>
                </a:solidFill>
                <a:latin typeface="Microsoft Sans Serif"/>
                <a:cs typeface="Microsoft Sans Serif"/>
              </a:rPr>
              <a:t>Protect</a:t>
            </a:r>
            <a:r>
              <a:rPr dirty="0" sz="1600" spc="10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17D5BE"/>
                </a:solidFill>
                <a:latin typeface="Microsoft Sans Serif"/>
                <a:cs typeface="Microsoft Sans Serif"/>
              </a:rPr>
              <a:t>business-</a:t>
            </a:r>
            <a:r>
              <a:rPr dirty="0" sz="1600">
                <a:solidFill>
                  <a:srgbClr val="17D5BE"/>
                </a:solidFill>
                <a:latin typeface="Microsoft Sans Serif"/>
                <a:cs typeface="Microsoft Sans Serif"/>
              </a:rPr>
              <a:t>critical</a:t>
            </a:r>
            <a:r>
              <a:rPr dirty="0" sz="1600" spc="13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17D5BE"/>
                </a:solidFill>
                <a:latin typeface="Microsoft Sans Serif"/>
                <a:cs typeface="Microsoft Sans Serif"/>
              </a:rPr>
              <a:t>apps</a:t>
            </a:r>
            <a:r>
              <a:rPr dirty="0" sz="1600" spc="10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5">
                <a:solidFill>
                  <a:srgbClr val="17D5BE"/>
                </a:solidFill>
                <a:latin typeface="Microsoft Sans Serif"/>
                <a:cs typeface="Microsoft Sans Serif"/>
              </a:rPr>
              <a:t>from</a:t>
            </a:r>
            <a:r>
              <a:rPr dirty="0" sz="1600" spc="9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17D5BE"/>
                </a:solidFill>
                <a:latin typeface="Microsoft Sans Serif"/>
                <a:cs typeface="Microsoft Sans Serif"/>
              </a:rPr>
              <a:t>fraud</a:t>
            </a:r>
            <a:r>
              <a:rPr dirty="0" sz="1600" spc="8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17D5BE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8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17D5BE"/>
                </a:solidFill>
                <a:latin typeface="Microsoft Sans Serif"/>
                <a:cs typeface="Microsoft Sans Serif"/>
              </a:rPr>
              <a:t>web</a:t>
            </a:r>
            <a:r>
              <a:rPr dirty="0" sz="1600" spc="10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17D5BE"/>
                </a:solidFill>
                <a:latin typeface="Microsoft Sans Serif"/>
                <a:cs typeface="Microsoft Sans Serif"/>
              </a:rPr>
              <a:t>attacks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91961" y="3188970"/>
            <a:ext cx="197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295013" y="4636134"/>
            <a:ext cx="2895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5">
                <a:solidFill>
                  <a:srgbClr val="0F171E"/>
                </a:solidFill>
                <a:latin typeface="Microsoft Sans Serif"/>
                <a:cs typeface="Microsoft Sans Serif"/>
              </a:rPr>
              <a:t>USA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6395" y="2802635"/>
            <a:ext cx="6504940" cy="62674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-415">
                <a:solidFill>
                  <a:srgbClr val="0F171E"/>
                </a:solidFill>
                <a:latin typeface="Microsoft Sans Serif"/>
                <a:cs typeface="Microsoft Sans Serif"/>
              </a:rPr>
              <a:t>GCP</a:t>
            </a:r>
            <a:r>
              <a:rPr dirty="0" sz="4400" spc="-17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30">
                <a:solidFill>
                  <a:srgbClr val="0F171E"/>
                </a:solidFill>
                <a:latin typeface="Microsoft Sans Serif"/>
                <a:cs typeface="Microsoft Sans Serif"/>
              </a:rPr>
              <a:t>services</a:t>
            </a:r>
            <a:r>
              <a:rPr dirty="0" sz="4400" spc="-20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270">
                <a:solidFill>
                  <a:srgbClr val="0F171E"/>
                </a:solidFill>
                <a:latin typeface="Microsoft Sans Serif"/>
                <a:cs typeface="Microsoft Sans Serif"/>
              </a:rPr>
              <a:t>for</a:t>
            </a:r>
            <a:r>
              <a:rPr dirty="0" sz="4400" spc="-19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10">
                <a:solidFill>
                  <a:srgbClr val="0F171E"/>
                </a:solidFill>
                <a:latin typeface="Microsoft Sans Serif"/>
                <a:cs typeface="Microsoft Sans Serif"/>
              </a:rPr>
              <a:t>securing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117975" y="3429000"/>
            <a:ext cx="3967479" cy="60388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50"/>
              </a:lnSpc>
            </a:pPr>
            <a:r>
              <a:rPr dirty="0" sz="4400" spc="145">
                <a:solidFill>
                  <a:srgbClr val="0F171E"/>
                </a:solidFill>
                <a:latin typeface="Microsoft Sans Serif"/>
                <a:cs typeface="Microsoft Sans Serif"/>
              </a:rPr>
              <a:t>our</a:t>
            </a:r>
            <a:r>
              <a:rPr dirty="0" sz="4400" spc="-15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60">
                <a:solidFill>
                  <a:srgbClr val="0F171E"/>
                </a:solidFill>
                <a:latin typeface="Microsoft Sans Serif"/>
                <a:cs typeface="Microsoft Sans Serif"/>
              </a:rPr>
              <a:t>cloud</a:t>
            </a:r>
            <a:r>
              <a:rPr dirty="0" sz="4400" spc="-14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95">
                <a:solidFill>
                  <a:srgbClr val="0F171E"/>
                </a:solidFill>
                <a:latin typeface="Microsoft Sans Serif"/>
                <a:cs typeface="Microsoft Sans Serif"/>
              </a:rPr>
              <a:t>setup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47624" y="3247152"/>
              <a:ext cx="717550" cy="716280"/>
            </a:xfrm>
            <a:custGeom>
              <a:avLst/>
              <a:gdLst/>
              <a:ahLst/>
              <a:cxnLst/>
              <a:rect l="l" t="t" r="r" b="b"/>
              <a:pathLst>
                <a:path w="717550" h="716279">
                  <a:moveTo>
                    <a:pt x="102089" y="0"/>
                  </a:moveTo>
                  <a:lnTo>
                    <a:pt x="60990" y="7455"/>
                  </a:lnTo>
                  <a:lnTo>
                    <a:pt x="28949" y="28872"/>
                  </a:lnTo>
                  <a:lnTo>
                    <a:pt x="7474" y="60848"/>
                  </a:lnTo>
                  <a:lnTo>
                    <a:pt x="0" y="98612"/>
                  </a:lnTo>
                  <a:lnTo>
                    <a:pt x="61" y="159750"/>
                  </a:lnTo>
                  <a:lnTo>
                    <a:pt x="28037" y="187422"/>
                  </a:lnTo>
                  <a:lnTo>
                    <a:pt x="141587" y="187422"/>
                  </a:lnTo>
                  <a:lnTo>
                    <a:pt x="141587" y="604252"/>
                  </a:lnTo>
                  <a:lnTo>
                    <a:pt x="150415" y="647767"/>
                  </a:lnTo>
                  <a:lnTo>
                    <a:pt x="174474" y="683341"/>
                  </a:lnTo>
                  <a:lnTo>
                    <a:pt x="210126" y="707346"/>
                  </a:lnTo>
                  <a:lnTo>
                    <a:pt x="253736" y="716153"/>
                  </a:lnTo>
                  <a:lnTo>
                    <a:pt x="375697" y="716153"/>
                  </a:lnTo>
                  <a:lnTo>
                    <a:pt x="386608" y="713955"/>
                  </a:lnTo>
                  <a:lnTo>
                    <a:pt x="395520" y="707960"/>
                  </a:lnTo>
                  <a:lnTo>
                    <a:pt x="401530" y="699068"/>
                  </a:lnTo>
                  <a:lnTo>
                    <a:pt x="403734" y="688178"/>
                  </a:lnTo>
                  <a:lnTo>
                    <a:pt x="401530" y="677289"/>
                  </a:lnTo>
                  <a:lnTo>
                    <a:pt x="395520" y="668397"/>
                  </a:lnTo>
                  <a:lnTo>
                    <a:pt x="386608" y="662401"/>
                  </a:lnTo>
                  <a:lnTo>
                    <a:pt x="375697" y="660203"/>
                  </a:lnTo>
                  <a:lnTo>
                    <a:pt x="253736" y="660203"/>
                  </a:lnTo>
                  <a:lnTo>
                    <a:pt x="231928" y="655799"/>
                  </a:lnTo>
                  <a:lnTo>
                    <a:pt x="214102" y="643797"/>
                  </a:lnTo>
                  <a:lnTo>
                    <a:pt x="202074" y="626010"/>
                  </a:lnTo>
                  <a:lnTo>
                    <a:pt x="197661" y="604252"/>
                  </a:lnTo>
                  <a:lnTo>
                    <a:pt x="197661" y="131471"/>
                  </a:lnTo>
                  <a:lnTo>
                    <a:pt x="56074" y="131471"/>
                  </a:lnTo>
                  <a:lnTo>
                    <a:pt x="56895" y="90222"/>
                  </a:lnTo>
                  <a:lnTo>
                    <a:pt x="82460" y="59171"/>
                  </a:lnTo>
                  <a:lnTo>
                    <a:pt x="98833" y="55950"/>
                  </a:lnTo>
                  <a:lnTo>
                    <a:pt x="645846" y="55950"/>
                  </a:lnTo>
                  <a:lnTo>
                    <a:pt x="630191" y="32802"/>
                  </a:lnTo>
                  <a:lnTo>
                    <a:pt x="594538" y="8796"/>
                  </a:lnTo>
                  <a:lnTo>
                    <a:pt x="553295" y="466"/>
                  </a:lnTo>
                  <a:lnTo>
                    <a:pt x="108474" y="466"/>
                  </a:lnTo>
                  <a:lnTo>
                    <a:pt x="105423" y="174"/>
                  </a:lnTo>
                  <a:lnTo>
                    <a:pt x="102089" y="0"/>
                  </a:lnTo>
                  <a:close/>
                </a:path>
                <a:path w="717550" h="716279">
                  <a:moveTo>
                    <a:pt x="671258" y="394439"/>
                  </a:moveTo>
                  <a:lnTo>
                    <a:pt x="469852" y="394439"/>
                  </a:lnTo>
                  <a:lnTo>
                    <a:pt x="431608" y="428382"/>
                  </a:lnTo>
                  <a:lnTo>
                    <a:pt x="423691" y="452437"/>
                  </a:lnTo>
                  <a:lnTo>
                    <a:pt x="426401" y="460868"/>
                  </a:lnTo>
                  <a:lnTo>
                    <a:pt x="431799" y="472627"/>
                  </a:lnTo>
                  <a:lnTo>
                    <a:pt x="437210" y="486738"/>
                  </a:lnTo>
                  <a:lnTo>
                    <a:pt x="441333" y="500642"/>
                  </a:lnTo>
                  <a:lnTo>
                    <a:pt x="442956" y="511934"/>
                  </a:lnTo>
                  <a:lnTo>
                    <a:pt x="442986" y="512144"/>
                  </a:lnTo>
                  <a:lnTo>
                    <a:pt x="442470" y="520426"/>
                  </a:lnTo>
                  <a:lnTo>
                    <a:pt x="433278" y="555562"/>
                  </a:lnTo>
                  <a:lnTo>
                    <a:pt x="430559" y="566371"/>
                  </a:lnTo>
                  <a:lnTo>
                    <a:pt x="430432" y="566874"/>
                  </a:lnTo>
                  <a:lnTo>
                    <a:pt x="428452" y="578774"/>
                  </a:lnTo>
                  <a:lnTo>
                    <a:pt x="428364" y="579300"/>
                  </a:lnTo>
                  <a:lnTo>
                    <a:pt x="427596" y="592538"/>
                  </a:lnTo>
                  <a:lnTo>
                    <a:pt x="427566" y="593063"/>
                  </a:lnTo>
                  <a:lnTo>
                    <a:pt x="435715" y="632370"/>
                  </a:lnTo>
                  <a:lnTo>
                    <a:pt x="483212" y="675448"/>
                  </a:lnTo>
                  <a:lnTo>
                    <a:pt x="521920" y="690114"/>
                  </a:lnTo>
                  <a:lnTo>
                    <a:pt x="532850" y="694620"/>
                  </a:lnTo>
                  <a:lnTo>
                    <a:pt x="541972" y="699650"/>
                  </a:lnTo>
                  <a:lnTo>
                    <a:pt x="548559" y="705526"/>
                  </a:lnTo>
                  <a:lnTo>
                    <a:pt x="553876" y="712238"/>
                  </a:lnTo>
                  <a:lnTo>
                    <a:pt x="561980" y="716154"/>
                  </a:lnTo>
                  <a:lnTo>
                    <a:pt x="579130" y="716154"/>
                  </a:lnTo>
                  <a:lnTo>
                    <a:pt x="587237" y="712238"/>
                  </a:lnTo>
                  <a:lnTo>
                    <a:pt x="592553" y="705526"/>
                  </a:lnTo>
                  <a:lnTo>
                    <a:pt x="599116" y="699650"/>
                  </a:lnTo>
                  <a:lnTo>
                    <a:pt x="608151" y="694620"/>
                  </a:lnTo>
                  <a:lnTo>
                    <a:pt x="618917" y="690114"/>
                  </a:lnTo>
                  <a:lnTo>
                    <a:pt x="631209" y="685630"/>
                  </a:lnTo>
                  <a:lnTo>
                    <a:pt x="657903" y="675143"/>
                  </a:lnTo>
                  <a:lnTo>
                    <a:pt x="684669" y="658648"/>
                  </a:lnTo>
                  <a:lnTo>
                    <a:pt x="690311" y="651457"/>
                  </a:lnTo>
                  <a:lnTo>
                    <a:pt x="570532" y="651457"/>
                  </a:lnTo>
                  <a:lnTo>
                    <a:pt x="560268" y="645721"/>
                  </a:lnTo>
                  <a:lnTo>
                    <a:pt x="549675" y="640908"/>
                  </a:lnTo>
                  <a:lnTo>
                    <a:pt x="539005" y="636762"/>
                  </a:lnTo>
                  <a:lnTo>
                    <a:pt x="528511" y="633024"/>
                  </a:lnTo>
                  <a:lnTo>
                    <a:pt x="506375" y="624484"/>
                  </a:lnTo>
                  <a:lnTo>
                    <a:pt x="492631" y="616346"/>
                  </a:lnTo>
                  <a:lnTo>
                    <a:pt x="485609" y="606557"/>
                  </a:lnTo>
                  <a:lnTo>
                    <a:pt x="483640" y="593063"/>
                  </a:lnTo>
                  <a:lnTo>
                    <a:pt x="484153" y="585110"/>
                  </a:lnTo>
                  <a:lnTo>
                    <a:pt x="485538" y="577405"/>
                  </a:lnTo>
                  <a:lnTo>
                    <a:pt x="487563" y="569678"/>
                  </a:lnTo>
                  <a:lnTo>
                    <a:pt x="489995" y="561660"/>
                  </a:lnTo>
                  <a:lnTo>
                    <a:pt x="493201" y="550975"/>
                  </a:lnTo>
                  <a:lnTo>
                    <a:pt x="496118" y="539337"/>
                  </a:lnTo>
                  <a:lnTo>
                    <a:pt x="498240" y="526482"/>
                  </a:lnTo>
                  <a:lnTo>
                    <a:pt x="499060" y="512144"/>
                  </a:lnTo>
                  <a:lnTo>
                    <a:pt x="497770" y="497216"/>
                  </a:lnTo>
                  <a:lnTo>
                    <a:pt x="494443" y="481969"/>
                  </a:lnTo>
                  <a:lnTo>
                    <a:pt x="489894" y="467355"/>
                  </a:lnTo>
                  <a:lnTo>
                    <a:pt x="484937" y="454329"/>
                  </a:lnTo>
                  <a:lnTo>
                    <a:pt x="488944" y="450354"/>
                  </a:lnTo>
                  <a:lnTo>
                    <a:pt x="717419" y="450354"/>
                  </a:lnTo>
                  <a:lnTo>
                    <a:pt x="717398" y="443781"/>
                  </a:lnTo>
                  <a:lnTo>
                    <a:pt x="714722" y="435548"/>
                  </a:lnTo>
                  <a:lnTo>
                    <a:pt x="709502" y="428382"/>
                  </a:lnTo>
                  <a:lnTo>
                    <a:pt x="678299" y="397329"/>
                  </a:lnTo>
                  <a:lnTo>
                    <a:pt x="671258" y="394439"/>
                  </a:lnTo>
                  <a:close/>
                </a:path>
                <a:path w="717550" h="716279">
                  <a:moveTo>
                    <a:pt x="717419" y="450354"/>
                  </a:moveTo>
                  <a:lnTo>
                    <a:pt x="652166" y="450354"/>
                  </a:lnTo>
                  <a:lnTo>
                    <a:pt x="656141" y="454329"/>
                  </a:lnTo>
                  <a:lnTo>
                    <a:pt x="651173" y="467356"/>
                  </a:lnTo>
                  <a:lnTo>
                    <a:pt x="646655" y="481835"/>
                  </a:lnTo>
                  <a:lnTo>
                    <a:pt x="643336" y="497032"/>
                  </a:lnTo>
                  <a:lnTo>
                    <a:pt x="642050" y="511935"/>
                  </a:lnTo>
                  <a:lnTo>
                    <a:pt x="642870" y="526267"/>
                  </a:lnTo>
                  <a:lnTo>
                    <a:pt x="644994" y="539095"/>
                  </a:lnTo>
                  <a:lnTo>
                    <a:pt x="647915" y="550693"/>
                  </a:lnTo>
                  <a:lnTo>
                    <a:pt x="651127" y="561334"/>
                  </a:lnTo>
                  <a:lnTo>
                    <a:pt x="653611" y="569477"/>
                  </a:lnTo>
                  <a:lnTo>
                    <a:pt x="655626" y="577124"/>
                  </a:lnTo>
                  <a:lnTo>
                    <a:pt x="656977" y="584678"/>
                  </a:lnTo>
                  <a:lnTo>
                    <a:pt x="657470" y="592538"/>
                  </a:lnTo>
                  <a:lnTo>
                    <a:pt x="655491" y="606116"/>
                  </a:lnTo>
                  <a:lnTo>
                    <a:pt x="648435" y="615991"/>
                  </a:lnTo>
                  <a:lnTo>
                    <a:pt x="634627" y="624236"/>
                  </a:lnTo>
                  <a:lnTo>
                    <a:pt x="612114" y="633024"/>
                  </a:lnTo>
                  <a:lnTo>
                    <a:pt x="601774" y="636762"/>
                  </a:lnTo>
                  <a:lnTo>
                    <a:pt x="591238" y="640908"/>
                  </a:lnTo>
                  <a:lnTo>
                    <a:pt x="580740" y="645721"/>
                  </a:lnTo>
                  <a:lnTo>
                    <a:pt x="570532" y="651457"/>
                  </a:lnTo>
                  <a:lnTo>
                    <a:pt x="690311" y="651457"/>
                  </a:lnTo>
                  <a:lnTo>
                    <a:pt x="705289" y="632371"/>
                  </a:lnTo>
                  <a:lnTo>
                    <a:pt x="713436" y="593063"/>
                  </a:lnTo>
                  <a:lnTo>
                    <a:pt x="713544" y="592538"/>
                  </a:lnTo>
                  <a:lnTo>
                    <a:pt x="712774" y="579301"/>
                  </a:lnTo>
                  <a:lnTo>
                    <a:pt x="712744" y="578774"/>
                  </a:lnTo>
                  <a:lnTo>
                    <a:pt x="710755" y="566874"/>
                  </a:lnTo>
                  <a:lnTo>
                    <a:pt x="710671" y="566371"/>
                  </a:lnTo>
                  <a:lnTo>
                    <a:pt x="707935" y="555562"/>
                  </a:lnTo>
                  <a:lnTo>
                    <a:pt x="707818" y="555098"/>
                  </a:lnTo>
                  <a:lnTo>
                    <a:pt x="702277" y="536838"/>
                  </a:lnTo>
                  <a:lnTo>
                    <a:pt x="698137" y="512144"/>
                  </a:lnTo>
                  <a:lnTo>
                    <a:pt x="698124" y="511935"/>
                  </a:lnTo>
                  <a:lnTo>
                    <a:pt x="709213" y="472789"/>
                  </a:lnTo>
                  <a:lnTo>
                    <a:pt x="714701" y="460868"/>
                  </a:lnTo>
                  <a:lnTo>
                    <a:pt x="717426" y="452437"/>
                  </a:lnTo>
                  <a:lnTo>
                    <a:pt x="717419" y="450354"/>
                  </a:lnTo>
                  <a:close/>
                </a:path>
                <a:path w="717550" h="716279">
                  <a:moveTo>
                    <a:pt x="355919" y="366463"/>
                  </a:moveTo>
                  <a:lnTo>
                    <a:pt x="281773" y="366463"/>
                  </a:lnTo>
                  <a:lnTo>
                    <a:pt x="253736" y="394438"/>
                  </a:lnTo>
                  <a:lnTo>
                    <a:pt x="255938" y="405330"/>
                  </a:lnTo>
                  <a:lnTo>
                    <a:pt x="261945" y="414222"/>
                  </a:lnTo>
                  <a:lnTo>
                    <a:pt x="270857" y="420216"/>
                  </a:lnTo>
                  <a:lnTo>
                    <a:pt x="281773" y="422414"/>
                  </a:lnTo>
                  <a:lnTo>
                    <a:pt x="355919" y="422414"/>
                  </a:lnTo>
                  <a:lnTo>
                    <a:pt x="366830" y="420216"/>
                  </a:lnTo>
                  <a:lnTo>
                    <a:pt x="375742" y="414222"/>
                  </a:lnTo>
                  <a:lnTo>
                    <a:pt x="381752" y="405330"/>
                  </a:lnTo>
                  <a:lnTo>
                    <a:pt x="383956" y="394438"/>
                  </a:lnTo>
                  <a:lnTo>
                    <a:pt x="381752" y="383552"/>
                  </a:lnTo>
                  <a:lnTo>
                    <a:pt x="375742" y="374659"/>
                  </a:lnTo>
                  <a:lnTo>
                    <a:pt x="366830" y="368662"/>
                  </a:lnTo>
                  <a:lnTo>
                    <a:pt x="355919" y="366463"/>
                  </a:lnTo>
                  <a:close/>
                </a:path>
                <a:path w="717550" h="716279">
                  <a:moveTo>
                    <a:pt x="645846" y="55950"/>
                  </a:moveTo>
                  <a:lnTo>
                    <a:pt x="550987" y="55950"/>
                  </a:lnTo>
                  <a:lnTo>
                    <a:pt x="572736" y="60344"/>
                  </a:lnTo>
                  <a:lnTo>
                    <a:pt x="590562" y="72348"/>
                  </a:lnTo>
                  <a:lnTo>
                    <a:pt x="600683" y="87314"/>
                  </a:lnTo>
                  <a:lnTo>
                    <a:pt x="602608" y="90222"/>
                  </a:lnTo>
                  <a:lnTo>
                    <a:pt x="607003" y="111889"/>
                  </a:lnTo>
                  <a:lnTo>
                    <a:pt x="607003" y="310513"/>
                  </a:lnTo>
                  <a:lnTo>
                    <a:pt x="609206" y="321405"/>
                  </a:lnTo>
                  <a:lnTo>
                    <a:pt x="615213" y="330297"/>
                  </a:lnTo>
                  <a:lnTo>
                    <a:pt x="624125" y="336291"/>
                  </a:lnTo>
                  <a:lnTo>
                    <a:pt x="635040" y="338488"/>
                  </a:lnTo>
                  <a:lnTo>
                    <a:pt x="645951" y="336291"/>
                  </a:lnTo>
                  <a:lnTo>
                    <a:pt x="654864" y="330297"/>
                  </a:lnTo>
                  <a:lnTo>
                    <a:pt x="660873" y="321405"/>
                  </a:lnTo>
                  <a:lnTo>
                    <a:pt x="663078" y="310513"/>
                  </a:lnTo>
                  <a:lnTo>
                    <a:pt x="663078" y="111889"/>
                  </a:lnTo>
                  <a:lnTo>
                    <a:pt x="654267" y="68460"/>
                  </a:lnTo>
                  <a:lnTo>
                    <a:pt x="652579" y="65906"/>
                  </a:lnTo>
                  <a:lnTo>
                    <a:pt x="645846" y="55950"/>
                  </a:lnTo>
                  <a:close/>
                </a:path>
                <a:path w="717550" h="716279">
                  <a:moveTo>
                    <a:pt x="526946" y="254562"/>
                  </a:moveTo>
                  <a:lnTo>
                    <a:pt x="281773" y="254562"/>
                  </a:lnTo>
                  <a:lnTo>
                    <a:pt x="253736" y="282538"/>
                  </a:lnTo>
                  <a:lnTo>
                    <a:pt x="255938" y="293429"/>
                  </a:lnTo>
                  <a:lnTo>
                    <a:pt x="261945" y="302321"/>
                  </a:lnTo>
                  <a:lnTo>
                    <a:pt x="270857" y="308315"/>
                  </a:lnTo>
                  <a:lnTo>
                    <a:pt x="281773" y="310513"/>
                  </a:lnTo>
                  <a:lnTo>
                    <a:pt x="526946" y="310513"/>
                  </a:lnTo>
                  <a:lnTo>
                    <a:pt x="537857" y="308315"/>
                  </a:lnTo>
                  <a:lnTo>
                    <a:pt x="546769" y="302321"/>
                  </a:lnTo>
                  <a:lnTo>
                    <a:pt x="552779" y="293429"/>
                  </a:lnTo>
                  <a:lnTo>
                    <a:pt x="554983" y="282538"/>
                  </a:lnTo>
                  <a:lnTo>
                    <a:pt x="552779" y="271651"/>
                  </a:lnTo>
                  <a:lnTo>
                    <a:pt x="546769" y="262758"/>
                  </a:lnTo>
                  <a:lnTo>
                    <a:pt x="537857" y="256762"/>
                  </a:lnTo>
                  <a:lnTo>
                    <a:pt x="526946" y="254562"/>
                  </a:lnTo>
                  <a:close/>
                </a:path>
                <a:path w="717550" h="716279">
                  <a:moveTo>
                    <a:pt x="526946" y="142662"/>
                  </a:moveTo>
                  <a:lnTo>
                    <a:pt x="281773" y="142662"/>
                  </a:lnTo>
                  <a:lnTo>
                    <a:pt x="253797" y="170333"/>
                  </a:lnTo>
                  <a:lnTo>
                    <a:pt x="253735" y="170637"/>
                  </a:lnTo>
                  <a:lnTo>
                    <a:pt x="255938" y="181528"/>
                  </a:lnTo>
                  <a:lnTo>
                    <a:pt x="261945" y="190420"/>
                  </a:lnTo>
                  <a:lnTo>
                    <a:pt x="270857" y="196414"/>
                  </a:lnTo>
                  <a:lnTo>
                    <a:pt x="281773" y="198612"/>
                  </a:lnTo>
                  <a:lnTo>
                    <a:pt x="526946" y="198612"/>
                  </a:lnTo>
                  <a:lnTo>
                    <a:pt x="537857" y="196414"/>
                  </a:lnTo>
                  <a:lnTo>
                    <a:pt x="546769" y="190421"/>
                  </a:lnTo>
                  <a:lnTo>
                    <a:pt x="552779" y="181529"/>
                  </a:lnTo>
                  <a:lnTo>
                    <a:pt x="554983" y="170637"/>
                  </a:lnTo>
                  <a:lnTo>
                    <a:pt x="552779" y="159750"/>
                  </a:lnTo>
                  <a:lnTo>
                    <a:pt x="546769" y="150858"/>
                  </a:lnTo>
                  <a:lnTo>
                    <a:pt x="537857" y="144861"/>
                  </a:lnTo>
                  <a:lnTo>
                    <a:pt x="526946" y="142662"/>
                  </a:lnTo>
                  <a:close/>
                </a:path>
                <a:path w="717550" h="716279">
                  <a:moveTo>
                    <a:pt x="187923" y="55950"/>
                  </a:moveTo>
                  <a:lnTo>
                    <a:pt x="98833" y="55950"/>
                  </a:lnTo>
                  <a:lnTo>
                    <a:pt x="115458" y="59308"/>
                  </a:lnTo>
                  <a:lnTo>
                    <a:pt x="129049" y="68460"/>
                  </a:lnTo>
                  <a:lnTo>
                    <a:pt x="138221" y="82023"/>
                  </a:lnTo>
                  <a:lnTo>
                    <a:pt x="141587" y="98612"/>
                  </a:lnTo>
                  <a:lnTo>
                    <a:pt x="141587" y="131471"/>
                  </a:lnTo>
                  <a:lnTo>
                    <a:pt x="197661" y="131471"/>
                  </a:lnTo>
                  <a:lnTo>
                    <a:pt x="197661" y="98612"/>
                  </a:lnTo>
                  <a:lnTo>
                    <a:pt x="197016" y="87314"/>
                  </a:lnTo>
                  <a:lnTo>
                    <a:pt x="195129" y="76388"/>
                  </a:lnTo>
                  <a:lnTo>
                    <a:pt x="192072" y="65906"/>
                  </a:lnTo>
                  <a:lnTo>
                    <a:pt x="187923" y="55950"/>
                  </a:lnTo>
                  <a:close/>
                </a:path>
                <a:path w="717550" h="716279">
                  <a:moveTo>
                    <a:pt x="550987" y="0"/>
                  </a:moveTo>
                  <a:lnTo>
                    <a:pt x="111712" y="0"/>
                  </a:lnTo>
                  <a:lnTo>
                    <a:pt x="110123" y="174"/>
                  </a:lnTo>
                  <a:lnTo>
                    <a:pt x="108474" y="466"/>
                  </a:lnTo>
                  <a:lnTo>
                    <a:pt x="553295" y="466"/>
                  </a:lnTo>
                  <a:lnTo>
                    <a:pt x="550987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09510" y="1421205"/>
              <a:ext cx="3995420" cy="1604010"/>
            </a:xfrm>
            <a:custGeom>
              <a:avLst/>
              <a:gdLst/>
              <a:ahLst/>
              <a:cxnLst/>
              <a:rect l="l" t="t" r="r" b="b"/>
              <a:pathLst>
                <a:path w="3995420" h="1604010">
                  <a:moveTo>
                    <a:pt x="1129804" y="608139"/>
                  </a:moveTo>
                  <a:lnTo>
                    <a:pt x="1123810" y="560235"/>
                  </a:lnTo>
                  <a:lnTo>
                    <a:pt x="1106817" y="516534"/>
                  </a:lnTo>
                  <a:lnTo>
                    <a:pt x="1080389" y="478434"/>
                  </a:lnTo>
                  <a:lnTo>
                    <a:pt x="1046035" y="447370"/>
                  </a:lnTo>
                  <a:lnTo>
                    <a:pt x="1005319" y="424713"/>
                  </a:lnTo>
                  <a:lnTo>
                    <a:pt x="959751" y="411911"/>
                  </a:lnTo>
                  <a:lnTo>
                    <a:pt x="946937" y="366509"/>
                  </a:lnTo>
                  <a:lnTo>
                    <a:pt x="924293" y="326199"/>
                  </a:lnTo>
                  <a:lnTo>
                    <a:pt x="893216" y="292379"/>
                  </a:lnTo>
                  <a:lnTo>
                    <a:pt x="855116" y="266484"/>
                  </a:lnTo>
                  <a:lnTo>
                    <a:pt x="811415" y="249910"/>
                  </a:lnTo>
                  <a:lnTo>
                    <a:pt x="763498" y="244068"/>
                  </a:lnTo>
                  <a:lnTo>
                    <a:pt x="735876" y="245986"/>
                  </a:lnTo>
                  <a:lnTo>
                    <a:pt x="709104" y="251637"/>
                  </a:lnTo>
                  <a:lnTo>
                    <a:pt x="683488" y="260883"/>
                  </a:lnTo>
                  <a:lnTo>
                    <a:pt x="659345" y="273621"/>
                  </a:lnTo>
                  <a:lnTo>
                    <a:pt x="632701" y="236499"/>
                  </a:lnTo>
                  <a:lnTo>
                    <a:pt x="600532" y="204927"/>
                  </a:lnTo>
                  <a:lnTo>
                    <a:pt x="563651" y="179412"/>
                  </a:lnTo>
                  <a:lnTo>
                    <a:pt x="522820" y="160540"/>
                  </a:lnTo>
                  <a:lnTo>
                    <a:pt x="478840" y="148805"/>
                  </a:lnTo>
                  <a:lnTo>
                    <a:pt x="432498" y="144780"/>
                  </a:lnTo>
                  <a:lnTo>
                    <a:pt x="384962" y="149047"/>
                  </a:lnTo>
                  <a:lnTo>
                    <a:pt x="340194" y="161366"/>
                  </a:lnTo>
                  <a:lnTo>
                    <a:pt x="298958" y="180987"/>
                  </a:lnTo>
                  <a:lnTo>
                    <a:pt x="261988" y="207124"/>
                  </a:lnTo>
                  <a:lnTo>
                    <a:pt x="230060" y="239064"/>
                  </a:lnTo>
                  <a:lnTo>
                    <a:pt x="203911" y="276021"/>
                  </a:lnTo>
                  <a:lnTo>
                    <a:pt x="184289" y="317258"/>
                  </a:lnTo>
                  <a:lnTo>
                    <a:pt x="171970" y="362026"/>
                  </a:lnTo>
                  <a:lnTo>
                    <a:pt x="167728" y="412318"/>
                  </a:lnTo>
                  <a:lnTo>
                    <a:pt x="122720" y="425488"/>
                  </a:lnTo>
                  <a:lnTo>
                    <a:pt x="82537" y="448271"/>
                  </a:lnTo>
                  <a:lnTo>
                    <a:pt x="48679" y="479310"/>
                  </a:lnTo>
                  <a:lnTo>
                    <a:pt x="22631" y="517220"/>
                  </a:lnTo>
                  <a:lnTo>
                    <a:pt x="5905" y="560628"/>
                  </a:lnTo>
                  <a:lnTo>
                    <a:pt x="0" y="608139"/>
                  </a:lnTo>
                  <a:lnTo>
                    <a:pt x="5372" y="653618"/>
                  </a:lnTo>
                  <a:lnTo>
                    <a:pt x="20650" y="695401"/>
                  </a:lnTo>
                  <a:lnTo>
                    <a:pt x="44551" y="732282"/>
                  </a:lnTo>
                  <a:lnTo>
                    <a:pt x="75793" y="763041"/>
                  </a:lnTo>
                  <a:lnTo>
                    <a:pt x="113093" y="786511"/>
                  </a:lnTo>
                  <a:lnTo>
                    <a:pt x="155194" y="801471"/>
                  </a:lnTo>
                  <a:lnTo>
                    <a:pt x="200799" y="806716"/>
                  </a:lnTo>
                  <a:lnTo>
                    <a:pt x="929005" y="806729"/>
                  </a:lnTo>
                  <a:lnTo>
                    <a:pt x="974610" y="801471"/>
                  </a:lnTo>
                  <a:lnTo>
                    <a:pt x="1016698" y="786511"/>
                  </a:lnTo>
                  <a:lnTo>
                    <a:pt x="1054011" y="763041"/>
                  </a:lnTo>
                  <a:lnTo>
                    <a:pt x="1085253" y="732282"/>
                  </a:lnTo>
                  <a:lnTo>
                    <a:pt x="1109154" y="695401"/>
                  </a:lnTo>
                  <a:lnTo>
                    <a:pt x="1124432" y="653618"/>
                  </a:lnTo>
                  <a:lnTo>
                    <a:pt x="1129804" y="608139"/>
                  </a:lnTo>
                  <a:close/>
                </a:path>
                <a:path w="3995420" h="1604010">
                  <a:moveTo>
                    <a:pt x="1404124" y="1405191"/>
                  </a:moveTo>
                  <a:lnTo>
                    <a:pt x="1398130" y="1357287"/>
                  </a:lnTo>
                  <a:lnTo>
                    <a:pt x="1381137" y="1313586"/>
                  </a:lnTo>
                  <a:lnTo>
                    <a:pt x="1354709" y="1275486"/>
                  </a:lnTo>
                  <a:lnTo>
                    <a:pt x="1320355" y="1244422"/>
                  </a:lnTo>
                  <a:lnTo>
                    <a:pt x="1279639" y="1221765"/>
                  </a:lnTo>
                  <a:lnTo>
                    <a:pt x="1234071" y="1208963"/>
                  </a:lnTo>
                  <a:lnTo>
                    <a:pt x="1221257" y="1163561"/>
                  </a:lnTo>
                  <a:lnTo>
                    <a:pt x="1198613" y="1123251"/>
                  </a:lnTo>
                  <a:lnTo>
                    <a:pt x="1167536" y="1089431"/>
                  </a:lnTo>
                  <a:lnTo>
                    <a:pt x="1129436" y="1063536"/>
                  </a:lnTo>
                  <a:lnTo>
                    <a:pt x="1085735" y="1046962"/>
                  </a:lnTo>
                  <a:lnTo>
                    <a:pt x="1037818" y="1041120"/>
                  </a:lnTo>
                  <a:lnTo>
                    <a:pt x="1010196" y="1043038"/>
                  </a:lnTo>
                  <a:lnTo>
                    <a:pt x="983424" y="1048689"/>
                  </a:lnTo>
                  <a:lnTo>
                    <a:pt x="957808" y="1057935"/>
                  </a:lnTo>
                  <a:lnTo>
                    <a:pt x="933665" y="1070673"/>
                  </a:lnTo>
                  <a:lnTo>
                    <a:pt x="907021" y="1033551"/>
                  </a:lnTo>
                  <a:lnTo>
                    <a:pt x="874852" y="1001979"/>
                  </a:lnTo>
                  <a:lnTo>
                    <a:pt x="837971" y="976464"/>
                  </a:lnTo>
                  <a:lnTo>
                    <a:pt x="797140" y="957592"/>
                  </a:lnTo>
                  <a:lnTo>
                    <a:pt x="753160" y="945857"/>
                  </a:lnTo>
                  <a:lnTo>
                    <a:pt x="706818" y="941832"/>
                  </a:lnTo>
                  <a:lnTo>
                    <a:pt x="659282" y="946099"/>
                  </a:lnTo>
                  <a:lnTo>
                    <a:pt x="614514" y="958418"/>
                  </a:lnTo>
                  <a:lnTo>
                    <a:pt x="573278" y="978039"/>
                  </a:lnTo>
                  <a:lnTo>
                    <a:pt x="536308" y="1004176"/>
                  </a:lnTo>
                  <a:lnTo>
                    <a:pt x="504380" y="1036116"/>
                  </a:lnTo>
                  <a:lnTo>
                    <a:pt x="478231" y="1073073"/>
                  </a:lnTo>
                  <a:lnTo>
                    <a:pt x="458609" y="1114310"/>
                  </a:lnTo>
                  <a:lnTo>
                    <a:pt x="446290" y="1159078"/>
                  </a:lnTo>
                  <a:lnTo>
                    <a:pt x="442048" y="1209370"/>
                  </a:lnTo>
                  <a:lnTo>
                    <a:pt x="397040" y="1222540"/>
                  </a:lnTo>
                  <a:lnTo>
                    <a:pt x="356857" y="1245323"/>
                  </a:lnTo>
                  <a:lnTo>
                    <a:pt x="322999" y="1276362"/>
                  </a:lnTo>
                  <a:lnTo>
                    <a:pt x="296951" y="1314272"/>
                  </a:lnTo>
                  <a:lnTo>
                    <a:pt x="280225" y="1357680"/>
                  </a:lnTo>
                  <a:lnTo>
                    <a:pt x="274320" y="1405191"/>
                  </a:lnTo>
                  <a:lnTo>
                    <a:pt x="279692" y="1450670"/>
                  </a:lnTo>
                  <a:lnTo>
                    <a:pt x="294970" y="1492453"/>
                  </a:lnTo>
                  <a:lnTo>
                    <a:pt x="318871" y="1529334"/>
                  </a:lnTo>
                  <a:lnTo>
                    <a:pt x="350113" y="1560093"/>
                  </a:lnTo>
                  <a:lnTo>
                    <a:pt x="387413" y="1583563"/>
                  </a:lnTo>
                  <a:lnTo>
                    <a:pt x="429514" y="1598523"/>
                  </a:lnTo>
                  <a:lnTo>
                    <a:pt x="475119" y="1603768"/>
                  </a:lnTo>
                  <a:lnTo>
                    <a:pt x="1203325" y="1603768"/>
                  </a:lnTo>
                  <a:lnTo>
                    <a:pt x="1248930" y="1598523"/>
                  </a:lnTo>
                  <a:lnTo>
                    <a:pt x="1291018" y="1583563"/>
                  </a:lnTo>
                  <a:lnTo>
                    <a:pt x="1328331" y="1560093"/>
                  </a:lnTo>
                  <a:lnTo>
                    <a:pt x="1359573" y="1529334"/>
                  </a:lnTo>
                  <a:lnTo>
                    <a:pt x="1383474" y="1492453"/>
                  </a:lnTo>
                  <a:lnTo>
                    <a:pt x="1398752" y="1450670"/>
                  </a:lnTo>
                  <a:lnTo>
                    <a:pt x="1404124" y="1405191"/>
                  </a:lnTo>
                  <a:close/>
                </a:path>
                <a:path w="3995420" h="1604010">
                  <a:moveTo>
                    <a:pt x="3069856" y="855027"/>
                  </a:moveTo>
                  <a:lnTo>
                    <a:pt x="3063862" y="807123"/>
                  </a:lnTo>
                  <a:lnTo>
                    <a:pt x="3046869" y="763422"/>
                  </a:lnTo>
                  <a:lnTo>
                    <a:pt x="3020441" y="725322"/>
                  </a:lnTo>
                  <a:lnTo>
                    <a:pt x="2986087" y="694258"/>
                  </a:lnTo>
                  <a:lnTo>
                    <a:pt x="2945371" y="671601"/>
                  </a:lnTo>
                  <a:lnTo>
                    <a:pt x="2899803" y="658799"/>
                  </a:lnTo>
                  <a:lnTo>
                    <a:pt x="2886989" y="613397"/>
                  </a:lnTo>
                  <a:lnTo>
                    <a:pt x="2864345" y="573087"/>
                  </a:lnTo>
                  <a:lnTo>
                    <a:pt x="2833268" y="539267"/>
                  </a:lnTo>
                  <a:lnTo>
                    <a:pt x="2795168" y="513372"/>
                  </a:lnTo>
                  <a:lnTo>
                    <a:pt x="2751467" y="496798"/>
                  </a:lnTo>
                  <a:lnTo>
                    <a:pt x="2703550" y="490956"/>
                  </a:lnTo>
                  <a:lnTo>
                    <a:pt x="2675928" y="492874"/>
                  </a:lnTo>
                  <a:lnTo>
                    <a:pt x="2649156" y="498525"/>
                  </a:lnTo>
                  <a:lnTo>
                    <a:pt x="2623540" y="507771"/>
                  </a:lnTo>
                  <a:lnTo>
                    <a:pt x="2599398" y="520509"/>
                  </a:lnTo>
                  <a:lnTo>
                    <a:pt x="2572753" y="483387"/>
                  </a:lnTo>
                  <a:lnTo>
                    <a:pt x="2540584" y="451815"/>
                  </a:lnTo>
                  <a:lnTo>
                    <a:pt x="2503703" y="426300"/>
                  </a:lnTo>
                  <a:lnTo>
                    <a:pt x="2462873" y="407428"/>
                  </a:lnTo>
                  <a:lnTo>
                    <a:pt x="2418892" y="395693"/>
                  </a:lnTo>
                  <a:lnTo>
                    <a:pt x="2372550" y="391668"/>
                  </a:lnTo>
                  <a:lnTo>
                    <a:pt x="2325014" y="395935"/>
                  </a:lnTo>
                  <a:lnTo>
                    <a:pt x="2280247" y="408254"/>
                  </a:lnTo>
                  <a:lnTo>
                    <a:pt x="2239010" y="427875"/>
                  </a:lnTo>
                  <a:lnTo>
                    <a:pt x="2202040" y="454012"/>
                  </a:lnTo>
                  <a:lnTo>
                    <a:pt x="2170112" y="485952"/>
                  </a:lnTo>
                  <a:lnTo>
                    <a:pt x="2143963" y="522909"/>
                  </a:lnTo>
                  <a:lnTo>
                    <a:pt x="2124341" y="564146"/>
                  </a:lnTo>
                  <a:lnTo>
                    <a:pt x="2112022" y="608914"/>
                  </a:lnTo>
                  <a:lnTo>
                    <a:pt x="2107781" y="659206"/>
                  </a:lnTo>
                  <a:lnTo>
                    <a:pt x="2062772" y="672376"/>
                  </a:lnTo>
                  <a:lnTo>
                    <a:pt x="2022589" y="695159"/>
                  </a:lnTo>
                  <a:lnTo>
                    <a:pt x="1988731" y="726198"/>
                  </a:lnTo>
                  <a:lnTo>
                    <a:pt x="1962683" y="764108"/>
                  </a:lnTo>
                  <a:lnTo>
                    <a:pt x="1945957" y="807516"/>
                  </a:lnTo>
                  <a:lnTo>
                    <a:pt x="1940052" y="855027"/>
                  </a:lnTo>
                  <a:lnTo>
                    <a:pt x="1945424" y="900506"/>
                  </a:lnTo>
                  <a:lnTo>
                    <a:pt x="1960702" y="942289"/>
                  </a:lnTo>
                  <a:lnTo>
                    <a:pt x="1984603" y="979170"/>
                  </a:lnTo>
                  <a:lnTo>
                    <a:pt x="2015845" y="1009929"/>
                  </a:lnTo>
                  <a:lnTo>
                    <a:pt x="2053145" y="1033399"/>
                  </a:lnTo>
                  <a:lnTo>
                    <a:pt x="2095246" y="1048359"/>
                  </a:lnTo>
                  <a:lnTo>
                    <a:pt x="2140851" y="1053604"/>
                  </a:lnTo>
                  <a:lnTo>
                    <a:pt x="2869057" y="1053617"/>
                  </a:lnTo>
                  <a:lnTo>
                    <a:pt x="2914662" y="1048359"/>
                  </a:lnTo>
                  <a:lnTo>
                    <a:pt x="2956750" y="1033399"/>
                  </a:lnTo>
                  <a:lnTo>
                    <a:pt x="2994063" y="1009929"/>
                  </a:lnTo>
                  <a:lnTo>
                    <a:pt x="3025305" y="979170"/>
                  </a:lnTo>
                  <a:lnTo>
                    <a:pt x="3049206" y="942289"/>
                  </a:lnTo>
                  <a:lnTo>
                    <a:pt x="3064484" y="900506"/>
                  </a:lnTo>
                  <a:lnTo>
                    <a:pt x="3069856" y="855027"/>
                  </a:lnTo>
                  <a:close/>
                </a:path>
                <a:path w="3995420" h="1604010">
                  <a:moveTo>
                    <a:pt x="3994924" y="463359"/>
                  </a:moveTo>
                  <a:lnTo>
                    <a:pt x="3988930" y="415455"/>
                  </a:lnTo>
                  <a:lnTo>
                    <a:pt x="3971937" y="371754"/>
                  </a:lnTo>
                  <a:lnTo>
                    <a:pt x="3945509" y="333654"/>
                  </a:lnTo>
                  <a:lnTo>
                    <a:pt x="3911155" y="302590"/>
                  </a:lnTo>
                  <a:lnTo>
                    <a:pt x="3870439" y="279933"/>
                  </a:lnTo>
                  <a:lnTo>
                    <a:pt x="3824871" y="267131"/>
                  </a:lnTo>
                  <a:lnTo>
                    <a:pt x="3812057" y="221729"/>
                  </a:lnTo>
                  <a:lnTo>
                    <a:pt x="3789413" y="181419"/>
                  </a:lnTo>
                  <a:lnTo>
                    <a:pt x="3758336" y="147599"/>
                  </a:lnTo>
                  <a:lnTo>
                    <a:pt x="3720236" y="121704"/>
                  </a:lnTo>
                  <a:lnTo>
                    <a:pt x="3676535" y="105130"/>
                  </a:lnTo>
                  <a:lnTo>
                    <a:pt x="3628618" y="99288"/>
                  </a:lnTo>
                  <a:lnTo>
                    <a:pt x="3600996" y="101206"/>
                  </a:lnTo>
                  <a:lnTo>
                    <a:pt x="3574224" y="106857"/>
                  </a:lnTo>
                  <a:lnTo>
                    <a:pt x="3548608" y="116103"/>
                  </a:lnTo>
                  <a:lnTo>
                    <a:pt x="3524466" y="128841"/>
                  </a:lnTo>
                  <a:lnTo>
                    <a:pt x="3497821" y="91719"/>
                  </a:lnTo>
                  <a:lnTo>
                    <a:pt x="3465652" y="60147"/>
                  </a:lnTo>
                  <a:lnTo>
                    <a:pt x="3428771" y="34632"/>
                  </a:lnTo>
                  <a:lnTo>
                    <a:pt x="3387941" y="15760"/>
                  </a:lnTo>
                  <a:lnTo>
                    <a:pt x="3343960" y="4025"/>
                  </a:lnTo>
                  <a:lnTo>
                    <a:pt x="3297618" y="0"/>
                  </a:lnTo>
                  <a:lnTo>
                    <a:pt x="3250082" y="4267"/>
                  </a:lnTo>
                  <a:lnTo>
                    <a:pt x="3205315" y="16586"/>
                  </a:lnTo>
                  <a:lnTo>
                    <a:pt x="3164078" y="36207"/>
                  </a:lnTo>
                  <a:lnTo>
                    <a:pt x="3127108" y="62344"/>
                  </a:lnTo>
                  <a:lnTo>
                    <a:pt x="3095180" y="94284"/>
                  </a:lnTo>
                  <a:lnTo>
                    <a:pt x="3069031" y="131241"/>
                  </a:lnTo>
                  <a:lnTo>
                    <a:pt x="3049409" y="172478"/>
                  </a:lnTo>
                  <a:lnTo>
                    <a:pt x="3037090" y="217246"/>
                  </a:lnTo>
                  <a:lnTo>
                    <a:pt x="3032849" y="267538"/>
                  </a:lnTo>
                  <a:lnTo>
                    <a:pt x="2987840" y="280708"/>
                  </a:lnTo>
                  <a:lnTo>
                    <a:pt x="2947657" y="303491"/>
                  </a:lnTo>
                  <a:lnTo>
                    <a:pt x="2913799" y="334530"/>
                  </a:lnTo>
                  <a:lnTo>
                    <a:pt x="2887751" y="372440"/>
                  </a:lnTo>
                  <a:lnTo>
                    <a:pt x="2871025" y="415848"/>
                  </a:lnTo>
                  <a:lnTo>
                    <a:pt x="2865120" y="463359"/>
                  </a:lnTo>
                  <a:lnTo>
                    <a:pt x="2870492" y="508838"/>
                  </a:lnTo>
                  <a:lnTo>
                    <a:pt x="2885770" y="550621"/>
                  </a:lnTo>
                  <a:lnTo>
                    <a:pt x="2909671" y="587502"/>
                  </a:lnTo>
                  <a:lnTo>
                    <a:pt x="2940913" y="618261"/>
                  </a:lnTo>
                  <a:lnTo>
                    <a:pt x="2978213" y="641731"/>
                  </a:lnTo>
                  <a:lnTo>
                    <a:pt x="3020314" y="656691"/>
                  </a:lnTo>
                  <a:lnTo>
                    <a:pt x="3065919" y="661936"/>
                  </a:lnTo>
                  <a:lnTo>
                    <a:pt x="3794125" y="661949"/>
                  </a:lnTo>
                  <a:lnTo>
                    <a:pt x="3839730" y="656691"/>
                  </a:lnTo>
                  <a:lnTo>
                    <a:pt x="3881818" y="641731"/>
                  </a:lnTo>
                  <a:lnTo>
                    <a:pt x="3919131" y="618261"/>
                  </a:lnTo>
                  <a:lnTo>
                    <a:pt x="3950373" y="587502"/>
                  </a:lnTo>
                  <a:lnTo>
                    <a:pt x="3974274" y="550621"/>
                  </a:lnTo>
                  <a:lnTo>
                    <a:pt x="3989552" y="508838"/>
                  </a:lnTo>
                  <a:lnTo>
                    <a:pt x="3994924" y="463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59836" y="2724911"/>
              <a:ext cx="35560" cy="100965"/>
            </a:xfrm>
            <a:custGeom>
              <a:avLst/>
              <a:gdLst/>
              <a:ahLst/>
              <a:cxnLst/>
              <a:rect l="l" t="t" r="r" b="b"/>
              <a:pathLst>
                <a:path w="35560" h="100964">
                  <a:moveTo>
                    <a:pt x="35051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35051" y="100584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8027" y="2549651"/>
              <a:ext cx="1521460" cy="1071880"/>
            </a:xfrm>
            <a:custGeom>
              <a:avLst/>
              <a:gdLst/>
              <a:ahLst/>
              <a:cxnLst/>
              <a:rect l="l" t="t" r="r" b="b"/>
              <a:pathLst>
                <a:path w="1521460" h="1071879">
                  <a:moveTo>
                    <a:pt x="1478153" y="0"/>
                  </a:moveTo>
                  <a:lnTo>
                    <a:pt x="42799" y="0"/>
                  </a:lnTo>
                  <a:lnTo>
                    <a:pt x="26146" y="3365"/>
                  </a:lnTo>
                  <a:lnTo>
                    <a:pt x="12541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1028573"/>
                  </a:lnTo>
                  <a:lnTo>
                    <a:pt x="3365" y="1045225"/>
                  </a:lnTo>
                  <a:lnTo>
                    <a:pt x="12541" y="1058830"/>
                  </a:lnTo>
                  <a:lnTo>
                    <a:pt x="26146" y="1068006"/>
                  </a:lnTo>
                  <a:lnTo>
                    <a:pt x="42799" y="1071372"/>
                  </a:lnTo>
                  <a:lnTo>
                    <a:pt x="1478153" y="1071372"/>
                  </a:lnTo>
                  <a:lnTo>
                    <a:pt x="1494805" y="1068006"/>
                  </a:lnTo>
                  <a:lnTo>
                    <a:pt x="1508410" y="1058830"/>
                  </a:lnTo>
                  <a:lnTo>
                    <a:pt x="1517586" y="1045225"/>
                  </a:lnTo>
                  <a:lnTo>
                    <a:pt x="1520952" y="1028573"/>
                  </a:lnTo>
                  <a:lnTo>
                    <a:pt x="1520952" y="42799"/>
                  </a:lnTo>
                  <a:lnTo>
                    <a:pt x="1517586" y="26146"/>
                  </a:lnTo>
                  <a:lnTo>
                    <a:pt x="1508410" y="12541"/>
                  </a:lnTo>
                  <a:lnTo>
                    <a:pt x="1494805" y="3365"/>
                  </a:lnTo>
                  <a:lnTo>
                    <a:pt x="1478153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973580" y="2546603"/>
              <a:ext cx="1074420" cy="1003300"/>
            </a:xfrm>
            <a:custGeom>
              <a:avLst/>
              <a:gdLst/>
              <a:ahLst/>
              <a:cxnLst/>
              <a:rect l="l" t="t" r="r" b="b"/>
              <a:pathLst>
                <a:path w="1074420" h="1003300">
                  <a:moveTo>
                    <a:pt x="765048" y="724662"/>
                  </a:moveTo>
                  <a:lnTo>
                    <a:pt x="763308" y="716076"/>
                  </a:lnTo>
                  <a:lnTo>
                    <a:pt x="758571" y="709041"/>
                  </a:lnTo>
                  <a:lnTo>
                    <a:pt x="751535" y="704303"/>
                  </a:lnTo>
                  <a:lnTo>
                    <a:pt x="742950" y="702564"/>
                  </a:lnTo>
                  <a:lnTo>
                    <a:pt x="331470" y="702564"/>
                  </a:lnTo>
                  <a:lnTo>
                    <a:pt x="322872" y="704303"/>
                  </a:lnTo>
                  <a:lnTo>
                    <a:pt x="315836" y="709041"/>
                  </a:lnTo>
                  <a:lnTo>
                    <a:pt x="311099" y="716076"/>
                  </a:lnTo>
                  <a:lnTo>
                    <a:pt x="309372" y="724662"/>
                  </a:lnTo>
                  <a:lnTo>
                    <a:pt x="309372" y="980694"/>
                  </a:lnTo>
                  <a:lnTo>
                    <a:pt x="311099" y="989291"/>
                  </a:lnTo>
                  <a:lnTo>
                    <a:pt x="315849" y="996315"/>
                  </a:lnTo>
                  <a:lnTo>
                    <a:pt x="322872" y="1001064"/>
                  </a:lnTo>
                  <a:lnTo>
                    <a:pt x="331470" y="1002804"/>
                  </a:lnTo>
                  <a:lnTo>
                    <a:pt x="742950" y="1002804"/>
                  </a:lnTo>
                  <a:lnTo>
                    <a:pt x="751535" y="1001064"/>
                  </a:lnTo>
                  <a:lnTo>
                    <a:pt x="758571" y="996327"/>
                  </a:lnTo>
                  <a:lnTo>
                    <a:pt x="763308" y="989291"/>
                  </a:lnTo>
                  <a:lnTo>
                    <a:pt x="765048" y="980694"/>
                  </a:lnTo>
                  <a:lnTo>
                    <a:pt x="765048" y="724662"/>
                  </a:lnTo>
                  <a:close/>
                </a:path>
                <a:path w="1074420" h="1003300">
                  <a:moveTo>
                    <a:pt x="107442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1074420" y="60960"/>
                  </a:lnTo>
                  <a:lnTo>
                    <a:pt x="1074420" y="0"/>
                  </a:lnTo>
                  <a:close/>
                </a:path>
              </a:pathLst>
            </a:custGeom>
            <a:solidFill>
              <a:srgbClr val="005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748027" y="2723388"/>
              <a:ext cx="1521460" cy="487680"/>
            </a:xfrm>
            <a:custGeom>
              <a:avLst/>
              <a:gdLst/>
              <a:ahLst/>
              <a:cxnLst/>
              <a:rect l="l" t="t" r="r" b="b"/>
              <a:pathLst>
                <a:path w="1521460" h="487680">
                  <a:moveTo>
                    <a:pt x="1520952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1520952" y="487679"/>
                  </a:lnTo>
                  <a:lnTo>
                    <a:pt x="1520952" y="0"/>
                  </a:lnTo>
                  <a:close/>
                </a:path>
              </a:pathLst>
            </a:custGeom>
            <a:solidFill>
              <a:srgbClr val="A4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973580" y="2746247"/>
              <a:ext cx="1076325" cy="441959"/>
            </a:xfrm>
            <a:custGeom>
              <a:avLst/>
              <a:gdLst/>
              <a:ahLst/>
              <a:cxnLst/>
              <a:rect l="l" t="t" r="r" b="b"/>
              <a:pathLst>
                <a:path w="1076325" h="441960">
                  <a:moveTo>
                    <a:pt x="64008" y="381127"/>
                  </a:moveTo>
                  <a:lnTo>
                    <a:pt x="60833" y="377952"/>
                  </a:lnTo>
                  <a:lnTo>
                    <a:pt x="3175" y="377952"/>
                  </a:lnTo>
                  <a:lnTo>
                    <a:pt x="0" y="381127"/>
                  </a:lnTo>
                  <a:lnTo>
                    <a:pt x="0" y="438785"/>
                  </a:lnTo>
                  <a:lnTo>
                    <a:pt x="3175" y="441960"/>
                  </a:lnTo>
                  <a:lnTo>
                    <a:pt x="56896" y="441960"/>
                  </a:lnTo>
                  <a:lnTo>
                    <a:pt x="60833" y="441960"/>
                  </a:lnTo>
                  <a:lnTo>
                    <a:pt x="64008" y="438785"/>
                  </a:lnTo>
                  <a:lnTo>
                    <a:pt x="64008" y="381127"/>
                  </a:lnTo>
                  <a:close/>
                </a:path>
                <a:path w="1076325" h="441960">
                  <a:moveTo>
                    <a:pt x="64008" y="135763"/>
                  </a:moveTo>
                  <a:lnTo>
                    <a:pt x="60833" y="132588"/>
                  </a:lnTo>
                  <a:lnTo>
                    <a:pt x="3175" y="132588"/>
                  </a:lnTo>
                  <a:lnTo>
                    <a:pt x="0" y="135763"/>
                  </a:lnTo>
                  <a:lnTo>
                    <a:pt x="0" y="193421"/>
                  </a:lnTo>
                  <a:lnTo>
                    <a:pt x="3175" y="196596"/>
                  </a:lnTo>
                  <a:lnTo>
                    <a:pt x="56896" y="196596"/>
                  </a:lnTo>
                  <a:lnTo>
                    <a:pt x="60833" y="196596"/>
                  </a:lnTo>
                  <a:lnTo>
                    <a:pt x="64008" y="193421"/>
                  </a:lnTo>
                  <a:lnTo>
                    <a:pt x="64008" y="135763"/>
                  </a:lnTo>
                  <a:close/>
                </a:path>
                <a:path w="1076325" h="441960">
                  <a:moveTo>
                    <a:pt x="64008" y="3175"/>
                  </a:moveTo>
                  <a:lnTo>
                    <a:pt x="60833" y="0"/>
                  </a:lnTo>
                  <a:lnTo>
                    <a:pt x="3175" y="0"/>
                  </a:lnTo>
                  <a:lnTo>
                    <a:pt x="0" y="3175"/>
                  </a:lnTo>
                  <a:lnTo>
                    <a:pt x="0" y="28829"/>
                  </a:lnTo>
                  <a:lnTo>
                    <a:pt x="3175" y="32004"/>
                  </a:lnTo>
                  <a:lnTo>
                    <a:pt x="56896" y="32004"/>
                  </a:lnTo>
                  <a:lnTo>
                    <a:pt x="60833" y="32004"/>
                  </a:lnTo>
                  <a:lnTo>
                    <a:pt x="64008" y="28829"/>
                  </a:lnTo>
                  <a:lnTo>
                    <a:pt x="64008" y="3175"/>
                  </a:lnTo>
                  <a:close/>
                </a:path>
                <a:path w="1076325" h="441960">
                  <a:moveTo>
                    <a:pt x="103632" y="218059"/>
                  </a:moveTo>
                  <a:lnTo>
                    <a:pt x="100457" y="214884"/>
                  </a:lnTo>
                  <a:lnTo>
                    <a:pt x="96520" y="214884"/>
                  </a:lnTo>
                  <a:lnTo>
                    <a:pt x="3175" y="214884"/>
                  </a:lnTo>
                  <a:lnTo>
                    <a:pt x="0" y="218059"/>
                  </a:lnTo>
                  <a:lnTo>
                    <a:pt x="0" y="275717"/>
                  </a:lnTo>
                  <a:lnTo>
                    <a:pt x="3175" y="278892"/>
                  </a:lnTo>
                  <a:lnTo>
                    <a:pt x="100457" y="278892"/>
                  </a:lnTo>
                  <a:lnTo>
                    <a:pt x="103632" y="275717"/>
                  </a:lnTo>
                  <a:lnTo>
                    <a:pt x="103632" y="218059"/>
                  </a:lnTo>
                  <a:close/>
                </a:path>
                <a:path w="1076325" h="441960">
                  <a:moveTo>
                    <a:pt x="103632" y="53467"/>
                  </a:moveTo>
                  <a:lnTo>
                    <a:pt x="100457" y="50292"/>
                  </a:lnTo>
                  <a:lnTo>
                    <a:pt x="96520" y="50292"/>
                  </a:lnTo>
                  <a:lnTo>
                    <a:pt x="3175" y="50292"/>
                  </a:lnTo>
                  <a:lnTo>
                    <a:pt x="0" y="53467"/>
                  </a:lnTo>
                  <a:lnTo>
                    <a:pt x="0" y="111125"/>
                  </a:lnTo>
                  <a:lnTo>
                    <a:pt x="3175" y="114300"/>
                  </a:lnTo>
                  <a:lnTo>
                    <a:pt x="100457" y="114300"/>
                  </a:lnTo>
                  <a:lnTo>
                    <a:pt x="103632" y="111125"/>
                  </a:lnTo>
                  <a:lnTo>
                    <a:pt x="103632" y="53467"/>
                  </a:lnTo>
                  <a:close/>
                </a:path>
                <a:path w="1076325" h="441960">
                  <a:moveTo>
                    <a:pt x="141732" y="381127"/>
                  </a:moveTo>
                  <a:lnTo>
                    <a:pt x="138557" y="377952"/>
                  </a:lnTo>
                  <a:lnTo>
                    <a:pt x="80899" y="377952"/>
                  </a:lnTo>
                  <a:lnTo>
                    <a:pt x="77724" y="381127"/>
                  </a:lnTo>
                  <a:lnTo>
                    <a:pt x="77724" y="434848"/>
                  </a:lnTo>
                  <a:lnTo>
                    <a:pt x="77724" y="438785"/>
                  </a:lnTo>
                  <a:lnTo>
                    <a:pt x="80899" y="441960"/>
                  </a:lnTo>
                  <a:lnTo>
                    <a:pt x="138557" y="441960"/>
                  </a:lnTo>
                  <a:lnTo>
                    <a:pt x="141732" y="438785"/>
                  </a:lnTo>
                  <a:lnTo>
                    <a:pt x="141732" y="381127"/>
                  </a:lnTo>
                  <a:close/>
                </a:path>
                <a:path w="1076325" h="441960">
                  <a:moveTo>
                    <a:pt x="141732" y="298958"/>
                  </a:moveTo>
                  <a:lnTo>
                    <a:pt x="138557" y="295656"/>
                  </a:lnTo>
                  <a:lnTo>
                    <a:pt x="3175" y="295656"/>
                  </a:lnTo>
                  <a:lnTo>
                    <a:pt x="0" y="298958"/>
                  </a:lnTo>
                  <a:lnTo>
                    <a:pt x="0" y="357886"/>
                  </a:lnTo>
                  <a:lnTo>
                    <a:pt x="3175" y="361188"/>
                  </a:lnTo>
                  <a:lnTo>
                    <a:pt x="134620" y="361188"/>
                  </a:lnTo>
                  <a:lnTo>
                    <a:pt x="138557" y="361188"/>
                  </a:lnTo>
                  <a:lnTo>
                    <a:pt x="141732" y="357886"/>
                  </a:lnTo>
                  <a:lnTo>
                    <a:pt x="141732" y="298958"/>
                  </a:lnTo>
                  <a:close/>
                </a:path>
                <a:path w="1076325" h="441960">
                  <a:moveTo>
                    <a:pt x="141732" y="135763"/>
                  </a:moveTo>
                  <a:lnTo>
                    <a:pt x="138557" y="132588"/>
                  </a:lnTo>
                  <a:lnTo>
                    <a:pt x="80899" y="132588"/>
                  </a:lnTo>
                  <a:lnTo>
                    <a:pt x="77724" y="135763"/>
                  </a:lnTo>
                  <a:lnTo>
                    <a:pt x="77724" y="189484"/>
                  </a:lnTo>
                  <a:lnTo>
                    <a:pt x="77724" y="193421"/>
                  </a:lnTo>
                  <a:lnTo>
                    <a:pt x="80899" y="196596"/>
                  </a:lnTo>
                  <a:lnTo>
                    <a:pt x="138557" y="196596"/>
                  </a:lnTo>
                  <a:lnTo>
                    <a:pt x="141732" y="193421"/>
                  </a:lnTo>
                  <a:lnTo>
                    <a:pt x="141732" y="135763"/>
                  </a:lnTo>
                  <a:close/>
                </a:path>
                <a:path w="1076325" h="441960">
                  <a:moveTo>
                    <a:pt x="141732" y="3175"/>
                  </a:moveTo>
                  <a:lnTo>
                    <a:pt x="138557" y="0"/>
                  </a:lnTo>
                  <a:lnTo>
                    <a:pt x="80899" y="0"/>
                  </a:lnTo>
                  <a:lnTo>
                    <a:pt x="77724" y="3175"/>
                  </a:lnTo>
                  <a:lnTo>
                    <a:pt x="77724" y="24892"/>
                  </a:lnTo>
                  <a:lnTo>
                    <a:pt x="77724" y="28829"/>
                  </a:lnTo>
                  <a:lnTo>
                    <a:pt x="80899" y="32004"/>
                  </a:lnTo>
                  <a:lnTo>
                    <a:pt x="138557" y="32004"/>
                  </a:lnTo>
                  <a:lnTo>
                    <a:pt x="141732" y="28829"/>
                  </a:lnTo>
                  <a:lnTo>
                    <a:pt x="141732" y="3175"/>
                  </a:lnTo>
                  <a:close/>
                </a:path>
                <a:path w="1076325" h="441960">
                  <a:moveTo>
                    <a:pt x="181356" y="218059"/>
                  </a:moveTo>
                  <a:lnTo>
                    <a:pt x="178181" y="214884"/>
                  </a:lnTo>
                  <a:lnTo>
                    <a:pt x="120523" y="214884"/>
                  </a:lnTo>
                  <a:lnTo>
                    <a:pt x="117348" y="218059"/>
                  </a:lnTo>
                  <a:lnTo>
                    <a:pt x="117348" y="271780"/>
                  </a:lnTo>
                  <a:lnTo>
                    <a:pt x="117348" y="275717"/>
                  </a:lnTo>
                  <a:lnTo>
                    <a:pt x="120523" y="278892"/>
                  </a:lnTo>
                  <a:lnTo>
                    <a:pt x="178181" y="278892"/>
                  </a:lnTo>
                  <a:lnTo>
                    <a:pt x="181356" y="275717"/>
                  </a:lnTo>
                  <a:lnTo>
                    <a:pt x="181356" y="218059"/>
                  </a:lnTo>
                  <a:close/>
                </a:path>
                <a:path w="1076325" h="441960">
                  <a:moveTo>
                    <a:pt x="181356" y="53467"/>
                  </a:moveTo>
                  <a:lnTo>
                    <a:pt x="178181" y="50292"/>
                  </a:lnTo>
                  <a:lnTo>
                    <a:pt x="120523" y="50292"/>
                  </a:lnTo>
                  <a:lnTo>
                    <a:pt x="117348" y="53467"/>
                  </a:lnTo>
                  <a:lnTo>
                    <a:pt x="117348" y="107188"/>
                  </a:lnTo>
                  <a:lnTo>
                    <a:pt x="117348" y="111125"/>
                  </a:lnTo>
                  <a:lnTo>
                    <a:pt x="120523" y="114300"/>
                  </a:lnTo>
                  <a:lnTo>
                    <a:pt x="178181" y="114300"/>
                  </a:lnTo>
                  <a:lnTo>
                    <a:pt x="181356" y="111125"/>
                  </a:lnTo>
                  <a:lnTo>
                    <a:pt x="181356" y="53467"/>
                  </a:lnTo>
                  <a:close/>
                </a:path>
                <a:path w="1076325" h="441960">
                  <a:moveTo>
                    <a:pt x="219456" y="381127"/>
                  </a:moveTo>
                  <a:lnTo>
                    <a:pt x="216281" y="377952"/>
                  </a:lnTo>
                  <a:lnTo>
                    <a:pt x="158623" y="377952"/>
                  </a:lnTo>
                  <a:lnTo>
                    <a:pt x="155448" y="381127"/>
                  </a:lnTo>
                  <a:lnTo>
                    <a:pt x="155448" y="434848"/>
                  </a:lnTo>
                  <a:lnTo>
                    <a:pt x="155448" y="438785"/>
                  </a:lnTo>
                  <a:lnTo>
                    <a:pt x="158623" y="441960"/>
                  </a:lnTo>
                  <a:lnTo>
                    <a:pt x="216281" y="441960"/>
                  </a:lnTo>
                  <a:lnTo>
                    <a:pt x="219456" y="438785"/>
                  </a:lnTo>
                  <a:lnTo>
                    <a:pt x="219456" y="381127"/>
                  </a:lnTo>
                  <a:close/>
                </a:path>
                <a:path w="1076325" h="441960">
                  <a:moveTo>
                    <a:pt x="219456" y="298958"/>
                  </a:moveTo>
                  <a:lnTo>
                    <a:pt x="216281" y="295656"/>
                  </a:lnTo>
                  <a:lnTo>
                    <a:pt x="158623" y="295656"/>
                  </a:lnTo>
                  <a:lnTo>
                    <a:pt x="155448" y="298958"/>
                  </a:lnTo>
                  <a:lnTo>
                    <a:pt x="155448" y="353949"/>
                  </a:lnTo>
                  <a:lnTo>
                    <a:pt x="155448" y="357886"/>
                  </a:lnTo>
                  <a:lnTo>
                    <a:pt x="158623" y="361188"/>
                  </a:lnTo>
                  <a:lnTo>
                    <a:pt x="216281" y="361188"/>
                  </a:lnTo>
                  <a:lnTo>
                    <a:pt x="219456" y="357886"/>
                  </a:lnTo>
                  <a:lnTo>
                    <a:pt x="219456" y="298958"/>
                  </a:lnTo>
                  <a:close/>
                </a:path>
                <a:path w="1076325" h="441960">
                  <a:moveTo>
                    <a:pt x="219456" y="135763"/>
                  </a:moveTo>
                  <a:lnTo>
                    <a:pt x="216281" y="132588"/>
                  </a:lnTo>
                  <a:lnTo>
                    <a:pt x="158623" y="132588"/>
                  </a:lnTo>
                  <a:lnTo>
                    <a:pt x="155448" y="135763"/>
                  </a:lnTo>
                  <a:lnTo>
                    <a:pt x="155448" y="189484"/>
                  </a:lnTo>
                  <a:lnTo>
                    <a:pt x="155448" y="193421"/>
                  </a:lnTo>
                  <a:lnTo>
                    <a:pt x="158623" y="196596"/>
                  </a:lnTo>
                  <a:lnTo>
                    <a:pt x="216281" y="196596"/>
                  </a:lnTo>
                  <a:lnTo>
                    <a:pt x="219456" y="193421"/>
                  </a:lnTo>
                  <a:lnTo>
                    <a:pt x="219456" y="135763"/>
                  </a:lnTo>
                  <a:close/>
                </a:path>
                <a:path w="1076325" h="441960">
                  <a:moveTo>
                    <a:pt x="219456" y="3175"/>
                  </a:moveTo>
                  <a:lnTo>
                    <a:pt x="216281" y="0"/>
                  </a:lnTo>
                  <a:lnTo>
                    <a:pt x="158623" y="0"/>
                  </a:lnTo>
                  <a:lnTo>
                    <a:pt x="155448" y="3175"/>
                  </a:lnTo>
                  <a:lnTo>
                    <a:pt x="155448" y="24892"/>
                  </a:lnTo>
                  <a:lnTo>
                    <a:pt x="155448" y="28829"/>
                  </a:lnTo>
                  <a:lnTo>
                    <a:pt x="158623" y="32004"/>
                  </a:lnTo>
                  <a:lnTo>
                    <a:pt x="216281" y="32004"/>
                  </a:lnTo>
                  <a:lnTo>
                    <a:pt x="219456" y="28829"/>
                  </a:lnTo>
                  <a:lnTo>
                    <a:pt x="219456" y="3175"/>
                  </a:lnTo>
                  <a:close/>
                </a:path>
                <a:path w="1076325" h="441960">
                  <a:moveTo>
                    <a:pt x="259080" y="218059"/>
                  </a:moveTo>
                  <a:lnTo>
                    <a:pt x="255905" y="214884"/>
                  </a:lnTo>
                  <a:lnTo>
                    <a:pt x="198247" y="214884"/>
                  </a:lnTo>
                  <a:lnTo>
                    <a:pt x="195072" y="218059"/>
                  </a:lnTo>
                  <a:lnTo>
                    <a:pt x="195072" y="271780"/>
                  </a:lnTo>
                  <a:lnTo>
                    <a:pt x="195072" y="275717"/>
                  </a:lnTo>
                  <a:lnTo>
                    <a:pt x="198247" y="278892"/>
                  </a:lnTo>
                  <a:lnTo>
                    <a:pt x="255905" y="278892"/>
                  </a:lnTo>
                  <a:lnTo>
                    <a:pt x="259080" y="275717"/>
                  </a:lnTo>
                  <a:lnTo>
                    <a:pt x="259080" y="218059"/>
                  </a:lnTo>
                  <a:close/>
                </a:path>
                <a:path w="1076325" h="441960">
                  <a:moveTo>
                    <a:pt x="259080" y="53467"/>
                  </a:moveTo>
                  <a:lnTo>
                    <a:pt x="255905" y="50292"/>
                  </a:lnTo>
                  <a:lnTo>
                    <a:pt x="198247" y="50292"/>
                  </a:lnTo>
                  <a:lnTo>
                    <a:pt x="195072" y="53467"/>
                  </a:lnTo>
                  <a:lnTo>
                    <a:pt x="195072" y="107188"/>
                  </a:lnTo>
                  <a:lnTo>
                    <a:pt x="195072" y="111125"/>
                  </a:lnTo>
                  <a:lnTo>
                    <a:pt x="198247" y="114300"/>
                  </a:lnTo>
                  <a:lnTo>
                    <a:pt x="255905" y="114300"/>
                  </a:lnTo>
                  <a:lnTo>
                    <a:pt x="259080" y="111125"/>
                  </a:lnTo>
                  <a:lnTo>
                    <a:pt x="259080" y="53467"/>
                  </a:lnTo>
                  <a:close/>
                </a:path>
                <a:path w="1076325" h="441960">
                  <a:moveTo>
                    <a:pt x="297180" y="381127"/>
                  </a:moveTo>
                  <a:lnTo>
                    <a:pt x="294005" y="377952"/>
                  </a:lnTo>
                  <a:lnTo>
                    <a:pt x="236347" y="377952"/>
                  </a:lnTo>
                  <a:lnTo>
                    <a:pt x="233172" y="381127"/>
                  </a:lnTo>
                  <a:lnTo>
                    <a:pt x="233172" y="434848"/>
                  </a:lnTo>
                  <a:lnTo>
                    <a:pt x="233172" y="438785"/>
                  </a:lnTo>
                  <a:lnTo>
                    <a:pt x="236347" y="441960"/>
                  </a:lnTo>
                  <a:lnTo>
                    <a:pt x="294005" y="441960"/>
                  </a:lnTo>
                  <a:lnTo>
                    <a:pt x="297180" y="438785"/>
                  </a:lnTo>
                  <a:lnTo>
                    <a:pt x="297180" y="381127"/>
                  </a:lnTo>
                  <a:close/>
                </a:path>
                <a:path w="1076325" h="441960">
                  <a:moveTo>
                    <a:pt x="297180" y="298958"/>
                  </a:moveTo>
                  <a:lnTo>
                    <a:pt x="294005" y="295656"/>
                  </a:lnTo>
                  <a:lnTo>
                    <a:pt x="236347" y="295656"/>
                  </a:lnTo>
                  <a:lnTo>
                    <a:pt x="233172" y="298958"/>
                  </a:lnTo>
                  <a:lnTo>
                    <a:pt x="233172" y="353949"/>
                  </a:lnTo>
                  <a:lnTo>
                    <a:pt x="233172" y="357886"/>
                  </a:lnTo>
                  <a:lnTo>
                    <a:pt x="236347" y="361188"/>
                  </a:lnTo>
                  <a:lnTo>
                    <a:pt x="294005" y="361188"/>
                  </a:lnTo>
                  <a:lnTo>
                    <a:pt x="297180" y="357886"/>
                  </a:lnTo>
                  <a:lnTo>
                    <a:pt x="297180" y="298958"/>
                  </a:lnTo>
                  <a:close/>
                </a:path>
                <a:path w="1076325" h="441960">
                  <a:moveTo>
                    <a:pt x="297180" y="135763"/>
                  </a:moveTo>
                  <a:lnTo>
                    <a:pt x="294005" y="132588"/>
                  </a:lnTo>
                  <a:lnTo>
                    <a:pt x="236347" y="132588"/>
                  </a:lnTo>
                  <a:lnTo>
                    <a:pt x="233172" y="135763"/>
                  </a:lnTo>
                  <a:lnTo>
                    <a:pt x="233172" y="189484"/>
                  </a:lnTo>
                  <a:lnTo>
                    <a:pt x="233172" y="193421"/>
                  </a:lnTo>
                  <a:lnTo>
                    <a:pt x="236347" y="196596"/>
                  </a:lnTo>
                  <a:lnTo>
                    <a:pt x="294005" y="196596"/>
                  </a:lnTo>
                  <a:lnTo>
                    <a:pt x="297180" y="193421"/>
                  </a:lnTo>
                  <a:lnTo>
                    <a:pt x="297180" y="135763"/>
                  </a:lnTo>
                  <a:close/>
                </a:path>
                <a:path w="1076325" h="441960">
                  <a:moveTo>
                    <a:pt x="297180" y="3175"/>
                  </a:moveTo>
                  <a:lnTo>
                    <a:pt x="294005" y="0"/>
                  </a:lnTo>
                  <a:lnTo>
                    <a:pt x="236347" y="0"/>
                  </a:lnTo>
                  <a:lnTo>
                    <a:pt x="233172" y="3175"/>
                  </a:lnTo>
                  <a:lnTo>
                    <a:pt x="233172" y="24892"/>
                  </a:lnTo>
                  <a:lnTo>
                    <a:pt x="233172" y="28829"/>
                  </a:lnTo>
                  <a:lnTo>
                    <a:pt x="236347" y="32004"/>
                  </a:lnTo>
                  <a:lnTo>
                    <a:pt x="294005" y="32004"/>
                  </a:lnTo>
                  <a:lnTo>
                    <a:pt x="297180" y="28829"/>
                  </a:lnTo>
                  <a:lnTo>
                    <a:pt x="297180" y="3175"/>
                  </a:lnTo>
                  <a:close/>
                </a:path>
                <a:path w="1076325" h="441960">
                  <a:moveTo>
                    <a:pt x="336804" y="218059"/>
                  </a:moveTo>
                  <a:lnTo>
                    <a:pt x="333629" y="214884"/>
                  </a:lnTo>
                  <a:lnTo>
                    <a:pt x="275971" y="214884"/>
                  </a:lnTo>
                  <a:lnTo>
                    <a:pt x="272796" y="218059"/>
                  </a:lnTo>
                  <a:lnTo>
                    <a:pt x="272796" y="271780"/>
                  </a:lnTo>
                  <a:lnTo>
                    <a:pt x="272796" y="275717"/>
                  </a:lnTo>
                  <a:lnTo>
                    <a:pt x="275971" y="278892"/>
                  </a:lnTo>
                  <a:lnTo>
                    <a:pt x="333629" y="278892"/>
                  </a:lnTo>
                  <a:lnTo>
                    <a:pt x="336804" y="275717"/>
                  </a:lnTo>
                  <a:lnTo>
                    <a:pt x="336804" y="218059"/>
                  </a:lnTo>
                  <a:close/>
                </a:path>
                <a:path w="1076325" h="441960">
                  <a:moveTo>
                    <a:pt x="336804" y="53467"/>
                  </a:moveTo>
                  <a:lnTo>
                    <a:pt x="333629" y="50292"/>
                  </a:lnTo>
                  <a:lnTo>
                    <a:pt x="275971" y="50292"/>
                  </a:lnTo>
                  <a:lnTo>
                    <a:pt x="272796" y="53467"/>
                  </a:lnTo>
                  <a:lnTo>
                    <a:pt x="272796" y="107188"/>
                  </a:lnTo>
                  <a:lnTo>
                    <a:pt x="272796" y="111125"/>
                  </a:lnTo>
                  <a:lnTo>
                    <a:pt x="275971" y="114300"/>
                  </a:lnTo>
                  <a:lnTo>
                    <a:pt x="333629" y="114300"/>
                  </a:lnTo>
                  <a:lnTo>
                    <a:pt x="336804" y="111125"/>
                  </a:lnTo>
                  <a:lnTo>
                    <a:pt x="336804" y="53467"/>
                  </a:lnTo>
                  <a:close/>
                </a:path>
                <a:path w="1076325" h="441960">
                  <a:moveTo>
                    <a:pt x="374904" y="298958"/>
                  </a:moveTo>
                  <a:lnTo>
                    <a:pt x="371729" y="295656"/>
                  </a:lnTo>
                  <a:lnTo>
                    <a:pt x="314071" y="295656"/>
                  </a:lnTo>
                  <a:lnTo>
                    <a:pt x="310896" y="298958"/>
                  </a:lnTo>
                  <a:lnTo>
                    <a:pt x="310896" y="353949"/>
                  </a:lnTo>
                  <a:lnTo>
                    <a:pt x="310896" y="357886"/>
                  </a:lnTo>
                  <a:lnTo>
                    <a:pt x="314071" y="361188"/>
                  </a:lnTo>
                  <a:lnTo>
                    <a:pt x="371729" y="361188"/>
                  </a:lnTo>
                  <a:lnTo>
                    <a:pt x="374904" y="357886"/>
                  </a:lnTo>
                  <a:lnTo>
                    <a:pt x="374904" y="298958"/>
                  </a:lnTo>
                  <a:close/>
                </a:path>
                <a:path w="1076325" h="441960">
                  <a:moveTo>
                    <a:pt x="374904" y="135763"/>
                  </a:moveTo>
                  <a:lnTo>
                    <a:pt x="371729" y="132588"/>
                  </a:lnTo>
                  <a:lnTo>
                    <a:pt x="314071" y="132588"/>
                  </a:lnTo>
                  <a:lnTo>
                    <a:pt x="310896" y="135763"/>
                  </a:lnTo>
                  <a:lnTo>
                    <a:pt x="310896" y="189484"/>
                  </a:lnTo>
                  <a:lnTo>
                    <a:pt x="310896" y="193421"/>
                  </a:lnTo>
                  <a:lnTo>
                    <a:pt x="314071" y="196596"/>
                  </a:lnTo>
                  <a:lnTo>
                    <a:pt x="371729" y="196596"/>
                  </a:lnTo>
                  <a:lnTo>
                    <a:pt x="374904" y="193421"/>
                  </a:lnTo>
                  <a:lnTo>
                    <a:pt x="374904" y="135763"/>
                  </a:lnTo>
                  <a:close/>
                </a:path>
                <a:path w="1076325" h="441960">
                  <a:moveTo>
                    <a:pt x="374904" y="3175"/>
                  </a:moveTo>
                  <a:lnTo>
                    <a:pt x="371729" y="0"/>
                  </a:lnTo>
                  <a:lnTo>
                    <a:pt x="314071" y="0"/>
                  </a:lnTo>
                  <a:lnTo>
                    <a:pt x="310896" y="3175"/>
                  </a:lnTo>
                  <a:lnTo>
                    <a:pt x="310896" y="24892"/>
                  </a:lnTo>
                  <a:lnTo>
                    <a:pt x="310896" y="28829"/>
                  </a:lnTo>
                  <a:lnTo>
                    <a:pt x="314071" y="32004"/>
                  </a:lnTo>
                  <a:lnTo>
                    <a:pt x="371729" y="32004"/>
                  </a:lnTo>
                  <a:lnTo>
                    <a:pt x="374904" y="28829"/>
                  </a:lnTo>
                  <a:lnTo>
                    <a:pt x="374904" y="3175"/>
                  </a:lnTo>
                  <a:close/>
                </a:path>
                <a:path w="1076325" h="441960">
                  <a:moveTo>
                    <a:pt x="414528" y="218059"/>
                  </a:moveTo>
                  <a:lnTo>
                    <a:pt x="411353" y="214884"/>
                  </a:lnTo>
                  <a:lnTo>
                    <a:pt x="353695" y="214884"/>
                  </a:lnTo>
                  <a:lnTo>
                    <a:pt x="350520" y="218059"/>
                  </a:lnTo>
                  <a:lnTo>
                    <a:pt x="350520" y="271780"/>
                  </a:lnTo>
                  <a:lnTo>
                    <a:pt x="350520" y="275717"/>
                  </a:lnTo>
                  <a:lnTo>
                    <a:pt x="353695" y="278892"/>
                  </a:lnTo>
                  <a:lnTo>
                    <a:pt x="411353" y="278892"/>
                  </a:lnTo>
                  <a:lnTo>
                    <a:pt x="414528" y="275717"/>
                  </a:lnTo>
                  <a:lnTo>
                    <a:pt x="414528" y="218059"/>
                  </a:lnTo>
                  <a:close/>
                </a:path>
                <a:path w="1076325" h="441960">
                  <a:moveTo>
                    <a:pt x="414528" y="53467"/>
                  </a:moveTo>
                  <a:lnTo>
                    <a:pt x="411353" y="50292"/>
                  </a:lnTo>
                  <a:lnTo>
                    <a:pt x="353695" y="50292"/>
                  </a:lnTo>
                  <a:lnTo>
                    <a:pt x="350520" y="53467"/>
                  </a:lnTo>
                  <a:lnTo>
                    <a:pt x="350520" y="107188"/>
                  </a:lnTo>
                  <a:lnTo>
                    <a:pt x="350520" y="111125"/>
                  </a:lnTo>
                  <a:lnTo>
                    <a:pt x="353695" y="114300"/>
                  </a:lnTo>
                  <a:lnTo>
                    <a:pt x="411353" y="114300"/>
                  </a:lnTo>
                  <a:lnTo>
                    <a:pt x="414528" y="111125"/>
                  </a:lnTo>
                  <a:lnTo>
                    <a:pt x="414528" y="53467"/>
                  </a:lnTo>
                  <a:close/>
                </a:path>
                <a:path w="1076325" h="441960">
                  <a:moveTo>
                    <a:pt x="452628" y="298958"/>
                  </a:moveTo>
                  <a:lnTo>
                    <a:pt x="449453" y="295656"/>
                  </a:lnTo>
                  <a:lnTo>
                    <a:pt x="391795" y="295656"/>
                  </a:lnTo>
                  <a:lnTo>
                    <a:pt x="388620" y="298958"/>
                  </a:lnTo>
                  <a:lnTo>
                    <a:pt x="388620" y="353949"/>
                  </a:lnTo>
                  <a:lnTo>
                    <a:pt x="388620" y="357886"/>
                  </a:lnTo>
                  <a:lnTo>
                    <a:pt x="391795" y="361188"/>
                  </a:lnTo>
                  <a:lnTo>
                    <a:pt x="449453" y="361188"/>
                  </a:lnTo>
                  <a:lnTo>
                    <a:pt x="452628" y="357886"/>
                  </a:lnTo>
                  <a:lnTo>
                    <a:pt x="452628" y="298958"/>
                  </a:lnTo>
                  <a:close/>
                </a:path>
                <a:path w="1076325" h="441960">
                  <a:moveTo>
                    <a:pt x="452628" y="135763"/>
                  </a:moveTo>
                  <a:lnTo>
                    <a:pt x="449453" y="132588"/>
                  </a:lnTo>
                  <a:lnTo>
                    <a:pt x="391795" y="132588"/>
                  </a:lnTo>
                  <a:lnTo>
                    <a:pt x="388620" y="135763"/>
                  </a:lnTo>
                  <a:lnTo>
                    <a:pt x="388620" y="189484"/>
                  </a:lnTo>
                  <a:lnTo>
                    <a:pt x="388620" y="193421"/>
                  </a:lnTo>
                  <a:lnTo>
                    <a:pt x="391795" y="196596"/>
                  </a:lnTo>
                  <a:lnTo>
                    <a:pt x="449453" y="196596"/>
                  </a:lnTo>
                  <a:lnTo>
                    <a:pt x="452628" y="193421"/>
                  </a:lnTo>
                  <a:lnTo>
                    <a:pt x="452628" y="135763"/>
                  </a:lnTo>
                  <a:close/>
                </a:path>
                <a:path w="1076325" h="441960">
                  <a:moveTo>
                    <a:pt x="452628" y="3175"/>
                  </a:moveTo>
                  <a:lnTo>
                    <a:pt x="449453" y="0"/>
                  </a:lnTo>
                  <a:lnTo>
                    <a:pt x="391795" y="0"/>
                  </a:lnTo>
                  <a:lnTo>
                    <a:pt x="388620" y="3175"/>
                  </a:lnTo>
                  <a:lnTo>
                    <a:pt x="388620" y="24892"/>
                  </a:lnTo>
                  <a:lnTo>
                    <a:pt x="388620" y="28829"/>
                  </a:lnTo>
                  <a:lnTo>
                    <a:pt x="391795" y="32004"/>
                  </a:lnTo>
                  <a:lnTo>
                    <a:pt x="449453" y="32004"/>
                  </a:lnTo>
                  <a:lnTo>
                    <a:pt x="452628" y="28829"/>
                  </a:lnTo>
                  <a:lnTo>
                    <a:pt x="452628" y="3175"/>
                  </a:lnTo>
                  <a:close/>
                </a:path>
                <a:path w="1076325" h="441960">
                  <a:moveTo>
                    <a:pt x="492252" y="218059"/>
                  </a:moveTo>
                  <a:lnTo>
                    <a:pt x="489077" y="214884"/>
                  </a:lnTo>
                  <a:lnTo>
                    <a:pt x="431419" y="214884"/>
                  </a:lnTo>
                  <a:lnTo>
                    <a:pt x="428244" y="218059"/>
                  </a:lnTo>
                  <a:lnTo>
                    <a:pt x="428244" y="271780"/>
                  </a:lnTo>
                  <a:lnTo>
                    <a:pt x="428244" y="275717"/>
                  </a:lnTo>
                  <a:lnTo>
                    <a:pt x="431419" y="278892"/>
                  </a:lnTo>
                  <a:lnTo>
                    <a:pt x="489077" y="278892"/>
                  </a:lnTo>
                  <a:lnTo>
                    <a:pt x="492252" y="275717"/>
                  </a:lnTo>
                  <a:lnTo>
                    <a:pt x="492252" y="218059"/>
                  </a:lnTo>
                  <a:close/>
                </a:path>
                <a:path w="1076325" h="441960">
                  <a:moveTo>
                    <a:pt x="492252" y="53467"/>
                  </a:moveTo>
                  <a:lnTo>
                    <a:pt x="489077" y="50292"/>
                  </a:lnTo>
                  <a:lnTo>
                    <a:pt x="431419" y="50292"/>
                  </a:lnTo>
                  <a:lnTo>
                    <a:pt x="428244" y="53467"/>
                  </a:lnTo>
                  <a:lnTo>
                    <a:pt x="428244" y="107188"/>
                  </a:lnTo>
                  <a:lnTo>
                    <a:pt x="428244" y="111125"/>
                  </a:lnTo>
                  <a:lnTo>
                    <a:pt x="431419" y="114300"/>
                  </a:lnTo>
                  <a:lnTo>
                    <a:pt x="489077" y="114300"/>
                  </a:lnTo>
                  <a:lnTo>
                    <a:pt x="492252" y="111125"/>
                  </a:lnTo>
                  <a:lnTo>
                    <a:pt x="492252" y="53467"/>
                  </a:lnTo>
                  <a:close/>
                </a:path>
                <a:path w="1076325" h="441960">
                  <a:moveTo>
                    <a:pt x="530352" y="298958"/>
                  </a:moveTo>
                  <a:lnTo>
                    <a:pt x="527177" y="295656"/>
                  </a:lnTo>
                  <a:lnTo>
                    <a:pt x="469519" y="295656"/>
                  </a:lnTo>
                  <a:lnTo>
                    <a:pt x="466344" y="298958"/>
                  </a:lnTo>
                  <a:lnTo>
                    <a:pt x="466344" y="353949"/>
                  </a:lnTo>
                  <a:lnTo>
                    <a:pt x="466344" y="357886"/>
                  </a:lnTo>
                  <a:lnTo>
                    <a:pt x="469519" y="361188"/>
                  </a:lnTo>
                  <a:lnTo>
                    <a:pt x="527177" y="361188"/>
                  </a:lnTo>
                  <a:lnTo>
                    <a:pt x="530352" y="357886"/>
                  </a:lnTo>
                  <a:lnTo>
                    <a:pt x="530352" y="298958"/>
                  </a:lnTo>
                  <a:close/>
                </a:path>
                <a:path w="1076325" h="441960">
                  <a:moveTo>
                    <a:pt x="530352" y="135763"/>
                  </a:moveTo>
                  <a:lnTo>
                    <a:pt x="527177" y="132588"/>
                  </a:lnTo>
                  <a:lnTo>
                    <a:pt x="469519" y="132588"/>
                  </a:lnTo>
                  <a:lnTo>
                    <a:pt x="466344" y="135763"/>
                  </a:lnTo>
                  <a:lnTo>
                    <a:pt x="466344" y="189484"/>
                  </a:lnTo>
                  <a:lnTo>
                    <a:pt x="466344" y="193421"/>
                  </a:lnTo>
                  <a:lnTo>
                    <a:pt x="469519" y="196596"/>
                  </a:lnTo>
                  <a:lnTo>
                    <a:pt x="527177" y="196596"/>
                  </a:lnTo>
                  <a:lnTo>
                    <a:pt x="530352" y="193421"/>
                  </a:lnTo>
                  <a:lnTo>
                    <a:pt x="530352" y="135763"/>
                  </a:lnTo>
                  <a:close/>
                </a:path>
                <a:path w="1076325" h="441960">
                  <a:moveTo>
                    <a:pt x="530352" y="3175"/>
                  </a:moveTo>
                  <a:lnTo>
                    <a:pt x="527177" y="0"/>
                  </a:lnTo>
                  <a:lnTo>
                    <a:pt x="469519" y="0"/>
                  </a:lnTo>
                  <a:lnTo>
                    <a:pt x="466344" y="3175"/>
                  </a:lnTo>
                  <a:lnTo>
                    <a:pt x="466344" y="24892"/>
                  </a:lnTo>
                  <a:lnTo>
                    <a:pt x="466344" y="28829"/>
                  </a:lnTo>
                  <a:lnTo>
                    <a:pt x="469519" y="32004"/>
                  </a:lnTo>
                  <a:lnTo>
                    <a:pt x="527177" y="32004"/>
                  </a:lnTo>
                  <a:lnTo>
                    <a:pt x="530352" y="28829"/>
                  </a:lnTo>
                  <a:lnTo>
                    <a:pt x="530352" y="3175"/>
                  </a:lnTo>
                  <a:close/>
                </a:path>
                <a:path w="1076325" h="441960">
                  <a:moveTo>
                    <a:pt x="569976" y="218059"/>
                  </a:moveTo>
                  <a:lnTo>
                    <a:pt x="566801" y="214884"/>
                  </a:lnTo>
                  <a:lnTo>
                    <a:pt x="509143" y="214884"/>
                  </a:lnTo>
                  <a:lnTo>
                    <a:pt x="505968" y="218059"/>
                  </a:lnTo>
                  <a:lnTo>
                    <a:pt x="505968" y="271780"/>
                  </a:lnTo>
                  <a:lnTo>
                    <a:pt x="505968" y="275717"/>
                  </a:lnTo>
                  <a:lnTo>
                    <a:pt x="509143" y="278892"/>
                  </a:lnTo>
                  <a:lnTo>
                    <a:pt x="566801" y="278892"/>
                  </a:lnTo>
                  <a:lnTo>
                    <a:pt x="569976" y="275717"/>
                  </a:lnTo>
                  <a:lnTo>
                    <a:pt x="569976" y="218059"/>
                  </a:lnTo>
                  <a:close/>
                </a:path>
                <a:path w="1076325" h="441960">
                  <a:moveTo>
                    <a:pt x="569976" y="53467"/>
                  </a:moveTo>
                  <a:lnTo>
                    <a:pt x="566801" y="50292"/>
                  </a:lnTo>
                  <a:lnTo>
                    <a:pt x="509143" y="50292"/>
                  </a:lnTo>
                  <a:lnTo>
                    <a:pt x="505968" y="53467"/>
                  </a:lnTo>
                  <a:lnTo>
                    <a:pt x="505968" y="107188"/>
                  </a:lnTo>
                  <a:lnTo>
                    <a:pt x="505968" y="111125"/>
                  </a:lnTo>
                  <a:lnTo>
                    <a:pt x="509143" y="114300"/>
                  </a:lnTo>
                  <a:lnTo>
                    <a:pt x="566801" y="114300"/>
                  </a:lnTo>
                  <a:lnTo>
                    <a:pt x="569976" y="111125"/>
                  </a:lnTo>
                  <a:lnTo>
                    <a:pt x="569976" y="53467"/>
                  </a:lnTo>
                  <a:close/>
                </a:path>
                <a:path w="1076325" h="441960">
                  <a:moveTo>
                    <a:pt x="608076" y="298958"/>
                  </a:moveTo>
                  <a:lnTo>
                    <a:pt x="604901" y="295656"/>
                  </a:lnTo>
                  <a:lnTo>
                    <a:pt x="547243" y="295656"/>
                  </a:lnTo>
                  <a:lnTo>
                    <a:pt x="544068" y="298958"/>
                  </a:lnTo>
                  <a:lnTo>
                    <a:pt x="544068" y="353949"/>
                  </a:lnTo>
                  <a:lnTo>
                    <a:pt x="544068" y="357886"/>
                  </a:lnTo>
                  <a:lnTo>
                    <a:pt x="547243" y="361188"/>
                  </a:lnTo>
                  <a:lnTo>
                    <a:pt x="604901" y="361188"/>
                  </a:lnTo>
                  <a:lnTo>
                    <a:pt x="608076" y="357886"/>
                  </a:lnTo>
                  <a:lnTo>
                    <a:pt x="608076" y="298958"/>
                  </a:lnTo>
                  <a:close/>
                </a:path>
                <a:path w="1076325" h="441960">
                  <a:moveTo>
                    <a:pt x="608076" y="135763"/>
                  </a:moveTo>
                  <a:lnTo>
                    <a:pt x="604901" y="132588"/>
                  </a:lnTo>
                  <a:lnTo>
                    <a:pt x="547243" y="132588"/>
                  </a:lnTo>
                  <a:lnTo>
                    <a:pt x="544068" y="135763"/>
                  </a:lnTo>
                  <a:lnTo>
                    <a:pt x="544068" y="189484"/>
                  </a:lnTo>
                  <a:lnTo>
                    <a:pt x="544068" y="193421"/>
                  </a:lnTo>
                  <a:lnTo>
                    <a:pt x="547243" y="196596"/>
                  </a:lnTo>
                  <a:lnTo>
                    <a:pt x="604901" y="196596"/>
                  </a:lnTo>
                  <a:lnTo>
                    <a:pt x="608076" y="193421"/>
                  </a:lnTo>
                  <a:lnTo>
                    <a:pt x="608076" y="135763"/>
                  </a:lnTo>
                  <a:close/>
                </a:path>
                <a:path w="1076325" h="441960">
                  <a:moveTo>
                    <a:pt x="608076" y="3175"/>
                  </a:moveTo>
                  <a:lnTo>
                    <a:pt x="604901" y="0"/>
                  </a:lnTo>
                  <a:lnTo>
                    <a:pt x="547243" y="0"/>
                  </a:lnTo>
                  <a:lnTo>
                    <a:pt x="544068" y="3175"/>
                  </a:lnTo>
                  <a:lnTo>
                    <a:pt x="544068" y="24892"/>
                  </a:lnTo>
                  <a:lnTo>
                    <a:pt x="544068" y="28829"/>
                  </a:lnTo>
                  <a:lnTo>
                    <a:pt x="547243" y="32004"/>
                  </a:lnTo>
                  <a:lnTo>
                    <a:pt x="604901" y="32004"/>
                  </a:lnTo>
                  <a:lnTo>
                    <a:pt x="608076" y="28829"/>
                  </a:lnTo>
                  <a:lnTo>
                    <a:pt x="608076" y="3175"/>
                  </a:lnTo>
                  <a:close/>
                </a:path>
                <a:path w="1076325" h="441960">
                  <a:moveTo>
                    <a:pt x="647700" y="218059"/>
                  </a:moveTo>
                  <a:lnTo>
                    <a:pt x="644525" y="214884"/>
                  </a:lnTo>
                  <a:lnTo>
                    <a:pt x="586867" y="214884"/>
                  </a:lnTo>
                  <a:lnTo>
                    <a:pt x="583692" y="218059"/>
                  </a:lnTo>
                  <a:lnTo>
                    <a:pt x="583692" y="271780"/>
                  </a:lnTo>
                  <a:lnTo>
                    <a:pt x="583692" y="275717"/>
                  </a:lnTo>
                  <a:lnTo>
                    <a:pt x="586867" y="278892"/>
                  </a:lnTo>
                  <a:lnTo>
                    <a:pt x="644525" y="278892"/>
                  </a:lnTo>
                  <a:lnTo>
                    <a:pt x="647700" y="275717"/>
                  </a:lnTo>
                  <a:lnTo>
                    <a:pt x="647700" y="218059"/>
                  </a:lnTo>
                  <a:close/>
                </a:path>
                <a:path w="1076325" h="441960">
                  <a:moveTo>
                    <a:pt x="647700" y="53467"/>
                  </a:moveTo>
                  <a:lnTo>
                    <a:pt x="644525" y="50292"/>
                  </a:lnTo>
                  <a:lnTo>
                    <a:pt x="586867" y="50292"/>
                  </a:lnTo>
                  <a:lnTo>
                    <a:pt x="583692" y="53467"/>
                  </a:lnTo>
                  <a:lnTo>
                    <a:pt x="583692" y="107188"/>
                  </a:lnTo>
                  <a:lnTo>
                    <a:pt x="583692" y="111125"/>
                  </a:lnTo>
                  <a:lnTo>
                    <a:pt x="586867" y="114300"/>
                  </a:lnTo>
                  <a:lnTo>
                    <a:pt x="644525" y="114300"/>
                  </a:lnTo>
                  <a:lnTo>
                    <a:pt x="647700" y="111125"/>
                  </a:lnTo>
                  <a:lnTo>
                    <a:pt x="647700" y="53467"/>
                  </a:lnTo>
                  <a:close/>
                </a:path>
                <a:path w="1076325" h="441960">
                  <a:moveTo>
                    <a:pt x="685800" y="298958"/>
                  </a:moveTo>
                  <a:lnTo>
                    <a:pt x="682625" y="295656"/>
                  </a:lnTo>
                  <a:lnTo>
                    <a:pt x="624967" y="295656"/>
                  </a:lnTo>
                  <a:lnTo>
                    <a:pt x="621792" y="298958"/>
                  </a:lnTo>
                  <a:lnTo>
                    <a:pt x="621792" y="353949"/>
                  </a:lnTo>
                  <a:lnTo>
                    <a:pt x="621792" y="357886"/>
                  </a:lnTo>
                  <a:lnTo>
                    <a:pt x="624967" y="361188"/>
                  </a:lnTo>
                  <a:lnTo>
                    <a:pt x="682625" y="361188"/>
                  </a:lnTo>
                  <a:lnTo>
                    <a:pt x="685800" y="357886"/>
                  </a:lnTo>
                  <a:lnTo>
                    <a:pt x="685800" y="298958"/>
                  </a:lnTo>
                  <a:close/>
                </a:path>
                <a:path w="1076325" h="441960">
                  <a:moveTo>
                    <a:pt x="685800" y="135763"/>
                  </a:moveTo>
                  <a:lnTo>
                    <a:pt x="682625" y="132588"/>
                  </a:lnTo>
                  <a:lnTo>
                    <a:pt x="624967" y="132588"/>
                  </a:lnTo>
                  <a:lnTo>
                    <a:pt x="621792" y="135763"/>
                  </a:lnTo>
                  <a:lnTo>
                    <a:pt x="621792" y="189484"/>
                  </a:lnTo>
                  <a:lnTo>
                    <a:pt x="621792" y="193421"/>
                  </a:lnTo>
                  <a:lnTo>
                    <a:pt x="624967" y="196596"/>
                  </a:lnTo>
                  <a:lnTo>
                    <a:pt x="682625" y="196596"/>
                  </a:lnTo>
                  <a:lnTo>
                    <a:pt x="685800" y="193421"/>
                  </a:lnTo>
                  <a:lnTo>
                    <a:pt x="685800" y="135763"/>
                  </a:lnTo>
                  <a:close/>
                </a:path>
                <a:path w="1076325" h="441960">
                  <a:moveTo>
                    <a:pt x="685800" y="3175"/>
                  </a:moveTo>
                  <a:lnTo>
                    <a:pt x="682625" y="0"/>
                  </a:lnTo>
                  <a:lnTo>
                    <a:pt x="624967" y="0"/>
                  </a:lnTo>
                  <a:lnTo>
                    <a:pt x="621792" y="3175"/>
                  </a:lnTo>
                  <a:lnTo>
                    <a:pt x="621792" y="24892"/>
                  </a:lnTo>
                  <a:lnTo>
                    <a:pt x="621792" y="28829"/>
                  </a:lnTo>
                  <a:lnTo>
                    <a:pt x="624967" y="32004"/>
                  </a:lnTo>
                  <a:lnTo>
                    <a:pt x="682625" y="32004"/>
                  </a:lnTo>
                  <a:lnTo>
                    <a:pt x="685800" y="28829"/>
                  </a:lnTo>
                  <a:lnTo>
                    <a:pt x="685800" y="3175"/>
                  </a:lnTo>
                  <a:close/>
                </a:path>
                <a:path w="1076325" h="441960">
                  <a:moveTo>
                    <a:pt x="725424" y="218059"/>
                  </a:moveTo>
                  <a:lnTo>
                    <a:pt x="722249" y="214884"/>
                  </a:lnTo>
                  <a:lnTo>
                    <a:pt x="664591" y="214884"/>
                  </a:lnTo>
                  <a:lnTo>
                    <a:pt x="661416" y="218059"/>
                  </a:lnTo>
                  <a:lnTo>
                    <a:pt x="661416" y="271780"/>
                  </a:lnTo>
                  <a:lnTo>
                    <a:pt x="661416" y="275717"/>
                  </a:lnTo>
                  <a:lnTo>
                    <a:pt x="664591" y="278892"/>
                  </a:lnTo>
                  <a:lnTo>
                    <a:pt x="722249" y="278892"/>
                  </a:lnTo>
                  <a:lnTo>
                    <a:pt x="725424" y="275717"/>
                  </a:lnTo>
                  <a:lnTo>
                    <a:pt x="725424" y="218059"/>
                  </a:lnTo>
                  <a:close/>
                </a:path>
                <a:path w="1076325" h="441960">
                  <a:moveTo>
                    <a:pt x="725424" y="53467"/>
                  </a:moveTo>
                  <a:lnTo>
                    <a:pt x="722249" y="50292"/>
                  </a:lnTo>
                  <a:lnTo>
                    <a:pt x="664591" y="50292"/>
                  </a:lnTo>
                  <a:lnTo>
                    <a:pt x="661416" y="53467"/>
                  </a:lnTo>
                  <a:lnTo>
                    <a:pt x="661416" y="107188"/>
                  </a:lnTo>
                  <a:lnTo>
                    <a:pt x="661416" y="111125"/>
                  </a:lnTo>
                  <a:lnTo>
                    <a:pt x="664591" y="114300"/>
                  </a:lnTo>
                  <a:lnTo>
                    <a:pt x="722249" y="114300"/>
                  </a:lnTo>
                  <a:lnTo>
                    <a:pt x="725424" y="111125"/>
                  </a:lnTo>
                  <a:lnTo>
                    <a:pt x="725424" y="53467"/>
                  </a:lnTo>
                  <a:close/>
                </a:path>
                <a:path w="1076325" h="441960">
                  <a:moveTo>
                    <a:pt x="763524" y="381127"/>
                  </a:moveTo>
                  <a:lnTo>
                    <a:pt x="760349" y="377952"/>
                  </a:lnTo>
                  <a:lnTo>
                    <a:pt x="312547" y="377952"/>
                  </a:lnTo>
                  <a:lnTo>
                    <a:pt x="309372" y="381127"/>
                  </a:lnTo>
                  <a:lnTo>
                    <a:pt x="309372" y="434848"/>
                  </a:lnTo>
                  <a:lnTo>
                    <a:pt x="309372" y="438785"/>
                  </a:lnTo>
                  <a:lnTo>
                    <a:pt x="312547" y="441960"/>
                  </a:lnTo>
                  <a:lnTo>
                    <a:pt x="760349" y="441960"/>
                  </a:lnTo>
                  <a:lnTo>
                    <a:pt x="763524" y="438785"/>
                  </a:lnTo>
                  <a:lnTo>
                    <a:pt x="763524" y="381127"/>
                  </a:lnTo>
                  <a:close/>
                </a:path>
                <a:path w="1076325" h="441960">
                  <a:moveTo>
                    <a:pt x="763524" y="298958"/>
                  </a:moveTo>
                  <a:lnTo>
                    <a:pt x="760349" y="295656"/>
                  </a:lnTo>
                  <a:lnTo>
                    <a:pt x="702691" y="295656"/>
                  </a:lnTo>
                  <a:lnTo>
                    <a:pt x="699516" y="298958"/>
                  </a:lnTo>
                  <a:lnTo>
                    <a:pt x="699516" y="353949"/>
                  </a:lnTo>
                  <a:lnTo>
                    <a:pt x="699516" y="357886"/>
                  </a:lnTo>
                  <a:lnTo>
                    <a:pt x="702691" y="361188"/>
                  </a:lnTo>
                  <a:lnTo>
                    <a:pt x="760349" y="361188"/>
                  </a:lnTo>
                  <a:lnTo>
                    <a:pt x="763524" y="357886"/>
                  </a:lnTo>
                  <a:lnTo>
                    <a:pt x="763524" y="298958"/>
                  </a:lnTo>
                  <a:close/>
                </a:path>
                <a:path w="1076325" h="441960">
                  <a:moveTo>
                    <a:pt x="763524" y="135763"/>
                  </a:moveTo>
                  <a:lnTo>
                    <a:pt x="760349" y="132588"/>
                  </a:lnTo>
                  <a:lnTo>
                    <a:pt x="702691" y="132588"/>
                  </a:lnTo>
                  <a:lnTo>
                    <a:pt x="699516" y="135763"/>
                  </a:lnTo>
                  <a:lnTo>
                    <a:pt x="699516" y="189484"/>
                  </a:lnTo>
                  <a:lnTo>
                    <a:pt x="699516" y="193421"/>
                  </a:lnTo>
                  <a:lnTo>
                    <a:pt x="702691" y="196596"/>
                  </a:lnTo>
                  <a:lnTo>
                    <a:pt x="760349" y="196596"/>
                  </a:lnTo>
                  <a:lnTo>
                    <a:pt x="763524" y="193421"/>
                  </a:lnTo>
                  <a:lnTo>
                    <a:pt x="763524" y="135763"/>
                  </a:lnTo>
                  <a:close/>
                </a:path>
                <a:path w="1076325" h="441960">
                  <a:moveTo>
                    <a:pt x="763524" y="3175"/>
                  </a:moveTo>
                  <a:lnTo>
                    <a:pt x="760349" y="0"/>
                  </a:lnTo>
                  <a:lnTo>
                    <a:pt x="702691" y="0"/>
                  </a:lnTo>
                  <a:lnTo>
                    <a:pt x="699516" y="3175"/>
                  </a:lnTo>
                  <a:lnTo>
                    <a:pt x="699516" y="24892"/>
                  </a:lnTo>
                  <a:lnTo>
                    <a:pt x="699516" y="28829"/>
                  </a:lnTo>
                  <a:lnTo>
                    <a:pt x="702691" y="32004"/>
                  </a:lnTo>
                  <a:lnTo>
                    <a:pt x="760349" y="32004"/>
                  </a:lnTo>
                  <a:lnTo>
                    <a:pt x="763524" y="28829"/>
                  </a:lnTo>
                  <a:lnTo>
                    <a:pt x="763524" y="3175"/>
                  </a:lnTo>
                  <a:close/>
                </a:path>
                <a:path w="1076325" h="441960">
                  <a:moveTo>
                    <a:pt x="803148" y="218059"/>
                  </a:moveTo>
                  <a:lnTo>
                    <a:pt x="799973" y="214884"/>
                  </a:lnTo>
                  <a:lnTo>
                    <a:pt x="742315" y="214884"/>
                  </a:lnTo>
                  <a:lnTo>
                    <a:pt x="739140" y="218059"/>
                  </a:lnTo>
                  <a:lnTo>
                    <a:pt x="739140" y="271780"/>
                  </a:lnTo>
                  <a:lnTo>
                    <a:pt x="739140" y="275717"/>
                  </a:lnTo>
                  <a:lnTo>
                    <a:pt x="742315" y="278892"/>
                  </a:lnTo>
                  <a:lnTo>
                    <a:pt x="799973" y="278892"/>
                  </a:lnTo>
                  <a:lnTo>
                    <a:pt x="803148" y="275717"/>
                  </a:lnTo>
                  <a:lnTo>
                    <a:pt x="803148" y="218059"/>
                  </a:lnTo>
                  <a:close/>
                </a:path>
                <a:path w="1076325" h="441960">
                  <a:moveTo>
                    <a:pt x="803148" y="53467"/>
                  </a:moveTo>
                  <a:lnTo>
                    <a:pt x="799973" y="50292"/>
                  </a:lnTo>
                  <a:lnTo>
                    <a:pt x="742315" y="50292"/>
                  </a:lnTo>
                  <a:lnTo>
                    <a:pt x="739140" y="53467"/>
                  </a:lnTo>
                  <a:lnTo>
                    <a:pt x="739140" y="107188"/>
                  </a:lnTo>
                  <a:lnTo>
                    <a:pt x="739140" y="111125"/>
                  </a:lnTo>
                  <a:lnTo>
                    <a:pt x="742315" y="114300"/>
                  </a:lnTo>
                  <a:lnTo>
                    <a:pt x="799973" y="114300"/>
                  </a:lnTo>
                  <a:lnTo>
                    <a:pt x="803148" y="111125"/>
                  </a:lnTo>
                  <a:lnTo>
                    <a:pt x="803148" y="53467"/>
                  </a:lnTo>
                  <a:close/>
                </a:path>
                <a:path w="1076325" h="441960">
                  <a:moveTo>
                    <a:pt x="841248" y="298958"/>
                  </a:moveTo>
                  <a:lnTo>
                    <a:pt x="838073" y="295656"/>
                  </a:lnTo>
                  <a:lnTo>
                    <a:pt x="780415" y="295656"/>
                  </a:lnTo>
                  <a:lnTo>
                    <a:pt x="777240" y="298958"/>
                  </a:lnTo>
                  <a:lnTo>
                    <a:pt x="777240" y="353949"/>
                  </a:lnTo>
                  <a:lnTo>
                    <a:pt x="777240" y="357886"/>
                  </a:lnTo>
                  <a:lnTo>
                    <a:pt x="780415" y="361188"/>
                  </a:lnTo>
                  <a:lnTo>
                    <a:pt x="838073" y="361188"/>
                  </a:lnTo>
                  <a:lnTo>
                    <a:pt x="841248" y="357886"/>
                  </a:lnTo>
                  <a:lnTo>
                    <a:pt x="841248" y="298958"/>
                  </a:lnTo>
                  <a:close/>
                </a:path>
                <a:path w="1076325" h="441960">
                  <a:moveTo>
                    <a:pt x="841248" y="135763"/>
                  </a:moveTo>
                  <a:lnTo>
                    <a:pt x="838073" y="132588"/>
                  </a:lnTo>
                  <a:lnTo>
                    <a:pt x="780415" y="132588"/>
                  </a:lnTo>
                  <a:lnTo>
                    <a:pt x="777240" y="135763"/>
                  </a:lnTo>
                  <a:lnTo>
                    <a:pt x="777240" y="189484"/>
                  </a:lnTo>
                  <a:lnTo>
                    <a:pt x="777240" y="193421"/>
                  </a:lnTo>
                  <a:lnTo>
                    <a:pt x="780415" y="196596"/>
                  </a:lnTo>
                  <a:lnTo>
                    <a:pt x="838073" y="196596"/>
                  </a:lnTo>
                  <a:lnTo>
                    <a:pt x="841248" y="193421"/>
                  </a:lnTo>
                  <a:lnTo>
                    <a:pt x="841248" y="135763"/>
                  </a:lnTo>
                  <a:close/>
                </a:path>
                <a:path w="1076325" h="441960">
                  <a:moveTo>
                    <a:pt x="841248" y="3175"/>
                  </a:moveTo>
                  <a:lnTo>
                    <a:pt x="838073" y="0"/>
                  </a:lnTo>
                  <a:lnTo>
                    <a:pt x="780415" y="0"/>
                  </a:lnTo>
                  <a:lnTo>
                    <a:pt x="777240" y="3175"/>
                  </a:lnTo>
                  <a:lnTo>
                    <a:pt x="777240" y="24892"/>
                  </a:lnTo>
                  <a:lnTo>
                    <a:pt x="777240" y="28829"/>
                  </a:lnTo>
                  <a:lnTo>
                    <a:pt x="780415" y="32004"/>
                  </a:lnTo>
                  <a:lnTo>
                    <a:pt x="838073" y="32004"/>
                  </a:lnTo>
                  <a:lnTo>
                    <a:pt x="841248" y="28829"/>
                  </a:lnTo>
                  <a:lnTo>
                    <a:pt x="841248" y="3175"/>
                  </a:lnTo>
                  <a:close/>
                </a:path>
                <a:path w="1076325" h="441960">
                  <a:moveTo>
                    <a:pt x="880872" y="218059"/>
                  </a:moveTo>
                  <a:lnTo>
                    <a:pt x="877697" y="214884"/>
                  </a:lnTo>
                  <a:lnTo>
                    <a:pt x="820039" y="214884"/>
                  </a:lnTo>
                  <a:lnTo>
                    <a:pt x="816864" y="218059"/>
                  </a:lnTo>
                  <a:lnTo>
                    <a:pt x="816864" y="271780"/>
                  </a:lnTo>
                  <a:lnTo>
                    <a:pt x="816864" y="275717"/>
                  </a:lnTo>
                  <a:lnTo>
                    <a:pt x="820039" y="278892"/>
                  </a:lnTo>
                  <a:lnTo>
                    <a:pt x="877697" y="278892"/>
                  </a:lnTo>
                  <a:lnTo>
                    <a:pt x="880872" y="275717"/>
                  </a:lnTo>
                  <a:lnTo>
                    <a:pt x="880872" y="218059"/>
                  </a:lnTo>
                  <a:close/>
                </a:path>
                <a:path w="1076325" h="441960">
                  <a:moveTo>
                    <a:pt x="880872" y="53467"/>
                  </a:moveTo>
                  <a:lnTo>
                    <a:pt x="877697" y="50292"/>
                  </a:lnTo>
                  <a:lnTo>
                    <a:pt x="820039" y="50292"/>
                  </a:lnTo>
                  <a:lnTo>
                    <a:pt x="816864" y="53467"/>
                  </a:lnTo>
                  <a:lnTo>
                    <a:pt x="816864" y="107188"/>
                  </a:lnTo>
                  <a:lnTo>
                    <a:pt x="816864" y="111125"/>
                  </a:lnTo>
                  <a:lnTo>
                    <a:pt x="820039" y="114300"/>
                  </a:lnTo>
                  <a:lnTo>
                    <a:pt x="877697" y="114300"/>
                  </a:lnTo>
                  <a:lnTo>
                    <a:pt x="880872" y="111125"/>
                  </a:lnTo>
                  <a:lnTo>
                    <a:pt x="880872" y="53467"/>
                  </a:lnTo>
                  <a:close/>
                </a:path>
                <a:path w="1076325" h="441960">
                  <a:moveTo>
                    <a:pt x="918972" y="298958"/>
                  </a:moveTo>
                  <a:lnTo>
                    <a:pt x="915797" y="295656"/>
                  </a:lnTo>
                  <a:lnTo>
                    <a:pt x="858139" y="295656"/>
                  </a:lnTo>
                  <a:lnTo>
                    <a:pt x="854964" y="298958"/>
                  </a:lnTo>
                  <a:lnTo>
                    <a:pt x="854964" y="353949"/>
                  </a:lnTo>
                  <a:lnTo>
                    <a:pt x="854964" y="357886"/>
                  </a:lnTo>
                  <a:lnTo>
                    <a:pt x="858139" y="361188"/>
                  </a:lnTo>
                  <a:lnTo>
                    <a:pt x="915797" y="361188"/>
                  </a:lnTo>
                  <a:lnTo>
                    <a:pt x="918972" y="357886"/>
                  </a:lnTo>
                  <a:lnTo>
                    <a:pt x="918972" y="298958"/>
                  </a:lnTo>
                  <a:close/>
                </a:path>
                <a:path w="1076325" h="441960">
                  <a:moveTo>
                    <a:pt x="918972" y="135763"/>
                  </a:moveTo>
                  <a:lnTo>
                    <a:pt x="915797" y="132588"/>
                  </a:lnTo>
                  <a:lnTo>
                    <a:pt x="858139" y="132588"/>
                  </a:lnTo>
                  <a:lnTo>
                    <a:pt x="854964" y="135763"/>
                  </a:lnTo>
                  <a:lnTo>
                    <a:pt x="854964" y="189484"/>
                  </a:lnTo>
                  <a:lnTo>
                    <a:pt x="854964" y="193421"/>
                  </a:lnTo>
                  <a:lnTo>
                    <a:pt x="858139" y="196596"/>
                  </a:lnTo>
                  <a:lnTo>
                    <a:pt x="915797" y="196596"/>
                  </a:lnTo>
                  <a:lnTo>
                    <a:pt x="918972" y="193421"/>
                  </a:lnTo>
                  <a:lnTo>
                    <a:pt x="918972" y="135763"/>
                  </a:lnTo>
                  <a:close/>
                </a:path>
                <a:path w="1076325" h="441960">
                  <a:moveTo>
                    <a:pt x="918972" y="3175"/>
                  </a:moveTo>
                  <a:lnTo>
                    <a:pt x="915797" y="0"/>
                  </a:lnTo>
                  <a:lnTo>
                    <a:pt x="858139" y="0"/>
                  </a:lnTo>
                  <a:lnTo>
                    <a:pt x="854964" y="3175"/>
                  </a:lnTo>
                  <a:lnTo>
                    <a:pt x="854964" y="24892"/>
                  </a:lnTo>
                  <a:lnTo>
                    <a:pt x="854964" y="28829"/>
                  </a:lnTo>
                  <a:lnTo>
                    <a:pt x="858139" y="32004"/>
                  </a:lnTo>
                  <a:lnTo>
                    <a:pt x="915797" y="32004"/>
                  </a:lnTo>
                  <a:lnTo>
                    <a:pt x="918972" y="28829"/>
                  </a:lnTo>
                  <a:lnTo>
                    <a:pt x="918972" y="3175"/>
                  </a:lnTo>
                  <a:close/>
                </a:path>
                <a:path w="1076325" h="441960">
                  <a:moveTo>
                    <a:pt x="958596" y="218059"/>
                  </a:moveTo>
                  <a:lnTo>
                    <a:pt x="955421" y="214884"/>
                  </a:lnTo>
                  <a:lnTo>
                    <a:pt x="897763" y="214884"/>
                  </a:lnTo>
                  <a:lnTo>
                    <a:pt x="894588" y="218059"/>
                  </a:lnTo>
                  <a:lnTo>
                    <a:pt x="894588" y="271780"/>
                  </a:lnTo>
                  <a:lnTo>
                    <a:pt x="894588" y="275717"/>
                  </a:lnTo>
                  <a:lnTo>
                    <a:pt x="897763" y="278892"/>
                  </a:lnTo>
                  <a:lnTo>
                    <a:pt x="955421" y="278892"/>
                  </a:lnTo>
                  <a:lnTo>
                    <a:pt x="958596" y="275717"/>
                  </a:lnTo>
                  <a:lnTo>
                    <a:pt x="958596" y="218059"/>
                  </a:lnTo>
                  <a:close/>
                </a:path>
                <a:path w="1076325" h="441960">
                  <a:moveTo>
                    <a:pt x="958596" y="53467"/>
                  </a:moveTo>
                  <a:lnTo>
                    <a:pt x="955421" y="50292"/>
                  </a:lnTo>
                  <a:lnTo>
                    <a:pt x="897763" y="50292"/>
                  </a:lnTo>
                  <a:lnTo>
                    <a:pt x="894588" y="53467"/>
                  </a:lnTo>
                  <a:lnTo>
                    <a:pt x="894588" y="107188"/>
                  </a:lnTo>
                  <a:lnTo>
                    <a:pt x="894588" y="111125"/>
                  </a:lnTo>
                  <a:lnTo>
                    <a:pt x="897763" y="114300"/>
                  </a:lnTo>
                  <a:lnTo>
                    <a:pt x="955421" y="114300"/>
                  </a:lnTo>
                  <a:lnTo>
                    <a:pt x="958596" y="111125"/>
                  </a:lnTo>
                  <a:lnTo>
                    <a:pt x="958596" y="53467"/>
                  </a:lnTo>
                  <a:close/>
                </a:path>
                <a:path w="1076325" h="441960">
                  <a:moveTo>
                    <a:pt x="996696" y="135763"/>
                  </a:moveTo>
                  <a:lnTo>
                    <a:pt x="993521" y="132588"/>
                  </a:lnTo>
                  <a:lnTo>
                    <a:pt x="935863" y="132588"/>
                  </a:lnTo>
                  <a:lnTo>
                    <a:pt x="932688" y="135763"/>
                  </a:lnTo>
                  <a:lnTo>
                    <a:pt x="932688" y="189484"/>
                  </a:lnTo>
                  <a:lnTo>
                    <a:pt x="932688" y="193421"/>
                  </a:lnTo>
                  <a:lnTo>
                    <a:pt x="935863" y="196596"/>
                  </a:lnTo>
                  <a:lnTo>
                    <a:pt x="993521" y="196596"/>
                  </a:lnTo>
                  <a:lnTo>
                    <a:pt x="996696" y="193421"/>
                  </a:lnTo>
                  <a:lnTo>
                    <a:pt x="996696" y="135763"/>
                  </a:lnTo>
                  <a:close/>
                </a:path>
                <a:path w="1076325" h="441960">
                  <a:moveTo>
                    <a:pt x="996696" y="3175"/>
                  </a:moveTo>
                  <a:lnTo>
                    <a:pt x="993521" y="0"/>
                  </a:lnTo>
                  <a:lnTo>
                    <a:pt x="935863" y="0"/>
                  </a:lnTo>
                  <a:lnTo>
                    <a:pt x="932688" y="3175"/>
                  </a:lnTo>
                  <a:lnTo>
                    <a:pt x="932688" y="24892"/>
                  </a:lnTo>
                  <a:lnTo>
                    <a:pt x="932688" y="28829"/>
                  </a:lnTo>
                  <a:lnTo>
                    <a:pt x="935863" y="32004"/>
                  </a:lnTo>
                  <a:lnTo>
                    <a:pt x="993521" y="32004"/>
                  </a:lnTo>
                  <a:lnTo>
                    <a:pt x="996696" y="28829"/>
                  </a:lnTo>
                  <a:lnTo>
                    <a:pt x="996696" y="3175"/>
                  </a:lnTo>
                  <a:close/>
                </a:path>
                <a:path w="1076325" h="441960">
                  <a:moveTo>
                    <a:pt x="1074420" y="298958"/>
                  </a:moveTo>
                  <a:lnTo>
                    <a:pt x="1071245" y="295656"/>
                  </a:lnTo>
                  <a:lnTo>
                    <a:pt x="935863" y="295656"/>
                  </a:lnTo>
                  <a:lnTo>
                    <a:pt x="932688" y="298958"/>
                  </a:lnTo>
                  <a:lnTo>
                    <a:pt x="932688" y="353949"/>
                  </a:lnTo>
                  <a:lnTo>
                    <a:pt x="932688" y="357886"/>
                  </a:lnTo>
                  <a:lnTo>
                    <a:pt x="935863" y="361188"/>
                  </a:lnTo>
                  <a:lnTo>
                    <a:pt x="1071245" y="361188"/>
                  </a:lnTo>
                  <a:lnTo>
                    <a:pt x="1074420" y="357886"/>
                  </a:lnTo>
                  <a:lnTo>
                    <a:pt x="1074420" y="298958"/>
                  </a:lnTo>
                  <a:close/>
                </a:path>
                <a:path w="1076325" h="441960">
                  <a:moveTo>
                    <a:pt x="1074420" y="135763"/>
                  </a:moveTo>
                  <a:lnTo>
                    <a:pt x="1071245" y="132588"/>
                  </a:lnTo>
                  <a:lnTo>
                    <a:pt x="1013587" y="132588"/>
                  </a:lnTo>
                  <a:lnTo>
                    <a:pt x="1010412" y="135763"/>
                  </a:lnTo>
                  <a:lnTo>
                    <a:pt x="1010412" y="193421"/>
                  </a:lnTo>
                  <a:lnTo>
                    <a:pt x="1013587" y="196596"/>
                  </a:lnTo>
                  <a:lnTo>
                    <a:pt x="1067308" y="196596"/>
                  </a:lnTo>
                  <a:lnTo>
                    <a:pt x="1071245" y="196596"/>
                  </a:lnTo>
                  <a:lnTo>
                    <a:pt x="1074420" y="193421"/>
                  </a:lnTo>
                  <a:lnTo>
                    <a:pt x="1074420" y="135763"/>
                  </a:lnTo>
                  <a:close/>
                </a:path>
                <a:path w="1076325" h="441960">
                  <a:moveTo>
                    <a:pt x="1074420" y="3175"/>
                  </a:moveTo>
                  <a:lnTo>
                    <a:pt x="1071245" y="0"/>
                  </a:lnTo>
                  <a:lnTo>
                    <a:pt x="1013587" y="0"/>
                  </a:lnTo>
                  <a:lnTo>
                    <a:pt x="1010412" y="3175"/>
                  </a:lnTo>
                  <a:lnTo>
                    <a:pt x="1010412" y="28829"/>
                  </a:lnTo>
                  <a:lnTo>
                    <a:pt x="1013587" y="32004"/>
                  </a:lnTo>
                  <a:lnTo>
                    <a:pt x="1067308" y="32004"/>
                  </a:lnTo>
                  <a:lnTo>
                    <a:pt x="1071245" y="32004"/>
                  </a:lnTo>
                  <a:lnTo>
                    <a:pt x="1074420" y="28829"/>
                  </a:lnTo>
                  <a:lnTo>
                    <a:pt x="1074420" y="3175"/>
                  </a:lnTo>
                  <a:close/>
                </a:path>
                <a:path w="1076325" h="441960">
                  <a:moveTo>
                    <a:pt x="1075944" y="218059"/>
                  </a:moveTo>
                  <a:lnTo>
                    <a:pt x="1072769" y="214884"/>
                  </a:lnTo>
                  <a:lnTo>
                    <a:pt x="1068705" y="214884"/>
                  </a:lnTo>
                  <a:lnTo>
                    <a:pt x="973963" y="214884"/>
                  </a:lnTo>
                  <a:lnTo>
                    <a:pt x="970788" y="218059"/>
                  </a:lnTo>
                  <a:lnTo>
                    <a:pt x="970788" y="275717"/>
                  </a:lnTo>
                  <a:lnTo>
                    <a:pt x="973963" y="278892"/>
                  </a:lnTo>
                  <a:lnTo>
                    <a:pt x="1072769" y="278892"/>
                  </a:lnTo>
                  <a:lnTo>
                    <a:pt x="1075944" y="275717"/>
                  </a:lnTo>
                  <a:lnTo>
                    <a:pt x="1075944" y="218059"/>
                  </a:lnTo>
                  <a:close/>
                </a:path>
                <a:path w="1076325" h="441960">
                  <a:moveTo>
                    <a:pt x="1075944" y="53467"/>
                  </a:moveTo>
                  <a:lnTo>
                    <a:pt x="1072769" y="50292"/>
                  </a:lnTo>
                  <a:lnTo>
                    <a:pt x="1068705" y="50292"/>
                  </a:lnTo>
                  <a:lnTo>
                    <a:pt x="973963" y="50292"/>
                  </a:lnTo>
                  <a:lnTo>
                    <a:pt x="970788" y="53467"/>
                  </a:lnTo>
                  <a:lnTo>
                    <a:pt x="970788" y="111125"/>
                  </a:lnTo>
                  <a:lnTo>
                    <a:pt x="973963" y="114300"/>
                  </a:lnTo>
                  <a:lnTo>
                    <a:pt x="1072769" y="114300"/>
                  </a:lnTo>
                  <a:lnTo>
                    <a:pt x="1075944" y="111125"/>
                  </a:lnTo>
                  <a:lnTo>
                    <a:pt x="1075944" y="53467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282952" y="3124199"/>
              <a:ext cx="765175" cy="497205"/>
            </a:xfrm>
            <a:custGeom>
              <a:avLst/>
              <a:gdLst/>
              <a:ahLst/>
              <a:cxnLst/>
              <a:rect l="l" t="t" r="r" b="b"/>
              <a:pathLst>
                <a:path w="765175" h="497204">
                  <a:moveTo>
                    <a:pt x="318516" y="487553"/>
                  </a:moveTo>
                  <a:lnTo>
                    <a:pt x="311277" y="480060"/>
                  </a:lnTo>
                  <a:lnTo>
                    <a:pt x="126111" y="480060"/>
                  </a:lnTo>
                  <a:lnTo>
                    <a:pt x="118872" y="487553"/>
                  </a:lnTo>
                  <a:lnTo>
                    <a:pt x="118872" y="496824"/>
                  </a:lnTo>
                  <a:lnTo>
                    <a:pt x="318516" y="496824"/>
                  </a:lnTo>
                  <a:lnTo>
                    <a:pt x="318516" y="487553"/>
                  </a:lnTo>
                  <a:close/>
                </a:path>
                <a:path w="765175" h="497204">
                  <a:moveTo>
                    <a:pt x="454152" y="3175"/>
                  </a:moveTo>
                  <a:lnTo>
                    <a:pt x="450977" y="0"/>
                  </a:lnTo>
                  <a:lnTo>
                    <a:pt x="3175" y="0"/>
                  </a:lnTo>
                  <a:lnTo>
                    <a:pt x="0" y="3175"/>
                  </a:lnTo>
                  <a:lnTo>
                    <a:pt x="0" y="56896"/>
                  </a:lnTo>
                  <a:lnTo>
                    <a:pt x="0" y="60833"/>
                  </a:lnTo>
                  <a:lnTo>
                    <a:pt x="3175" y="64008"/>
                  </a:lnTo>
                  <a:lnTo>
                    <a:pt x="450977" y="64008"/>
                  </a:lnTo>
                  <a:lnTo>
                    <a:pt x="454152" y="60833"/>
                  </a:lnTo>
                  <a:lnTo>
                    <a:pt x="454152" y="3175"/>
                  </a:lnTo>
                  <a:close/>
                </a:path>
                <a:path w="765175" h="497204">
                  <a:moveTo>
                    <a:pt x="531876" y="3175"/>
                  </a:moveTo>
                  <a:lnTo>
                    <a:pt x="528701" y="0"/>
                  </a:lnTo>
                  <a:lnTo>
                    <a:pt x="471043" y="0"/>
                  </a:lnTo>
                  <a:lnTo>
                    <a:pt x="467868" y="3175"/>
                  </a:lnTo>
                  <a:lnTo>
                    <a:pt x="467868" y="56896"/>
                  </a:lnTo>
                  <a:lnTo>
                    <a:pt x="467868" y="60833"/>
                  </a:lnTo>
                  <a:lnTo>
                    <a:pt x="471043" y="64008"/>
                  </a:lnTo>
                  <a:lnTo>
                    <a:pt x="528701" y="64008"/>
                  </a:lnTo>
                  <a:lnTo>
                    <a:pt x="531876" y="60833"/>
                  </a:lnTo>
                  <a:lnTo>
                    <a:pt x="531876" y="3175"/>
                  </a:lnTo>
                  <a:close/>
                </a:path>
                <a:path w="765175" h="497204">
                  <a:moveTo>
                    <a:pt x="609600" y="35179"/>
                  </a:moveTo>
                  <a:lnTo>
                    <a:pt x="606425" y="32004"/>
                  </a:lnTo>
                  <a:lnTo>
                    <a:pt x="548767" y="32004"/>
                  </a:lnTo>
                  <a:lnTo>
                    <a:pt x="545592" y="35179"/>
                  </a:lnTo>
                  <a:lnTo>
                    <a:pt x="545592" y="56896"/>
                  </a:lnTo>
                  <a:lnTo>
                    <a:pt x="545592" y="60833"/>
                  </a:lnTo>
                  <a:lnTo>
                    <a:pt x="548767" y="64008"/>
                  </a:lnTo>
                  <a:lnTo>
                    <a:pt x="606425" y="64008"/>
                  </a:lnTo>
                  <a:lnTo>
                    <a:pt x="609600" y="60833"/>
                  </a:lnTo>
                  <a:lnTo>
                    <a:pt x="609600" y="35179"/>
                  </a:lnTo>
                  <a:close/>
                </a:path>
                <a:path w="765175" h="497204">
                  <a:moveTo>
                    <a:pt x="687324" y="3175"/>
                  </a:moveTo>
                  <a:lnTo>
                    <a:pt x="684149" y="0"/>
                  </a:lnTo>
                  <a:lnTo>
                    <a:pt x="626491" y="0"/>
                  </a:lnTo>
                  <a:lnTo>
                    <a:pt x="623316" y="3175"/>
                  </a:lnTo>
                  <a:lnTo>
                    <a:pt x="623316" y="56896"/>
                  </a:lnTo>
                  <a:lnTo>
                    <a:pt x="623316" y="60833"/>
                  </a:lnTo>
                  <a:lnTo>
                    <a:pt x="626491" y="64008"/>
                  </a:lnTo>
                  <a:lnTo>
                    <a:pt x="684149" y="64008"/>
                  </a:lnTo>
                  <a:lnTo>
                    <a:pt x="687324" y="60833"/>
                  </a:lnTo>
                  <a:lnTo>
                    <a:pt x="687324" y="3175"/>
                  </a:lnTo>
                  <a:close/>
                </a:path>
                <a:path w="765175" h="497204">
                  <a:moveTo>
                    <a:pt x="765048" y="35179"/>
                  </a:moveTo>
                  <a:lnTo>
                    <a:pt x="761873" y="32004"/>
                  </a:lnTo>
                  <a:lnTo>
                    <a:pt x="704215" y="32004"/>
                  </a:lnTo>
                  <a:lnTo>
                    <a:pt x="701040" y="35179"/>
                  </a:lnTo>
                  <a:lnTo>
                    <a:pt x="701040" y="60833"/>
                  </a:lnTo>
                  <a:lnTo>
                    <a:pt x="704215" y="64008"/>
                  </a:lnTo>
                  <a:lnTo>
                    <a:pt x="757936" y="64008"/>
                  </a:lnTo>
                  <a:lnTo>
                    <a:pt x="761873" y="64008"/>
                  </a:lnTo>
                  <a:lnTo>
                    <a:pt x="765048" y="60833"/>
                  </a:lnTo>
                  <a:lnTo>
                    <a:pt x="765048" y="35179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07819" y="1808987"/>
              <a:ext cx="1803400" cy="74930"/>
            </a:xfrm>
            <a:custGeom>
              <a:avLst/>
              <a:gdLst/>
              <a:ahLst/>
              <a:cxnLst/>
              <a:rect l="l" t="t" r="r" b="b"/>
              <a:pathLst>
                <a:path w="1803400" h="74930">
                  <a:moveTo>
                    <a:pt x="1760982" y="0"/>
                  </a:moveTo>
                  <a:lnTo>
                    <a:pt x="41910" y="0"/>
                  </a:lnTo>
                  <a:lnTo>
                    <a:pt x="23895" y="4304"/>
                  </a:lnTo>
                  <a:lnTo>
                    <a:pt x="10763" y="15763"/>
                  </a:lnTo>
                  <a:lnTo>
                    <a:pt x="2726" y="32200"/>
                  </a:lnTo>
                  <a:lnTo>
                    <a:pt x="0" y="51435"/>
                  </a:lnTo>
                  <a:lnTo>
                    <a:pt x="0" y="71120"/>
                  </a:lnTo>
                  <a:lnTo>
                    <a:pt x="1802892" y="74675"/>
                  </a:lnTo>
                  <a:lnTo>
                    <a:pt x="1802892" y="51435"/>
                  </a:lnTo>
                  <a:lnTo>
                    <a:pt x="1800165" y="30700"/>
                  </a:lnTo>
                  <a:lnTo>
                    <a:pt x="1792128" y="14430"/>
                  </a:lnTo>
                  <a:lnTo>
                    <a:pt x="1778996" y="3804"/>
                  </a:lnTo>
                  <a:lnTo>
                    <a:pt x="1760982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70304" y="1932431"/>
              <a:ext cx="1228725" cy="567055"/>
            </a:xfrm>
            <a:custGeom>
              <a:avLst/>
              <a:gdLst/>
              <a:ahLst/>
              <a:cxnLst/>
              <a:rect l="l" t="t" r="r" b="b"/>
              <a:pathLst>
                <a:path w="1228725" h="567055">
                  <a:moveTo>
                    <a:pt x="1228344" y="0"/>
                  </a:moveTo>
                  <a:lnTo>
                    <a:pt x="0" y="0"/>
                  </a:lnTo>
                  <a:lnTo>
                    <a:pt x="116331" y="566927"/>
                  </a:lnTo>
                  <a:lnTo>
                    <a:pt x="660272" y="566927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319527" y="1933955"/>
              <a:ext cx="1021080" cy="563880"/>
            </a:xfrm>
            <a:custGeom>
              <a:avLst/>
              <a:gdLst/>
              <a:ahLst/>
              <a:cxnLst/>
              <a:rect l="l" t="t" r="r" b="b"/>
              <a:pathLst>
                <a:path w="1021079" h="563880">
                  <a:moveTo>
                    <a:pt x="1021080" y="0"/>
                  </a:moveTo>
                  <a:lnTo>
                    <a:pt x="564134" y="0"/>
                  </a:lnTo>
                  <a:lnTo>
                    <a:pt x="0" y="563880"/>
                  </a:lnTo>
                  <a:lnTo>
                    <a:pt x="910463" y="563880"/>
                  </a:lnTo>
                  <a:lnTo>
                    <a:pt x="102108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08836" y="1837944"/>
              <a:ext cx="1376680" cy="713740"/>
            </a:xfrm>
            <a:custGeom>
              <a:avLst/>
              <a:gdLst/>
              <a:ahLst/>
              <a:cxnLst/>
              <a:rect l="l" t="t" r="r" b="b"/>
              <a:pathLst>
                <a:path w="1376680" h="713739">
                  <a:moveTo>
                    <a:pt x="1371219" y="0"/>
                  </a:moveTo>
                  <a:lnTo>
                    <a:pt x="41782" y="0"/>
                  </a:lnTo>
                  <a:lnTo>
                    <a:pt x="22985" y="4343"/>
                  </a:lnTo>
                  <a:lnTo>
                    <a:pt x="8556" y="15890"/>
                  </a:lnTo>
                  <a:lnTo>
                    <a:pt x="295" y="32414"/>
                  </a:lnTo>
                  <a:lnTo>
                    <a:pt x="0" y="51688"/>
                  </a:lnTo>
                  <a:lnTo>
                    <a:pt x="133603" y="679322"/>
                  </a:lnTo>
                  <a:lnTo>
                    <a:pt x="139080" y="692979"/>
                  </a:lnTo>
                  <a:lnTo>
                    <a:pt x="148558" y="703706"/>
                  </a:lnTo>
                  <a:lnTo>
                    <a:pt x="161035" y="710719"/>
                  </a:lnTo>
                  <a:lnTo>
                    <a:pt x="175513" y="713231"/>
                  </a:lnTo>
                  <a:lnTo>
                    <a:pt x="665352" y="713231"/>
                  </a:lnTo>
                  <a:lnTo>
                    <a:pt x="721232" y="657351"/>
                  </a:lnTo>
                  <a:lnTo>
                    <a:pt x="187197" y="657351"/>
                  </a:lnTo>
                  <a:lnTo>
                    <a:pt x="73025" y="99694"/>
                  </a:lnTo>
                  <a:lnTo>
                    <a:pt x="1278763" y="99694"/>
                  </a:lnTo>
                  <a:lnTo>
                    <a:pt x="1376680" y="1777"/>
                  </a:lnTo>
                  <a:lnTo>
                    <a:pt x="1371219" y="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12393" y="1797824"/>
              <a:ext cx="2299335" cy="753745"/>
            </a:xfrm>
            <a:custGeom>
              <a:avLst/>
              <a:gdLst/>
              <a:ahLst/>
              <a:cxnLst/>
              <a:rect l="l" t="t" r="r" b="b"/>
              <a:pathLst>
                <a:path w="2299335" h="753744">
                  <a:moveTo>
                    <a:pt x="521944" y="456222"/>
                  </a:moveTo>
                  <a:lnTo>
                    <a:pt x="517740" y="409409"/>
                  </a:lnTo>
                  <a:lnTo>
                    <a:pt x="505358" y="364655"/>
                  </a:lnTo>
                  <a:lnTo>
                    <a:pt x="485292" y="322948"/>
                  </a:lnTo>
                  <a:lnTo>
                    <a:pt x="458025" y="285318"/>
                  </a:lnTo>
                  <a:lnTo>
                    <a:pt x="456692" y="284048"/>
                  </a:lnTo>
                  <a:lnTo>
                    <a:pt x="456692" y="455739"/>
                  </a:lnTo>
                  <a:lnTo>
                    <a:pt x="451510" y="500519"/>
                  </a:lnTo>
                  <a:lnTo>
                    <a:pt x="436791" y="541642"/>
                  </a:lnTo>
                  <a:lnTo>
                    <a:pt x="413677" y="577900"/>
                  </a:lnTo>
                  <a:lnTo>
                    <a:pt x="383362" y="608152"/>
                  </a:lnTo>
                  <a:lnTo>
                    <a:pt x="347014" y="631202"/>
                  </a:lnTo>
                  <a:lnTo>
                    <a:pt x="305816" y="645896"/>
                  </a:lnTo>
                  <a:lnTo>
                    <a:pt x="260934" y="651052"/>
                  </a:lnTo>
                  <a:lnTo>
                    <a:pt x="216052" y="645896"/>
                  </a:lnTo>
                  <a:lnTo>
                    <a:pt x="174840" y="631202"/>
                  </a:lnTo>
                  <a:lnTo>
                    <a:pt x="138506" y="608152"/>
                  </a:lnTo>
                  <a:lnTo>
                    <a:pt x="108191" y="577900"/>
                  </a:lnTo>
                  <a:lnTo>
                    <a:pt x="85077" y="541642"/>
                  </a:lnTo>
                  <a:lnTo>
                    <a:pt x="70358" y="500519"/>
                  </a:lnTo>
                  <a:lnTo>
                    <a:pt x="65239" y="456222"/>
                  </a:lnTo>
                  <a:lnTo>
                    <a:pt x="65189" y="455739"/>
                  </a:lnTo>
                  <a:lnTo>
                    <a:pt x="70383" y="410972"/>
                  </a:lnTo>
                  <a:lnTo>
                    <a:pt x="85128" y="369887"/>
                  </a:lnTo>
                  <a:lnTo>
                    <a:pt x="108242" y="333629"/>
                  </a:lnTo>
                  <a:lnTo>
                    <a:pt x="138557" y="303390"/>
                  </a:lnTo>
                  <a:lnTo>
                    <a:pt x="174879" y="280327"/>
                  </a:lnTo>
                  <a:lnTo>
                    <a:pt x="216065" y="265620"/>
                  </a:lnTo>
                  <a:lnTo>
                    <a:pt x="260934" y="260426"/>
                  </a:lnTo>
                  <a:lnTo>
                    <a:pt x="306120" y="265620"/>
                  </a:lnTo>
                  <a:lnTo>
                    <a:pt x="305917" y="265620"/>
                  </a:lnTo>
                  <a:lnTo>
                    <a:pt x="347103" y="280327"/>
                  </a:lnTo>
                  <a:lnTo>
                    <a:pt x="383425" y="303390"/>
                  </a:lnTo>
                  <a:lnTo>
                    <a:pt x="413715" y="333629"/>
                  </a:lnTo>
                  <a:lnTo>
                    <a:pt x="436803" y="369887"/>
                  </a:lnTo>
                  <a:lnTo>
                    <a:pt x="451523" y="410972"/>
                  </a:lnTo>
                  <a:lnTo>
                    <a:pt x="456692" y="455739"/>
                  </a:lnTo>
                  <a:lnTo>
                    <a:pt x="456692" y="284048"/>
                  </a:lnTo>
                  <a:lnTo>
                    <a:pt x="432041" y="260426"/>
                  </a:lnTo>
                  <a:lnTo>
                    <a:pt x="424053" y="252780"/>
                  </a:lnTo>
                  <a:lnTo>
                    <a:pt x="424053" y="214490"/>
                  </a:lnTo>
                  <a:lnTo>
                    <a:pt x="424053" y="162763"/>
                  </a:lnTo>
                  <a:lnTo>
                    <a:pt x="418236" y="119494"/>
                  </a:lnTo>
                  <a:lnTo>
                    <a:pt x="401789" y="80619"/>
                  </a:lnTo>
                  <a:lnTo>
                    <a:pt x="389775" y="65112"/>
                  </a:lnTo>
                  <a:lnTo>
                    <a:pt x="376275" y="47675"/>
                  </a:lnTo>
                  <a:lnTo>
                    <a:pt x="358813" y="34213"/>
                  </a:lnTo>
                  <a:lnTo>
                    <a:pt x="358813" y="162763"/>
                  </a:lnTo>
                  <a:lnTo>
                    <a:pt x="358813" y="214490"/>
                  </a:lnTo>
                  <a:lnTo>
                    <a:pt x="310578" y="200113"/>
                  </a:lnTo>
                  <a:lnTo>
                    <a:pt x="260934" y="195313"/>
                  </a:lnTo>
                  <a:lnTo>
                    <a:pt x="211289" y="200113"/>
                  </a:lnTo>
                  <a:lnTo>
                    <a:pt x="163055" y="214490"/>
                  </a:lnTo>
                  <a:lnTo>
                    <a:pt x="163055" y="162763"/>
                  </a:lnTo>
                  <a:lnTo>
                    <a:pt x="170751" y="124752"/>
                  </a:lnTo>
                  <a:lnTo>
                    <a:pt x="191719" y="93713"/>
                  </a:lnTo>
                  <a:lnTo>
                    <a:pt x="222834" y="72783"/>
                  </a:lnTo>
                  <a:lnTo>
                    <a:pt x="260934" y="65112"/>
                  </a:lnTo>
                  <a:lnTo>
                    <a:pt x="299034" y="72783"/>
                  </a:lnTo>
                  <a:lnTo>
                    <a:pt x="330149" y="93713"/>
                  </a:lnTo>
                  <a:lnTo>
                    <a:pt x="351116" y="124752"/>
                  </a:lnTo>
                  <a:lnTo>
                    <a:pt x="358813" y="162763"/>
                  </a:lnTo>
                  <a:lnTo>
                    <a:pt x="358813" y="34213"/>
                  </a:lnTo>
                  <a:lnTo>
                    <a:pt x="343268" y="22225"/>
                  </a:lnTo>
                  <a:lnTo>
                    <a:pt x="304292" y="5816"/>
                  </a:lnTo>
                  <a:lnTo>
                    <a:pt x="260934" y="0"/>
                  </a:lnTo>
                  <a:lnTo>
                    <a:pt x="217563" y="5816"/>
                  </a:lnTo>
                  <a:lnTo>
                    <a:pt x="178600" y="22225"/>
                  </a:lnTo>
                  <a:lnTo>
                    <a:pt x="145580" y="47675"/>
                  </a:lnTo>
                  <a:lnTo>
                    <a:pt x="120078" y="80619"/>
                  </a:lnTo>
                  <a:lnTo>
                    <a:pt x="103632" y="119494"/>
                  </a:lnTo>
                  <a:lnTo>
                    <a:pt x="97815" y="162763"/>
                  </a:lnTo>
                  <a:lnTo>
                    <a:pt x="97815" y="252780"/>
                  </a:lnTo>
                  <a:lnTo>
                    <a:pt x="63792" y="285318"/>
                  </a:lnTo>
                  <a:lnTo>
                    <a:pt x="36944" y="322199"/>
                  </a:lnTo>
                  <a:lnTo>
                    <a:pt x="17259" y="362546"/>
                  </a:lnTo>
                  <a:lnTo>
                    <a:pt x="4914" y="405269"/>
                  </a:lnTo>
                  <a:lnTo>
                    <a:pt x="0" y="449351"/>
                  </a:lnTo>
                  <a:lnTo>
                    <a:pt x="2641" y="493750"/>
                  </a:lnTo>
                  <a:lnTo>
                    <a:pt x="12954" y="537425"/>
                  </a:lnTo>
                  <a:lnTo>
                    <a:pt x="31038" y="579348"/>
                  </a:lnTo>
                  <a:lnTo>
                    <a:pt x="57035" y="618490"/>
                  </a:lnTo>
                  <a:lnTo>
                    <a:pt x="89662" y="652386"/>
                  </a:lnTo>
                  <a:lnTo>
                    <a:pt x="127368" y="679589"/>
                  </a:lnTo>
                  <a:lnTo>
                    <a:pt x="169164" y="699617"/>
                  </a:lnTo>
                  <a:lnTo>
                    <a:pt x="214198" y="712012"/>
                  </a:lnTo>
                  <a:lnTo>
                    <a:pt x="214566" y="712012"/>
                  </a:lnTo>
                  <a:lnTo>
                    <a:pt x="260934" y="716165"/>
                  </a:lnTo>
                  <a:lnTo>
                    <a:pt x="307809" y="712012"/>
                  </a:lnTo>
                  <a:lnTo>
                    <a:pt x="351942" y="699973"/>
                  </a:lnTo>
                  <a:lnTo>
                    <a:pt x="392582" y="680758"/>
                  </a:lnTo>
                  <a:lnTo>
                    <a:pt x="429006" y="655129"/>
                  </a:lnTo>
                  <a:lnTo>
                    <a:pt x="433082" y="651052"/>
                  </a:lnTo>
                  <a:lnTo>
                    <a:pt x="460463" y="623798"/>
                  </a:lnTo>
                  <a:lnTo>
                    <a:pt x="486219" y="587502"/>
                  </a:lnTo>
                  <a:lnTo>
                    <a:pt x="505548" y="546989"/>
                  </a:lnTo>
                  <a:lnTo>
                    <a:pt x="517702" y="502983"/>
                  </a:lnTo>
                  <a:lnTo>
                    <a:pt x="521944" y="456222"/>
                  </a:lnTo>
                  <a:close/>
                </a:path>
                <a:path w="2299335" h="753744">
                  <a:moveTo>
                    <a:pt x="1600327" y="454901"/>
                  </a:moveTo>
                  <a:lnTo>
                    <a:pt x="1595501" y="450075"/>
                  </a:lnTo>
                  <a:lnTo>
                    <a:pt x="1211961" y="450075"/>
                  </a:lnTo>
                  <a:lnTo>
                    <a:pt x="1207135" y="454901"/>
                  </a:lnTo>
                  <a:lnTo>
                    <a:pt x="1207135" y="466585"/>
                  </a:lnTo>
                  <a:lnTo>
                    <a:pt x="1211961" y="471411"/>
                  </a:lnTo>
                  <a:lnTo>
                    <a:pt x="1589659" y="471411"/>
                  </a:lnTo>
                  <a:lnTo>
                    <a:pt x="1595501" y="471411"/>
                  </a:lnTo>
                  <a:lnTo>
                    <a:pt x="1600327" y="466585"/>
                  </a:lnTo>
                  <a:lnTo>
                    <a:pt x="1600327" y="454901"/>
                  </a:lnTo>
                  <a:close/>
                </a:path>
                <a:path w="2299335" h="753744">
                  <a:moveTo>
                    <a:pt x="2298827" y="91808"/>
                  </a:moveTo>
                  <a:lnTo>
                    <a:pt x="2298522" y="72542"/>
                  </a:lnTo>
                  <a:lnTo>
                    <a:pt x="2290267" y="56019"/>
                  </a:lnTo>
                  <a:lnTo>
                    <a:pt x="2275840" y="44475"/>
                  </a:lnTo>
                  <a:lnTo>
                    <a:pt x="2257044" y="40119"/>
                  </a:lnTo>
                  <a:lnTo>
                    <a:pt x="1868932" y="40119"/>
                  </a:lnTo>
                  <a:lnTo>
                    <a:pt x="1769110" y="139814"/>
                  </a:lnTo>
                  <a:lnTo>
                    <a:pt x="2220849" y="139814"/>
                  </a:lnTo>
                  <a:lnTo>
                    <a:pt x="2111502" y="697471"/>
                  </a:lnTo>
                  <a:lnTo>
                    <a:pt x="1211199" y="697471"/>
                  </a:lnTo>
                  <a:lnTo>
                    <a:pt x="1155319" y="753351"/>
                  </a:lnTo>
                  <a:lnTo>
                    <a:pt x="2123186" y="753351"/>
                  </a:lnTo>
                  <a:lnTo>
                    <a:pt x="2137664" y="750849"/>
                  </a:lnTo>
                  <a:lnTo>
                    <a:pt x="2150135" y="743826"/>
                  </a:lnTo>
                  <a:lnTo>
                    <a:pt x="2159609" y="733107"/>
                  </a:lnTo>
                  <a:lnTo>
                    <a:pt x="2165096" y="719442"/>
                  </a:lnTo>
                  <a:lnTo>
                    <a:pt x="2298827" y="91808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565" y="2156089"/>
              <a:ext cx="129532" cy="22768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299342" y="1172075"/>
              <a:ext cx="517525" cy="638175"/>
            </a:xfrm>
            <a:custGeom>
              <a:avLst/>
              <a:gdLst/>
              <a:ahLst/>
              <a:cxnLst/>
              <a:rect l="l" t="t" r="r" b="b"/>
              <a:pathLst>
                <a:path w="517525" h="638175">
                  <a:moveTo>
                    <a:pt x="262403" y="0"/>
                  </a:moveTo>
                  <a:lnTo>
                    <a:pt x="253485" y="0"/>
                  </a:lnTo>
                  <a:lnTo>
                    <a:pt x="169505" y="53782"/>
                  </a:lnTo>
                  <a:lnTo>
                    <a:pt x="151034" y="63921"/>
                  </a:lnTo>
                  <a:lnTo>
                    <a:pt x="131409" y="71306"/>
                  </a:lnTo>
                  <a:lnTo>
                    <a:pt x="110936" y="75847"/>
                  </a:lnTo>
                  <a:lnTo>
                    <a:pt x="89921" y="77456"/>
                  </a:lnTo>
                  <a:lnTo>
                    <a:pt x="20886" y="77456"/>
                  </a:lnTo>
                  <a:lnTo>
                    <a:pt x="12729" y="79244"/>
                  </a:lnTo>
                  <a:lnTo>
                    <a:pt x="6093" y="83832"/>
                  </a:lnTo>
                  <a:lnTo>
                    <a:pt x="1632" y="90553"/>
                  </a:lnTo>
                  <a:lnTo>
                    <a:pt x="0" y="98740"/>
                  </a:lnTo>
                  <a:lnTo>
                    <a:pt x="0" y="340248"/>
                  </a:lnTo>
                  <a:lnTo>
                    <a:pt x="4607" y="391614"/>
                  </a:lnTo>
                  <a:lnTo>
                    <a:pt x="18438" y="440381"/>
                  </a:lnTo>
                  <a:lnTo>
                    <a:pt x="40804" y="485439"/>
                  </a:lnTo>
                  <a:lnTo>
                    <a:pt x="71012" y="525663"/>
                  </a:lnTo>
                  <a:lnTo>
                    <a:pt x="108373" y="559933"/>
                  </a:lnTo>
                  <a:lnTo>
                    <a:pt x="152194" y="587127"/>
                  </a:lnTo>
                  <a:lnTo>
                    <a:pt x="252063" y="636931"/>
                  </a:lnTo>
                  <a:lnTo>
                    <a:pt x="261358" y="637680"/>
                  </a:lnTo>
                  <a:lnTo>
                    <a:pt x="264956" y="636742"/>
                  </a:lnTo>
                  <a:lnTo>
                    <a:pt x="267789" y="635270"/>
                  </a:lnTo>
                  <a:lnTo>
                    <a:pt x="353121" y="592698"/>
                  </a:lnTo>
                  <a:lnTo>
                    <a:pt x="258638" y="592698"/>
                  </a:lnTo>
                  <a:lnTo>
                    <a:pt x="171301" y="548931"/>
                  </a:lnTo>
                  <a:lnTo>
                    <a:pt x="127399" y="520643"/>
                  </a:lnTo>
                  <a:lnTo>
                    <a:pt x="91522" y="483993"/>
                  </a:lnTo>
                  <a:lnTo>
                    <a:pt x="64683" y="440619"/>
                  </a:lnTo>
                  <a:lnTo>
                    <a:pt x="47896" y="392159"/>
                  </a:lnTo>
                  <a:lnTo>
                    <a:pt x="42172" y="340248"/>
                  </a:lnTo>
                  <a:lnTo>
                    <a:pt x="42172" y="120421"/>
                  </a:lnTo>
                  <a:lnTo>
                    <a:pt x="89921" y="120421"/>
                  </a:lnTo>
                  <a:lnTo>
                    <a:pt x="115969" y="118460"/>
                  </a:lnTo>
                  <a:lnTo>
                    <a:pt x="169240" y="102829"/>
                  </a:lnTo>
                  <a:lnTo>
                    <a:pt x="258637" y="47417"/>
                  </a:lnTo>
                  <a:lnTo>
                    <a:pt x="336438" y="47418"/>
                  </a:lnTo>
                  <a:lnTo>
                    <a:pt x="262403" y="0"/>
                  </a:lnTo>
                  <a:close/>
                </a:path>
                <a:path w="517525" h="638175">
                  <a:moveTo>
                    <a:pt x="336438" y="47418"/>
                  </a:moveTo>
                  <a:lnTo>
                    <a:pt x="258637" y="47417"/>
                  </a:lnTo>
                  <a:lnTo>
                    <a:pt x="324093" y="89986"/>
                  </a:lnTo>
                  <a:lnTo>
                    <a:pt x="348059" y="103126"/>
                  </a:lnTo>
                  <a:lnTo>
                    <a:pt x="373525" y="112657"/>
                  </a:lnTo>
                  <a:lnTo>
                    <a:pt x="400090" y="118461"/>
                  </a:lnTo>
                  <a:lnTo>
                    <a:pt x="427354" y="120421"/>
                  </a:lnTo>
                  <a:lnTo>
                    <a:pt x="475102" y="120421"/>
                  </a:lnTo>
                  <a:lnTo>
                    <a:pt x="475102" y="340248"/>
                  </a:lnTo>
                  <a:lnTo>
                    <a:pt x="469439" y="391614"/>
                  </a:lnTo>
                  <a:lnTo>
                    <a:pt x="469379" y="392159"/>
                  </a:lnTo>
                  <a:lnTo>
                    <a:pt x="452674" y="440381"/>
                  </a:lnTo>
                  <a:lnTo>
                    <a:pt x="452592" y="440620"/>
                  </a:lnTo>
                  <a:lnTo>
                    <a:pt x="425753" y="483993"/>
                  </a:lnTo>
                  <a:lnTo>
                    <a:pt x="389876" y="520643"/>
                  </a:lnTo>
                  <a:lnTo>
                    <a:pt x="345974" y="548932"/>
                  </a:lnTo>
                  <a:lnTo>
                    <a:pt x="258638" y="592698"/>
                  </a:lnTo>
                  <a:lnTo>
                    <a:pt x="353121" y="592698"/>
                  </a:lnTo>
                  <a:lnTo>
                    <a:pt x="408553" y="559804"/>
                  </a:lnTo>
                  <a:lnTo>
                    <a:pt x="445890" y="525664"/>
                  </a:lnTo>
                  <a:lnTo>
                    <a:pt x="476221" y="485439"/>
                  </a:lnTo>
                  <a:lnTo>
                    <a:pt x="498562" y="440620"/>
                  </a:lnTo>
                  <a:lnTo>
                    <a:pt x="512593" y="391614"/>
                  </a:lnTo>
                  <a:lnTo>
                    <a:pt x="517279" y="340248"/>
                  </a:lnTo>
                  <a:lnTo>
                    <a:pt x="517255" y="97726"/>
                  </a:lnTo>
                  <a:lnTo>
                    <a:pt x="425955" y="77456"/>
                  </a:lnTo>
                  <a:lnTo>
                    <a:pt x="404941" y="75847"/>
                  </a:lnTo>
                  <a:lnTo>
                    <a:pt x="384471" y="71306"/>
                  </a:lnTo>
                  <a:lnTo>
                    <a:pt x="364846" y="63921"/>
                  </a:lnTo>
                  <a:lnTo>
                    <a:pt x="346370" y="53782"/>
                  </a:lnTo>
                  <a:lnTo>
                    <a:pt x="336438" y="47418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483" y="1316369"/>
              <a:ext cx="190993" cy="19097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430646" y="1539378"/>
              <a:ext cx="255270" cy="85090"/>
            </a:xfrm>
            <a:custGeom>
              <a:avLst/>
              <a:gdLst/>
              <a:ahLst/>
              <a:cxnLst/>
              <a:rect l="l" t="t" r="r" b="b"/>
              <a:pathLst>
                <a:path w="255270" h="85090">
                  <a:moveTo>
                    <a:pt x="169707" y="0"/>
                  </a:moveTo>
                  <a:lnTo>
                    <a:pt x="84760" y="0"/>
                  </a:lnTo>
                  <a:lnTo>
                    <a:pt x="24824" y="24822"/>
                  </a:lnTo>
                  <a:lnTo>
                    <a:pt x="0" y="84753"/>
                  </a:lnTo>
                  <a:lnTo>
                    <a:pt x="42386" y="84753"/>
                  </a:lnTo>
                  <a:lnTo>
                    <a:pt x="45715" y="68256"/>
                  </a:lnTo>
                  <a:lnTo>
                    <a:pt x="54795" y="54784"/>
                  </a:lnTo>
                  <a:lnTo>
                    <a:pt x="68264" y="45701"/>
                  </a:lnTo>
                  <a:lnTo>
                    <a:pt x="84760" y="42370"/>
                  </a:lnTo>
                  <a:lnTo>
                    <a:pt x="169905" y="42370"/>
                  </a:lnTo>
                  <a:lnTo>
                    <a:pt x="186367" y="45757"/>
                  </a:lnTo>
                  <a:lnTo>
                    <a:pt x="199814" y="54846"/>
                  </a:lnTo>
                  <a:lnTo>
                    <a:pt x="208899" y="68292"/>
                  </a:lnTo>
                  <a:lnTo>
                    <a:pt x="212280" y="84753"/>
                  </a:lnTo>
                  <a:lnTo>
                    <a:pt x="254666" y="84753"/>
                  </a:lnTo>
                  <a:lnTo>
                    <a:pt x="247928" y="51752"/>
                  </a:lnTo>
                  <a:lnTo>
                    <a:pt x="229707" y="24813"/>
                  </a:lnTo>
                  <a:lnTo>
                    <a:pt x="202726" y="6656"/>
                  </a:lnTo>
                  <a:lnTo>
                    <a:pt x="169707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651770" y="2280208"/>
              <a:ext cx="643255" cy="643255"/>
            </a:xfrm>
            <a:custGeom>
              <a:avLst/>
              <a:gdLst/>
              <a:ahLst/>
              <a:cxnLst/>
              <a:rect l="l" t="t" r="r" b="b"/>
              <a:pathLst>
                <a:path w="643254" h="643255">
                  <a:moveTo>
                    <a:pt x="343928" y="171945"/>
                  </a:moveTo>
                  <a:lnTo>
                    <a:pt x="336677" y="127050"/>
                  </a:lnTo>
                  <a:lnTo>
                    <a:pt x="316522" y="88061"/>
                  </a:lnTo>
                  <a:lnTo>
                    <a:pt x="303212" y="74764"/>
                  </a:lnTo>
                  <a:lnTo>
                    <a:pt x="299059" y="70612"/>
                  </a:lnTo>
                  <a:lnTo>
                    <a:pt x="299059" y="171945"/>
                  </a:lnTo>
                  <a:lnTo>
                    <a:pt x="291426" y="209778"/>
                  </a:lnTo>
                  <a:lnTo>
                    <a:pt x="270598" y="240665"/>
                  </a:lnTo>
                  <a:lnTo>
                    <a:pt x="239699" y="261493"/>
                  </a:lnTo>
                  <a:lnTo>
                    <a:pt x="201866" y="269138"/>
                  </a:lnTo>
                  <a:lnTo>
                    <a:pt x="164033" y="261493"/>
                  </a:lnTo>
                  <a:lnTo>
                    <a:pt x="133146" y="240665"/>
                  </a:lnTo>
                  <a:lnTo>
                    <a:pt x="112318" y="209778"/>
                  </a:lnTo>
                  <a:lnTo>
                    <a:pt x="104673" y="171945"/>
                  </a:lnTo>
                  <a:lnTo>
                    <a:pt x="112306" y="134137"/>
                  </a:lnTo>
                  <a:lnTo>
                    <a:pt x="163982" y="82435"/>
                  </a:lnTo>
                  <a:lnTo>
                    <a:pt x="201866" y="74764"/>
                  </a:lnTo>
                  <a:lnTo>
                    <a:pt x="239687" y="82435"/>
                  </a:lnTo>
                  <a:lnTo>
                    <a:pt x="291388" y="134137"/>
                  </a:lnTo>
                  <a:lnTo>
                    <a:pt x="299059" y="171945"/>
                  </a:lnTo>
                  <a:lnTo>
                    <a:pt x="299059" y="70612"/>
                  </a:lnTo>
                  <a:lnTo>
                    <a:pt x="285762" y="57315"/>
                  </a:lnTo>
                  <a:lnTo>
                    <a:pt x="246773" y="37147"/>
                  </a:lnTo>
                  <a:lnTo>
                    <a:pt x="201866" y="29908"/>
                  </a:lnTo>
                  <a:lnTo>
                    <a:pt x="156972" y="37147"/>
                  </a:lnTo>
                  <a:lnTo>
                    <a:pt x="117970" y="57315"/>
                  </a:lnTo>
                  <a:lnTo>
                    <a:pt x="87223" y="88061"/>
                  </a:lnTo>
                  <a:lnTo>
                    <a:pt x="67056" y="127050"/>
                  </a:lnTo>
                  <a:lnTo>
                    <a:pt x="59817" y="171945"/>
                  </a:lnTo>
                  <a:lnTo>
                    <a:pt x="67056" y="216839"/>
                  </a:lnTo>
                  <a:lnTo>
                    <a:pt x="87223" y="255841"/>
                  </a:lnTo>
                  <a:lnTo>
                    <a:pt x="117970" y="286588"/>
                  </a:lnTo>
                  <a:lnTo>
                    <a:pt x="156972" y="306743"/>
                  </a:lnTo>
                  <a:lnTo>
                    <a:pt x="201866" y="313994"/>
                  </a:lnTo>
                  <a:lnTo>
                    <a:pt x="246494" y="306743"/>
                  </a:lnTo>
                  <a:lnTo>
                    <a:pt x="246672" y="306743"/>
                  </a:lnTo>
                  <a:lnTo>
                    <a:pt x="285610" y="286588"/>
                  </a:lnTo>
                  <a:lnTo>
                    <a:pt x="303123" y="269138"/>
                  </a:lnTo>
                  <a:lnTo>
                    <a:pt x="316420" y="255841"/>
                  </a:lnTo>
                  <a:lnTo>
                    <a:pt x="336626" y="216839"/>
                  </a:lnTo>
                  <a:lnTo>
                    <a:pt x="343928" y="171945"/>
                  </a:lnTo>
                  <a:close/>
                </a:path>
                <a:path w="643254" h="643255">
                  <a:moveTo>
                    <a:pt x="613079" y="127088"/>
                  </a:moveTo>
                  <a:lnTo>
                    <a:pt x="603097" y="77622"/>
                  </a:lnTo>
                  <a:lnTo>
                    <a:pt x="580999" y="44856"/>
                  </a:lnTo>
                  <a:lnTo>
                    <a:pt x="575856" y="37223"/>
                  </a:lnTo>
                  <a:lnTo>
                    <a:pt x="568223" y="32080"/>
                  </a:lnTo>
                  <a:lnTo>
                    <a:pt x="568223" y="127088"/>
                  </a:lnTo>
                  <a:lnTo>
                    <a:pt x="561759" y="159105"/>
                  </a:lnTo>
                  <a:lnTo>
                    <a:pt x="544131" y="185242"/>
                  </a:lnTo>
                  <a:lnTo>
                    <a:pt x="517994" y="202869"/>
                  </a:lnTo>
                  <a:lnTo>
                    <a:pt x="485978" y="209321"/>
                  </a:lnTo>
                  <a:lnTo>
                    <a:pt x="453961" y="202869"/>
                  </a:lnTo>
                  <a:lnTo>
                    <a:pt x="427824" y="185242"/>
                  </a:lnTo>
                  <a:lnTo>
                    <a:pt x="410197" y="159105"/>
                  </a:lnTo>
                  <a:lnTo>
                    <a:pt x="403733" y="127088"/>
                  </a:lnTo>
                  <a:lnTo>
                    <a:pt x="410197" y="95097"/>
                  </a:lnTo>
                  <a:lnTo>
                    <a:pt x="427812" y="68961"/>
                  </a:lnTo>
                  <a:lnTo>
                    <a:pt x="453948" y="51333"/>
                  </a:lnTo>
                  <a:lnTo>
                    <a:pt x="485978" y="44856"/>
                  </a:lnTo>
                  <a:lnTo>
                    <a:pt x="517982" y="51333"/>
                  </a:lnTo>
                  <a:lnTo>
                    <a:pt x="544118" y="68961"/>
                  </a:lnTo>
                  <a:lnTo>
                    <a:pt x="561746" y="95097"/>
                  </a:lnTo>
                  <a:lnTo>
                    <a:pt x="568223" y="127088"/>
                  </a:lnTo>
                  <a:lnTo>
                    <a:pt x="568223" y="32080"/>
                  </a:lnTo>
                  <a:lnTo>
                    <a:pt x="535457" y="9982"/>
                  </a:lnTo>
                  <a:lnTo>
                    <a:pt x="485978" y="0"/>
                  </a:lnTo>
                  <a:lnTo>
                    <a:pt x="436499" y="9982"/>
                  </a:lnTo>
                  <a:lnTo>
                    <a:pt x="396100" y="37223"/>
                  </a:lnTo>
                  <a:lnTo>
                    <a:pt x="368871" y="77622"/>
                  </a:lnTo>
                  <a:lnTo>
                    <a:pt x="358876" y="127088"/>
                  </a:lnTo>
                  <a:lnTo>
                    <a:pt x="368871" y="176568"/>
                  </a:lnTo>
                  <a:lnTo>
                    <a:pt x="396100" y="216954"/>
                  </a:lnTo>
                  <a:lnTo>
                    <a:pt x="436499" y="244195"/>
                  </a:lnTo>
                  <a:lnTo>
                    <a:pt x="485978" y="254177"/>
                  </a:lnTo>
                  <a:lnTo>
                    <a:pt x="535228" y="244195"/>
                  </a:lnTo>
                  <a:lnTo>
                    <a:pt x="535368" y="244195"/>
                  </a:lnTo>
                  <a:lnTo>
                    <a:pt x="575741" y="216954"/>
                  </a:lnTo>
                  <a:lnTo>
                    <a:pt x="580936" y="209321"/>
                  </a:lnTo>
                  <a:lnTo>
                    <a:pt x="603034" y="176568"/>
                  </a:lnTo>
                  <a:lnTo>
                    <a:pt x="613079" y="127088"/>
                  </a:lnTo>
                  <a:close/>
                </a:path>
                <a:path w="643254" h="643255">
                  <a:moveTo>
                    <a:pt x="642988" y="426123"/>
                  </a:moveTo>
                  <a:lnTo>
                    <a:pt x="637451" y="384746"/>
                  </a:lnTo>
                  <a:lnTo>
                    <a:pt x="621538" y="346900"/>
                  </a:lnTo>
                  <a:lnTo>
                    <a:pt x="596379" y="314464"/>
                  </a:lnTo>
                  <a:lnTo>
                    <a:pt x="563041" y="289318"/>
                  </a:lnTo>
                  <a:lnTo>
                    <a:pt x="515886" y="271932"/>
                  </a:lnTo>
                  <a:lnTo>
                    <a:pt x="467385" y="270205"/>
                  </a:lnTo>
                  <a:lnTo>
                    <a:pt x="421093" y="283121"/>
                  </a:lnTo>
                  <a:lnTo>
                    <a:pt x="380517" y="309727"/>
                  </a:lnTo>
                  <a:lnTo>
                    <a:pt x="349199" y="349034"/>
                  </a:lnTo>
                  <a:lnTo>
                    <a:pt x="346443" y="357517"/>
                  </a:lnTo>
                  <a:lnTo>
                    <a:pt x="347129" y="366090"/>
                  </a:lnTo>
                  <a:lnTo>
                    <a:pt x="388302" y="371055"/>
                  </a:lnTo>
                  <a:lnTo>
                    <a:pt x="406260" y="347268"/>
                  </a:lnTo>
                  <a:lnTo>
                    <a:pt x="429412" y="329323"/>
                  </a:lnTo>
                  <a:lnTo>
                    <a:pt x="456425" y="317969"/>
                  </a:lnTo>
                  <a:lnTo>
                    <a:pt x="485952" y="314007"/>
                  </a:lnTo>
                  <a:lnTo>
                    <a:pt x="529615" y="322821"/>
                  </a:lnTo>
                  <a:lnTo>
                    <a:pt x="565264" y="346837"/>
                  </a:lnTo>
                  <a:lnTo>
                    <a:pt x="589305" y="382485"/>
                  </a:lnTo>
                  <a:lnTo>
                    <a:pt x="598131" y="426123"/>
                  </a:lnTo>
                  <a:lnTo>
                    <a:pt x="598131" y="470979"/>
                  </a:lnTo>
                  <a:lnTo>
                    <a:pt x="575284" y="505409"/>
                  </a:lnTo>
                  <a:lnTo>
                    <a:pt x="404583" y="508406"/>
                  </a:lnTo>
                  <a:lnTo>
                    <a:pt x="401040" y="507441"/>
                  </a:lnTo>
                  <a:lnTo>
                    <a:pt x="398411" y="484517"/>
                  </a:lnTo>
                  <a:lnTo>
                    <a:pt x="383222" y="442023"/>
                  </a:lnTo>
                  <a:lnTo>
                    <a:pt x="359384" y="404545"/>
                  </a:lnTo>
                  <a:lnTo>
                    <a:pt x="358876" y="404037"/>
                  </a:lnTo>
                  <a:lnTo>
                    <a:pt x="358876" y="530796"/>
                  </a:lnTo>
                  <a:lnTo>
                    <a:pt x="358876" y="560692"/>
                  </a:lnTo>
                  <a:lnTo>
                    <a:pt x="355917" y="575233"/>
                  </a:lnTo>
                  <a:lnTo>
                    <a:pt x="347903" y="587108"/>
                  </a:lnTo>
                  <a:lnTo>
                    <a:pt x="336029" y="595122"/>
                  </a:lnTo>
                  <a:lnTo>
                    <a:pt x="321500" y="598081"/>
                  </a:lnTo>
                  <a:lnTo>
                    <a:pt x="82245" y="598081"/>
                  </a:lnTo>
                  <a:lnTo>
                    <a:pt x="67703" y="595122"/>
                  </a:lnTo>
                  <a:lnTo>
                    <a:pt x="55829" y="587108"/>
                  </a:lnTo>
                  <a:lnTo>
                    <a:pt x="47815" y="575233"/>
                  </a:lnTo>
                  <a:lnTo>
                    <a:pt x="44856" y="560692"/>
                  </a:lnTo>
                  <a:lnTo>
                    <a:pt x="44856" y="530796"/>
                  </a:lnTo>
                  <a:lnTo>
                    <a:pt x="52908" y="481190"/>
                  </a:lnTo>
                  <a:lnTo>
                    <a:pt x="75209" y="438124"/>
                  </a:lnTo>
                  <a:lnTo>
                    <a:pt x="109194" y="404152"/>
                  </a:lnTo>
                  <a:lnTo>
                    <a:pt x="152273" y="381850"/>
                  </a:lnTo>
                  <a:lnTo>
                    <a:pt x="201866" y="373799"/>
                  </a:lnTo>
                  <a:lnTo>
                    <a:pt x="251472" y="381850"/>
                  </a:lnTo>
                  <a:lnTo>
                    <a:pt x="294551" y="404152"/>
                  </a:lnTo>
                  <a:lnTo>
                    <a:pt x="328536" y="438124"/>
                  </a:lnTo>
                  <a:lnTo>
                    <a:pt x="350837" y="481190"/>
                  </a:lnTo>
                  <a:lnTo>
                    <a:pt x="358876" y="530796"/>
                  </a:lnTo>
                  <a:lnTo>
                    <a:pt x="358876" y="404037"/>
                  </a:lnTo>
                  <a:lnTo>
                    <a:pt x="328637" y="373799"/>
                  </a:lnTo>
                  <a:lnTo>
                    <a:pt x="328129" y="373291"/>
                  </a:lnTo>
                  <a:lnTo>
                    <a:pt x="290639" y="349453"/>
                  </a:lnTo>
                  <a:lnTo>
                    <a:pt x="248158" y="334276"/>
                  </a:lnTo>
                  <a:lnTo>
                    <a:pt x="201866" y="328942"/>
                  </a:lnTo>
                  <a:lnTo>
                    <a:pt x="155587" y="334276"/>
                  </a:lnTo>
                  <a:lnTo>
                    <a:pt x="113093" y="349453"/>
                  </a:lnTo>
                  <a:lnTo>
                    <a:pt x="75615" y="373291"/>
                  </a:lnTo>
                  <a:lnTo>
                    <a:pt x="44348" y="404545"/>
                  </a:lnTo>
                  <a:lnTo>
                    <a:pt x="20523" y="442023"/>
                  </a:lnTo>
                  <a:lnTo>
                    <a:pt x="5334" y="484505"/>
                  </a:lnTo>
                  <a:lnTo>
                    <a:pt x="0" y="530796"/>
                  </a:lnTo>
                  <a:lnTo>
                    <a:pt x="0" y="560692"/>
                  </a:lnTo>
                  <a:lnTo>
                    <a:pt x="6477" y="592696"/>
                  </a:lnTo>
                  <a:lnTo>
                    <a:pt x="24104" y="618832"/>
                  </a:lnTo>
                  <a:lnTo>
                    <a:pt x="50241" y="636447"/>
                  </a:lnTo>
                  <a:lnTo>
                    <a:pt x="82245" y="642937"/>
                  </a:lnTo>
                  <a:lnTo>
                    <a:pt x="321500" y="642937"/>
                  </a:lnTo>
                  <a:lnTo>
                    <a:pt x="353491" y="636447"/>
                  </a:lnTo>
                  <a:lnTo>
                    <a:pt x="379628" y="618832"/>
                  </a:lnTo>
                  <a:lnTo>
                    <a:pt x="393623" y="598081"/>
                  </a:lnTo>
                  <a:lnTo>
                    <a:pt x="397256" y="592696"/>
                  </a:lnTo>
                  <a:lnTo>
                    <a:pt x="403733" y="560692"/>
                  </a:lnTo>
                  <a:lnTo>
                    <a:pt x="403733" y="552742"/>
                  </a:lnTo>
                  <a:lnTo>
                    <a:pt x="411213" y="553224"/>
                  </a:lnTo>
                  <a:lnTo>
                    <a:pt x="560743" y="553224"/>
                  </a:lnTo>
                  <a:lnTo>
                    <a:pt x="592747" y="546735"/>
                  </a:lnTo>
                  <a:lnTo>
                    <a:pt x="618883" y="529120"/>
                  </a:lnTo>
                  <a:lnTo>
                    <a:pt x="636511" y="502983"/>
                  </a:lnTo>
                  <a:lnTo>
                    <a:pt x="642988" y="470979"/>
                  </a:lnTo>
                  <a:lnTo>
                    <a:pt x="642988" y="426123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7920" y="1626234"/>
              <a:ext cx="164592" cy="16598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090928" y="1179575"/>
              <a:ext cx="798830" cy="443865"/>
            </a:xfrm>
            <a:custGeom>
              <a:avLst/>
              <a:gdLst/>
              <a:ahLst/>
              <a:cxnLst/>
              <a:rect l="l" t="t" r="r" b="b"/>
              <a:pathLst>
                <a:path w="798830" h="443865">
                  <a:moveTo>
                    <a:pt x="236855" y="443357"/>
                  </a:moveTo>
                  <a:lnTo>
                    <a:pt x="236347" y="442849"/>
                  </a:lnTo>
                  <a:lnTo>
                    <a:pt x="236156" y="443230"/>
                  </a:lnTo>
                  <a:lnTo>
                    <a:pt x="235966" y="443230"/>
                  </a:lnTo>
                  <a:lnTo>
                    <a:pt x="235839" y="443357"/>
                  </a:lnTo>
                  <a:lnTo>
                    <a:pt x="236855" y="443357"/>
                  </a:lnTo>
                  <a:close/>
                </a:path>
                <a:path w="798830" h="443865">
                  <a:moveTo>
                    <a:pt x="617220" y="388239"/>
                  </a:moveTo>
                  <a:lnTo>
                    <a:pt x="602792" y="376047"/>
                  </a:lnTo>
                  <a:lnTo>
                    <a:pt x="579120" y="356031"/>
                  </a:lnTo>
                  <a:lnTo>
                    <a:pt x="537362" y="330987"/>
                  </a:lnTo>
                  <a:lnTo>
                    <a:pt x="492861" y="313118"/>
                  </a:lnTo>
                  <a:lnTo>
                    <a:pt x="446532" y="302399"/>
                  </a:lnTo>
                  <a:lnTo>
                    <a:pt x="399288" y="298831"/>
                  </a:lnTo>
                  <a:lnTo>
                    <a:pt x="352044" y="302399"/>
                  </a:lnTo>
                  <a:lnTo>
                    <a:pt x="305714" y="313118"/>
                  </a:lnTo>
                  <a:lnTo>
                    <a:pt x="261213" y="330987"/>
                  </a:lnTo>
                  <a:lnTo>
                    <a:pt x="219456" y="356031"/>
                  </a:lnTo>
                  <a:lnTo>
                    <a:pt x="181356" y="388239"/>
                  </a:lnTo>
                  <a:lnTo>
                    <a:pt x="236347" y="442849"/>
                  </a:lnTo>
                  <a:lnTo>
                    <a:pt x="272478" y="413664"/>
                  </a:lnTo>
                  <a:lnTo>
                    <a:pt x="312356" y="392899"/>
                  </a:lnTo>
                  <a:lnTo>
                    <a:pt x="312191" y="392899"/>
                  </a:lnTo>
                  <a:lnTo>
                    <a:pt x="355193" y="380263"/>
                  </a:lnTo>
                  <a:lnTo>
                    <a:pt x="355015" y="380263"/>
                  </a:lnTo>
                  <a:lnTo>
                    <a:pt x="399288" y="376047"/>
                  </a:lnTo>
                  <a:lnTo>
                    <a:pt x="443445" y="380263"/>
                  </a:lnTo>
                  <a:lnTo>
                    <a:pt x="486295" y="392899"/>
                  </a:lnTo>
                  <a:lnTo>
                    <a:pt x="526491" y="413931"/>
                  </a:lnTo>
                  <a:lnTo>
                    <a:pt x="562737" y="443357"/>
                  </a:lnTo>
                  <a:lnTo>
                    <a:pt x="617220" y="388239"/>
                  </a:lnTo>
                  <a:close/>
                </a:path>
                <a:path w="798830" h="443865">
                  <a:moveTo>
                    <a:pt x="743204" y="219329"/>
                  </a:moveTo>
                  <a:lnTo>
                    <a:pt x="742632" y="218821"/>
                  </a:lnTo>
                  <a:lnTo>
                    <a:pt x="632574" y="218821"/>
                  </a:lnTo>
                  <a:lnTo>
                    <a:pt x="629526" y="216662"/>
                  </a:lnTo>
                  <a:lnTo>
                    <a:pt x="586320" y="193040"/>
                  </a:lnTo>
                  <a:lnTo>
                    <a:pt x="541274" y="174650"/>
                  </a:lnTo>
                  <a:lnTo>
                    <a:pt x="494842" y="161518"/>
                  </a:lnTo>
                  <a:lnTo>
                    <a:pt x="447484" y="153631"/>
                  </a:lnTo>
                  <a:lnTo>
                    <a:pt x="399669" y="151003"/>
                  </a:lnTo>
                  <a:lnTo>
                    <a:pt x="351904" y="153631"/>
                  </a:lnTo>
                  <a:lnTo>
                    <a:pt x="304596" y="161518"/>
                  </a:lnTo>
                  <a:lnTo>
                    <a:pt x="258241" y="174650"/>
                  </a:lnTo>
                  <a:lnTo>
                    <a:pt x="213296" y="193040"/>
                  </a:lnTo>
                  <a:lnTo>
                    <a:pt x="170218" y="216662"/>
                  </a:lnTo>
                  <a:lnTo>
                    <a:pt x="167170" y="218821"/>
                  </a:lnTo>
                  <a:lnTo>
                    <a:pt x="55232" y="218821"/>
                  </a:lnTo>
                  <a:lnTo>
                    <a:pt x="54978" y="218948"/>
                  </a:lnTo>
                  <a:lnTo>
                    <a:pt x="54864" y="218821"/>
                  </a:lnTo>
                  <a:lnTo>
                    <a:pt x="54724" y="219075"/>
                  </a:lnTo>
                  <a:lnTo>
                    <a:pt x="54229" y="219329"/>
                  </a:lnTo>
                  <a:lnTo>
                    <a:pt x="54597" y="219329"/>
                  </a:lnTo>
                  <a:lnTo>
                    <a:pt x="55372" y="219329"/>
                  </a:lnTo>
                  <a:lnTo>
                    <a:pt x="166446" y="219329"/>
                  </a:lnTo>
                  <a:lnTo>
                    <a:pt x="129476" y="245541"/>
                  </a:lnTo>
                  <a:lnTo>
                    <a:pt x="91567" y="279654"/>
                  </a:lnTo>
                  <a:lnTo>
                    <a:pt x="145796" y="335153"/>
                  </a:lnTo>
                  <a:lnTo>
                    <a:pt x="182549" y="302907"/>
                  </a:lnTo>
                  <a:lnTo>
                    <a:pt x="222326" y="276491"/>
                  </a:lnTo>
                  <a:lnTo>
                    <a:pt x="264515" y="255943"/>
                  </a:lnTo>
                  <a:lnTo>
                    <a:pt x="308521" y="241249"/>
                  </a:lnTo>
                  <a:lnTo>
                    <a:pt x="353720" y="232435"/>
                  </a:lnTo>
                  <a:lnTo>
                    <a:pt x="399542" y="229489"/>
                  </a:lnTo>
                  <a:lnTo>
                    <a:pt x="445350" y="232435"/>
                  </a:lnTo>
                  <a:lnTo>
                    <a:pt x="490550" y="241249"/>
                  </a:lnTo>
                  <a:lnTo>
                    <a:pt x="534555" y="255943"/>
                  </a:lnTo>
                  <a:lnTo>
                    <a:pt x="576745" y="276491"/>
                  </a:lnTo>
                  <a:lnTo>
                    <a:pt x="616521" y="302907"/>
                  </a:lnTo>
                  <a:lnTo>
                    <a:pt x="653288" y="335153"/>
                  </a:lnTo>
                  <a:lnTo>
                    <a:pt x="708533" y="279654"/>
                  </a:lnTo>
                  <a:lnTo>
                    <a:pt x="670407" y="245541"/>
                  </a:lnTo>
                  <a:lnTo>
                    <a:pt x="633298" y="219329"/>
                  </a:lnTo>
                  <a:lnTo>
                    <a:pt x="743204" y="219329"/>
                  </a:lnTo>
                  <a:close/>
                </a:path>
                <a:path w="798830" h="443865">
                  <a:moveTo>
                    <a:pt x="798576" y="164338"/>
                  </a:moveTo>
                  <a:lnTo>
                    <a:pt x="760603" y="129870"/>
                  </a:lnTo>
                  <a:lnTo>
                    <a:pt x="720369" y="99453"/>
                  </a:lnTo>
                  <a:lnTo>
                    <a:pt x="684796" y="77216"/>
                  </a:lnTo>
                  <a:lnTo>
                    <a:pt x="634276" y="50761"/>
                  </a:lnTo>
                  <a:lnTo>
                    <a:pt x="588975" y="32499"/>
                  </a:lnTo>
                  <a:lnTo>
                    <a:pt x="542544" y="18288"/>
                  </a:lnTo>
                  <a:lnTo>
                    <a:pt x="495261" y="8128"/>
                  </a:lnTo>
                  <a:lnTo>
                    <a:pt x="447408" y="2032"/>
                  </a:lnTo>
                  <a:lnTo>
                    <a:pt x="399288" y="0"/>
                  </a:lnTo>
                  <a:lnTo>
                    <a:pt x="351155" y="2032"/>
                  </a:lnTo>
                  <a:lnTo>
                    <a:pt x="303301" y="8128"/>
                  </a:lnTo>
                  <a:lnTo>
                    <a:pt x="256032" y="18288"/>
                  </a:lnTo>
                  <a:lnTo>
                    <a:pt x="209588" y="32499"/>
                  </a:lnTo>
                  <a:lnTo>
                    <a:pt x="164287" y="50761"/>
                  </a:lnTo>
                  <a:lnTo>
                    <a:pt x="120396" y="73088"/>
                  </a:lnTo>
                  <a:lnTo>
                    <a:pt x="78193" y="99453"/>
                  </a:lnTo>
                  <a:lnTo>
                    <a:pt x="37960" y="129870"/>
                  </a:lnTo>
                  <a:lnTo>
                    <a:pt x="0" y="164338"/>
                  </a:lnTo>
                  <a:lnTo>
                    <a:pt x="54864" y="218821"/>
                  </a:lnTo>
                  <a:lnTo>
                    <a:pt x="91897" y="185610"/>
                  </a:lnTo>
                  <a:lnTo>
                    <a:pt x="131330" y="156845"/>
                  </a:lnTo>
                  <a:lnTo>
                    <a:pt x="172834" y="132499"/>
                  </a:lnTo>
                  <a:lnTo>
                    <a:pt x="216052" y="112585"/>
                  </a:lnTo>
                  <a:lnTo>
                    <a:pt x="260362" y="97205"/>
                  </a:lnTo>
                  <a:lnTo>
                    <a:pt x="306070" y="86106"/>
                  </a:lnTo>
                  <a:lnTo>
                    <a:pt x="352450" y="79438"/>
                  </a:lnTo>
                  <a:lnTo>
                    <a:pt x="399161" y="77216"/>
                  </a:lnTo>
                  <a:lnTo>
                    <a:pt x="445858" y="79438"/>
                  </a:lnTo>
                  <a:lnTo>
                    <a:pt x="492188" y="86106"/>
                  </a:lnTo>
                  <a:lnTo>
                    <a:pt x="537806" y="97205"/>
                  </a:lnTo>
                  <a:lnTo>
                    <a:pt x="582371" y="112750"/>
                  </a:lnTo>
                  <a:lnTo>
                    <a:pt x="625538" y="132740"/>
                  </a:lnTo>
                  <a:lnTo>
                    <a:pt x="666953" y="157162"/>
                  </a:lnTo>
                  <a:lnTo>
                    <a:pt x="706297" y="186029"/>
                  </a:lnTo>
                  <a:lnTo>
                    <a:pt x="742632" y="218821"/>
                  </a:lnTo>
                  <a:lnTo>
                    <a:pt x="743712" y="218821"/>
                  </a:lnTo>
                  <a:lnTo>
                    <a:pt x="798576" y="16433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06267" y="3206495"/>
              <a:ext cx="716280" cy="718185"/>
            </a:xfrm>
            <a:custGeom>
              <a:avLst/>
              <a:gdLst/>
              <a:ahLst/>
              <a:cxnLst/>
              <a:rect l="l" t="t" r="r" b="b"/>
              <a:pathLst>
                <a:path w="716279" h="718185">
                  <a:moveTo>
                    <a:pt x="358140" y="0"/>
                  </a:moveTo>
                  <a:lnTo>
                    <a:pt x="309527" y="3275"/>
                  </a:lnTo>
                  <a:lnTo>
                    <a:pt x="262907" y="12818"/>
                  </a:lnTo>
                  <a:lnTo>
                    <a:pt x="218705" y="28199"/>
                  </a:lnTo>
                  <a:lnTo>
                    <a:pt x="177348" y="48993"/>
                  </a:lnTo>
                  <a:lnTo>
                    <a:pt x="139261" y="74772"/>
                  </a:lnTo>
                  <a:lnTo>
                    <a:pt x="104870" y="105108"/>
                  </a:lnTo>
                  <a:lnTo>
                    <a:pt x="74601" y="139574"/>
                  </a:lnTo>
                  <a:lnTo>
                    <a:pt x="48880" y="177743"/>
                  </a:lnTo>
                  <a:lnTo>
                    <a:pt x="28134" y="219188"/>
                  </a:lnTo>
                  <a:lnTo>
                    <a:pt x="12788" y="263480"/>
                  </a:lnTo>
                  <a:lnTo>
                    <a:pt x="3268" y="310194"/>
                  </a:lnTo>
                  <a:lnTo>
                    <a:pt x="0" y="358901"/>
                  </a:lnTo>
                  <a:lnTo>
                    <a:pt x="3268" y="407609"/>
                  </a:lnTo>
                  <a:lnTo>
                    <a:pt x="12788" y="454323"/>
                  </a:lnTo>
                  <a:lnTo>
                    <a:pt x="28134" y="498615"/>
                  </a:lnTo>
                  <a:lnTo>
                    <a:pt x="48880" y="540060"/>
                  </a:lnTo>
                  <a:lnTo>
                    <a:pt x="74601" y="578229"/>
                  </a:lnTo>
                  <a:lnTo>
                    <a:pt x="104870" y="612695"/>
                  </a:lnTo>
                  <a:lnTo>
                    <a:pt x="139261" y="643031"/>
                  </a:lnTo>
                  <a:lnTo>
                    <a:pt x="177348" y="668810"/>
                  </a:lnTo>
                  <a:lnTo>
                    <a:pt x="218705" y="689604"/>
                  </a:lnTo>
                  <a:lnTo>
                    <a:pt x="262907" y="704985"/>
                  </a:lnTo>
                  <a:lnTo>
                    <a:pt x="309527" y="714528"/>
                  </a:lnTo>
                  <a:lnTo>
                    <a:pt x="358140" y="717803"/>
                  </a:lnTo>
                  <a:lnTo>
                    <a:pt x="406752" y="714528"/>
                  </a:lnTo>
                  <a:lnTo>
                    <a:pt x="453372" y="704985"/>
                  </a:lnTo>
                  <a:lnTo>
                    <a:pt x="497574" y="689604"/>
                  </a:lnTo>
                  <a:lnTo>
                    <a:pt x="538931" y="668810"/>
                  </a:lnTo>
                  <a:lnTo>
                    <a:pt x="577018" y="643031"/>
                  </a:lnTo>
                  <a:lnTo>
                    <a:pt x="611409" y="612695"/>
                  </a:lnTo>
                  <a:lnTo>
                    <a:pt x="641678" y="578229"/>
                  </a:lnTo>
                  <a:lnTo>
                    <a:pt x="667399" y="540060"/>
                  </a:lnTo>
                  <a:lnTo>
                    <a:pt x="688145" y="498615"/>
                  </a:lnTo>
                  <a:lnTo>
                    <a:pt x="703491" y="454323"/>
                  </a:lnTo>
                  <a:lnTo>
                    <a:pt x="713011" y="407609"/>
                  </a:lnTo>
                  <a:lnTo>
                    <a:pt x="716280" y="358901"/>
                  </a:lnTo>
                  <a:lnTo>
                    <a:pt x="713011" y="310194"/>
                  </a:lnTo>
                  <a:lnTo>
                    <a:pt x="703491" y="263480"/>
                  </a:lnTo>
                  <a:lnTo>
                    <a:pt x="688145" y="219188"/>
                  </a:lnTo>
                  <a:lnTo>
                    <a:pt x="667399" y="177743"/>
                  </a:lnTo>
                  <a:lnTo>
                    <a:pt x="641678" y="139574"/>
                  </a:lnTo>
                  <a:lnTo>
                    <a:pt x="611409" y="105108"/>
                  </a:lnTo>
                  <a:lnTo>
                    <a:pt x="577018" y="74772"/>
                  </a:lnTo>
                  <a:lnTo>
                    <a:pt x="538931" y="48993"/>
                  </a:lnTo>
                  <a:lnTo>
                    <a:pt x="497574" y="28199"/>
                  </a:lnTo>
                  <a:lnTo>
                    <a:pt x="453372" y="12818"/>
                  </a:lnTo>
                  <a:lnTo>
                    <a:pt x="406752" y="3275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5225" y="3266947"/>
              <a:ext cx="598013" cy="59683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3026664" y="3374135"/>
              <a:ext cx="474345" cy="490855"/>
            </a:xfrm>
            <a:custGeom>
              <a:avLst/>
              <a:gdLst/>
              <a:ahLst/>
              <a:cxnLst/>
              <a:rect l="l" t="t" r="r" b="b"/>
              <a:pathLst>
                <a:path w="474345" h="490854">
                  <a:moveTo>
                    <a:pt x="368300" y="130810"/>
                  </a:moveTo>
                  <a:lnTo>
                    <a:pt x="358368" y="79895"/>
                  </a:lnTo>
                  <a:lnTo>
                    <a:pt x="330644" y="38315"/>
                  </a:lnTo>
                  <a:lnTo>
                    <a:pt x="289280" y="10287"/>
                  </a:lnTo>
                  <a:lnTo>
                    <a:pt x="238506" y="0"/>
                  </a:lnTo>
                  <a:lnTo>
                    <a:pt x="237604" y="0"/>
                  </a:lnTo>
                  <a:lnTo>
                    <a:pt x="196659" y="6223"/>
                  </a:lnTo>
                  <a:lnTo>
                    <a:pt x="162191" y="23304"/>
                  </a:lnTo>
                  <a:lnTo>
                    <a:pt x="116497" y="80759"/>
                  </a:lnTo>
                  <a:lnTo>
                    <a:pt x="107200" y="116471"/>
                  </a:lnTo>
                  <a:lnTo>
                    <a:pt x="108216" y="153720"/>
                  </a:lnTo>
                  <a:lnTo>
                    <a:pt x="120510" y="190182"/>
                  </a:lnTo>
                  <a:lnTo>
                    <a:pt x="145034" y="223520"/>
                  </a:lnTo>
                  <a:lnTo>
                    <a:pt x="188595" y="252831"/>
                  </a:lnTo>
                  <a:lnTo>
                    <a:pt x="236347" y="262128"/>
                  </a:lnTo>
                  <a:lnTo>
                    <a:pt x="275907" y="256044"/>
                  </a:lnTo>
                  <a:lnTo>
                    <a:pt x="311861" y="238620"/>
                  </a:lnTo>
                  <a:lnTo>
                    <a:pt x="341236" y="211112"/>
                  </a:lnTo>
                  <a:lnTo>
                    <a:pt x="361035" y="174764"/>
                  </a:lnTo>
                  <a:lnTo>
                    <a:pt x="368300" y="130810"/>
                  </a:lnTo>
                  <a:close/>
                </a:path>
                <a:path w="474345" h="490854">
                  <a:moveTo>
                    <a:pt x="473964" y="373634"/>
                  </a:moveTo>
                  <a:lnTo>
                    <a:pt x="441134" y="337286"/>
                  </a:lnTo>
                  <a:lnTo>
                    <a:pt x="403161" y="307022"/>
                  </a:lnTo>
                  <a:lnTo>
                    <a:pt x="360807" y="283337"/>
                  </a:lnTo>
                  <a:lnTo>
                    <a:pt x="314833" y="266700"/>
                  </a:lnTo>
                  <a:lnTo>
                    <a:pt x="295948" y="273951"/>
                  </a:lnTo>
                  <a:lnTo>
                    <a:pt x="276567" y="279107"/>
                  </a:lnTo>
                  <a:lnTo>
                    <a:pt x="256857" y="282194"/>
                  </a:lnTo>
                  <a:lnTo>
                    <a:pt x="236982" y="283210"/>
                  </a:lnTo>
                  <a:lnTo>
                    <a:pt x="217093" y="282194"/>
                  </a:lnTo>
                  <a:lnTo>
                    <a:pt x="197383" y="279107"/>
                  </a:lnTo>
                  <a:lnTo>
                    <a:pt x="178003" y="273951"/>
                  </a:lnTo>
                  <a:lnTo>
                    <a:pt x="159131" y="266700"/>
                  </a:lnTo>
                  <a:lnTo>
                    <a:pt x="113157" y="283337"/>
                  </a:lnTo>
                  <a:lnTo>
                    <a:pt x="70789" y="307035"/>
                  </a:lnTo>
                  <a:lnTo>
                    <a:pt x="32816" y="337286"/>
                  </a:lnTo>
                  <a:lnTo>
                    <a:pt x="0" y="373634"/>
                  </a:lnTo>
                  <a:lnTo>
                    <a:pt x="32270" y="409384"/>
                  </a:lnTo>
                  <a:lnTo>
                    <a:pt x="68491" y="438658"/>
                  </a:lnTo>
                  <a:lnTo>
                    <a:pt x="107886" y="461429"/>
                  </a:lnTo>
                  <a:lnTo>
                    <a:pt x="149631" y="477710"/>
                  </a:lnTo>
                  <a:lnTo>
                    <a:pt x="192976" y="487476"/>
                  </a:lnTo>
                  <a:lnTo>
                    <a:pt x="237109" y="490728"/>
                  </a:lnTo>
                  <a:lnTo>
                    <a:pt x="281279" y="487476"/>
                  </a:lnTo>
                  <a:lnTo>
                    <a:pt x="324612" y="477710"/>
                  </a:lnTo>
                  <a:lnTo>
                    <a:pt x="366344" y="461429"/>
                  </a:lnTo>
                  <a:lnTo>
                    <a:pt x="405663" y="438658"/>
                  </a:lnTo>
                  <a:lnTo>
                    <a:pt x="441794" y="409384"/>
                  </a:lnTo>
                  <a:lnTo>
                    <a:pt x="473964" y="3736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131820" y="3459479"/>
              <a:ext cx="264160" cy="91440"/>
            </a:xfrm>
            <a:custGeom>
              <a:avLst/>
              <a:gdLst/>
              <a:ahLst/>
              <a:cxnLst/>
              <a:rect l="l" t="t" r="r" b="b"/>
              <a:pathLst>
                <a:path w="264160" h="91439">
                  <a:moveTo>
                    <a:pt x="262635" y="0"/>
                  </a:moveTo>
                  <a:lnTo>
                    <a:pt x="1397" y="0"/>
                  </a:lnTo>
                  <a:lnTo>
                    <a:pt x="507" y="5842"/>
                  </a:lnTo>
                  <a:lnTo>
                    <a:pt x="0" y="11049"/>
                  </a:lnTo>
                  <a:lnTo>
                    <a:pt x="0" y="47752"/>
                  </a:lnTo>
                  <a:lnTo>
                    <a:pt x="89662" y="90424"/>
                  </a:lnTo>
                  <a:lnTo>
                    <a:pt x="94615" y="91440"/>
                  </a:lnTo>
                  <a:lnTo>
                    <a:pt x="107187" y="91440"/>
                  </a:lnTo>
                  <a:lnTo>
                    <a:pt x="114554" y="88900"/>
                  </a:lnTo>
                  <a:lnTo>
                    <a:pt x="120650" y="83947"/>
                  </a:lnTo>
                  <a:lnTo>
                    <a:pt x="131571" y="74803"/>
                  </a:lnTo>
                  <a:lnTo>
                    <a:pt x="206571" y="74803"/>
                  </a:lnTo>
                  <a:lnTo>
                    <a:pt x="231225" y="63119"/>
                  </a:lnTo>
                  <a:lnTo>
                    <a:pt x="91948" y="63119"/>
                  </a:lnTo>
                  <a:lnTo>
                    <a:pt x="89916" y="62737"/>
                  </a:lnTo>
                  <a:lnTo>
                    <a:pt x="87884" y="61722"/>
                  </a:lnTo>
                  <a:lnTo>
                    <a:pt x="46609" y="44831"/>
                  </a:lnTo>
                  <a:lnTo>
                    <a:pt x="41910" y="43434"/>
                  </a:lnTo>
                  <a:lnTo>
                    <a:pt x="43180" y="36703"/>
                  </a:lnTo>
                  <a:lnTo>
                    <a:pt x="263652" y="36703"/>
                  </a:lnTo>
                  <a:lnTo>
                    <a:pt x="263607" y="11049"/>
                  </a:lnTo>
                  <a:lnTo>
                    <a:pt x="262635" y="0"/>
                  </a:lnTo>
                  <a:close/>
                </a:path>
                <a:path w="264160" h="91439">
                  <a:moveTo>
                    <a:pt x="206571" y="74803"/>
                  </a:moveTo>
                  <a:lnTo>
                    <a:pt x="131571" y="74803"/>
                  </a:lnTo>
                  <a:lnTo>
                    <a:pt x="143002" y="83947"/>
                  </a:lnTo>
                  <a:lnTo>
                    <a:pt x="149097" y="88900"/>
                  </a:lnTo>
                  <a:lnTo>
                    <a:pt x="156464" y="91440"/>
                  </a:lnTo>
                  <a:lnTo>
                    <a:pt x="168782" y="91440"/>
                  </a:lnTo>
                  <a:lnTo>
                    <a:pt x="173608" y="90424"/>
                  </a:lnTo>
                  <a:lnTo>
                    <a:pt x="206571" y="74803"/>
                  </a:lnTo>
                  <a:close/>
                </a:path>
                <a:path w="264160" h="91439">
                  <a:moveTo>
                    <a:pt x="153924" y="36703"/>
                  </a:moveTo>
                  <a:lnTo>
                    <a:pt x="109728" y="36703"/>
                  </a:lnTo>
                  <a:lnTo>
                    <a:pt x="109728" y="54102"/>
                  </a:lnTo>
                  <a:lnTo>
                    <a:pt x="109219" y="54991"/>
                  </a:lnTo>
                  <a:lnTo>
                    <a:pt x="108331" y="56007"/>
                  </a:lnTo>
                  <a:lnTo>
                    <a:pt x="106425" y="57912"/>
                  </a:lnTo>
                  <a:lnTo>
                    <a:pt x="103250" y="61214"/>
                  </a:lnTo>
                  <a:lnTo>
                    <a:pt x="98679" y="63119"/>
                  </a:lnTo>
                  <a:lnTo>
                    <a:pt x="164972" y="63119"/>
                  </a:lnTo>
                  <a:lnTo>
                    <a:pt x="160401" y="61214"/>
                  </a:lnTo>
                  <a:lnTo>
                    <a:pt x="157226" y="57912"/>
                  </a:lnTo>
                  <a:lnTo>
                    <a:pt x="155320" y="56007"/>
                  </a:lnTo>
                  <a:lnTo>
                    <a:pt x="154431" y="54991"/>
                  </a:lnTo>
                  <a:lnTo>
                    <a:pt x="153924" y="54102"/>
                  </a:lnTo>
                  <a:lnTo>
                    <a:pt x="153924" y="36703"/>
                  </a:lnTo>
                  <a:close/>
                </a:path>
                <a:path w="264160" h="91439">
                  <a:moveTo>
                    <a:pt x="263652" y="36703"/>
                  </a:moveTo>
                  <a:lnTo>
                    <a:pt x="220344" y="36703"/>
                  </a:lnTo>
                  <a:lnTo>
                    <a:pt x="221360" y="43434"/>
                  </a:lnTo>
                  <a:lnTo>
                    <a:pt x="217043" y="44831"/>
                  </a:lnTo>
                  <a:lnTo>
                    <a:pt x="176276" y="61722"/>
                  </a:lnTo>
                  <a:lnTo>
                    <a:pt x="174117" y="62737"/>
                  </a:lnTo>
                  <a:lnTo>
                    <a:pt x="171957" y="63119"/>
                  </a:lnTo>
                  <a:lnTo>
                    <a:pt x="231225" y="63119"/>
                  </a:lnTo>
                  <a:lnTo>
                    <a:pt x="263652" y="47752"/>
                  </a:lnTo>
                  <a:lnTo>
                    <a:pt x="263652" y="36703"/>
                  </a:lnTo>
                  <a:close/>
                </a:path>
              </a:pathLst>
            </a:custGeom>
            <a:solidFill>
              <a:srgbClr val="8017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953511" y="3396995"/>
              <a:ext cx="478790" cy="478790"/>
            </a:xfrm>
            <a:custGeom>
              <a:avLst/>
              <a:gdLst/>
              <a:ahLst/>
              <a:cxnLst/>
              <a:rect l="l" t="t" r="r" b="b"/>
              <a:pathLst>
                <a:path w="478789" h="478789">
                  <a:moveTo>
                    <a:pt x="41529" y="0"/>
                  </a:moveTo>
                  <a:lnTo>
                    <a:pt x="0" y="41528"/>
                  </a:lnTo>
                  <a:lnTo>
                    <a:pt x="437007" y="478535"/>
                  </a:lnTo>
                  <a:lnTo>
                    <a:pt x="478536" y="437006"/>
                  </a:lnTo>
                  <a:lnTo>
                    <a:pt x="41529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65291" y="1709927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80">
                  <a:moveTo>
                    <a:pt x="491109" y="0"/>
                  </a:moveTo>
                  <a:lnTo>
                    <a:pt x="84962" y="0"/>
                  </a:lnTo>
                  <a:lnTo>
                    <a:pt x="51863" y="6667"/>
                  </a:lnTo>
                  <a:lnTo>
                    <a:pt x="24860" y="24860"/>
                  </a:lnTo>
                  <a:lnTo>
                    <a:pt x="6667" y="51863"/>
                  </a:lnTo>
                  <a:lnTo>
                    <a:pt x="0" y="84962"/>
                  </a:lnTo>
                  <a:lnTo>
                    <a:pt x="0" y="491109"/>
                  </a:lnTo>
                  <a:lnTo>
                    <a:pt x="6667" y="524208"/>
                  </a:lnTo>
                  <a:lnTo>
                    <a:pt x="24860" y="551211"/>
                  </a:lnTo>
                  <a:lnTo>
                    <a:pt x="51863" y="569404"/>
                  </a:lnTo>
                  <a:lnTo>
                    <a:pt x="84962" y="576072"/>
                  </a:lnTo>
                  <a:lnTo>
                    <a:pt x="491109" y="576072"/>
                  </a:lnTo>
                  <a:lnTo>
                    <a:pt x="524208" y="569404"/>
                  </a:lnTo>
                  <a:lnTo>
                    <a:pt x="551211" y="551211"/>
                  </a:lnTo>
                  <a:lnTo>
                    <a:pt x="569404" y="524208"/>
                  </a:lnTo>
                  <a:lnTo>
                    <a:pt x="576072" y="491109"/>
                  </a:lnTo>
                  <a:lnTo>
                    <a:pt x="576072" y="84962"/>
                  </a:lnTo>
                  <a:lnTo>
                    <a:pt x="569404" y="51863"/>
                  </a:lnTo>
                  <a:lnTo>
                    <a:pt x="551211" y="24860"/>
                  </a:lnTo>
                  <a:lnTo>
                    <a:pt x="524208" y="666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891784" y="183489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37751" y="220900"/>
                  </a:moveTo>
                  <a:lnTo>
                    <a:pt x="52222" y="220900"/>
                  </a:lnTo>
                  <a:lnTo>
                    <a:pt x="58723" y="233044"/>
                  </a:lnTo>
                  <a:lnTo>
                    <a:pt x="66595" y="244348"/>
                  </a:lnTo>
                  <a:lnTo>
                    <a:pt x="75717" y="254750"/>
                  </a:lnTo>
                  <a:lnTo>
                    <a:pt x="85851" y="264032"/>
                  </a:lnTo>
                  <a:lnTo>
                    <a:pt x="70103" y="284606"/>
                  </a:lnTo>
                  <a:lnTo>
                    <a:pt x="65649" y="290702"/>
                  </a:lnTo>
                  <a:lnTo>
                    <a:pt x="65301" y="291338"/>
                  </a:lnTo>
                  <a:lnTo>
                    <a:pt x="66834" y="299592"/>
                  </a:lnTo>
                  <a:lnTo>
                    <a:pt x="102141" y="320244"/>
                  </a:lnTo>
                  <a:lnTo>
                    <a:pt x="115188" y="324612"/>
                  </a:lnTo>
                  <a:lnTo>
                    <a:pt x="122681" y="324612"/>
                  </a:lnTo>
                  <a:lnTo>
                    <a:pt x="128015" y="320420"/>
                  </a:lnTo>
                  <a:lnTo>
                    <a:pt x="129412" y="313943"/>
                  </a:lnTo>
                  <a:lnTo>
                    <a:pt x="135381" y="288543"/>
                  </a:lnTo>
                  <a:lnTo>
                    <a:pt x="258264" y="288543"/>
                  </a:lnTo>
                  <a:lnTo>
                    <a:pt x="255015" y="284099"/>
                  </a:lnTo>
                  <a:lnTo>
                    <a:pt x="238632" y="264032"/>
                  </a:lnTo>
                  <a:lnTo>
                    <a:pt x="249062" y="254472"/>
                  </a:lnTo>
                  <a:lnTo>
                    <a:pt x="258254" y="244030"/>
                  </a:lnTo>
                  <a:lnTo>
                    <a:pt x="266188" y="232663"/>
                  </a:lnTo>
                  <a:lnTo>
                    <a:pt x="269420" y="226694"/>
                  </a:lnTo>
                  <a:lnTo>
                    <a:pt x="162813" y="226694"/>
                  </a:lnTo>
                  <a:lnTo>
                    <a:pt x="153088" y="225883"/>
                  </a:lnTo>
                  <a:lnTo>
                    <a:pt x="143494" y="223440"/>
                  </a:lnTo>
                  <a:lnTo>
                    <a:pt x="137751" y="220900"/>
                  </a:lnTo>
                  <a:close/>
                </a:path>
                <a:path w="325120" h="325119">
                  <a:moveTo>
                    <a:pt x="258264" y="288543"/>
                  </a:moveTo>
                  <a:lnTo>
                    <a:pt x="189737" y="288543"/>
                  </a:lnTo>
                  <a:lnTo>
                    <a:pt x="195199" y="313943"/>
                  </a:lnTo>
                  <a:lnTo>
                    <a:pt x="196737" y="319744"/>
                  </a:lnTo>
                  <a:lnTo>
                    <a:pt x="196949" y="320244"/>
                  </a:lnTo>
                  <a:lnTo>
                    <a:pt x="202219" y="324357"/>
                  </a:lnTo>
                  <a:lnTo>
                    <a:pt x="208787" y="324357"/>
                  </a:lnTo>
                  <a:lnTo>
                    <a:pt x="251713" y="304545"/>
                  </a:lnTo>
                  <a:lnTo>
                    <a:pt x="259841" y="290702"/>
                  </a:lnTo>
                  <a:lnTo>
                    <a:pt x="258264" y="288543"/>
                  </a:lnTo>
                  <a:close/>
                </a:path>
                <a:path w="325120" h="325119">
                  <a:moveTo>
                    <a:pt x="175566" y="290702"/>
                  </a:moveTo>
                  <a:lnTo>
                    <a:pt x="149553" y="290702"/>
                  </a:lnTo>
                  <a:lnTo>
                    <a:pt x="157955" y="291338"/>
                  </a:lnTo>
                  <a:lnTo>
                    <a:pt x="167164" y="291338"/>
                  </a:lnTo>
                  <a:lnTo>
                    <a:pt x="175566" y="290702"/>
                  </a:lnTo>
                  <a:close/>
                </a:path>
                <a:path w="325120" h="325119">
                  <a:moveTo>
                    <a:pt x="189737" y="288543"/>
                  </a:moveTo>
                  <a:lnTo>
                    <a:pt x="135381" y="288543"/>
                  </a:lnTo>
                  <a:lnTo>
                    <a:pt x="142146" y="289784"/>
                  </a:lnTo>
                  <a:lnTo>
                    <a:pt x="149293" y="290702"/>
                  </a:lnTo>
                  <a:lnTo>
                    <a:pt x="175826" y="290702"/>
                  </a:lnTo>
                  <a:lnTo>
                    <a:pt x="182973" y="289784"/>
                  </a:lnTo>
                  <a:lnTo>
                    <a:pt x="189737" y="288543"/>
                  </a:lnTo>
                  <a:close/>
                </a:path>
                <a:path w="325120" h="325119">
                  <a:moveTo>
                    <a:pt x="63118" y="42799"/>
                  </a:moveTo>
                  <a:lnTo>
                    <a:pt x="55752" y="42799"/>
                  </a:lnTo>
                  <a:lnTo>
                    <a:pt x="52196" y="44068"/>
                  </a:lnTo>
                  <a:lnTo>
                    <a:pt x="26669" y="74929"/>
                  </a:lnTo>
                  <a:lnTo>
                    <a:pt x="19050" y="88264"/>
                  </a:lnTo>
                  <a:lnTo>
                    <a:pt x="21208" y="97154"/>
                  </a:lnTo>
                  <a:lnTo>
                    <a:pt x="28320" y="100964"/>
                  </a:lnTo>
                  <a:lnTo>
                    <a:pt x="51688" y="112140"/>
                  </a:lnTo>
                  <a:lnTo>
                    <a:pt x="46589" y="125204"/>
                  </a:lnTo>
                  <a:lnTo>
                    <a:pt x="42799" y="138636"/>
                  </a:lnTo>
                  <a:lnTo>
                    <a:pt x="40437" y="152378"/>
                  </a:lnTo>
                  <a:lnTo>
                    <a:pt x="39683" y="165353"/>
                  </a:lnTo>
                  <a:lnTo>
                    <a:pt x="39624" y="166369"/>
                  </a:lnTo>
                  <a:lnTo>
                    <a:pt x="5968" y="166369"/>
                  </a:lnTo>
                  <a:lnTo>
                    <a:pt x="0" y="173608"/>
                  </a:lnTo>
                  <a:lnTo>
                    <a:pt x="434" y="180339"/>
                  </a:lnTo>
                  <a:lnTo>
                    <a:pt x="507" y="181482"/>
                  </a:lnTo>
                  <a:lnTo>
                    <a:pt x="10287" y="224662"/>
                  </a:lnTo>
                  <a:lnTo>
                    <a:pt x="17271" y="233552"/>
                  </a:lnTo>
                  <a:lnTo>
                    <a:pt x="24637" y="233552"/>
                  </a:lnTo>
                  <a:lnTo>
                    <a:pt x="26796" y="233044"/>
                  </a:lnTo>
                  <a:lnTo>
                    <a:pt x="28828" y="231901"/>
                  </a:lnTo>
                  <a:lnTo>
                    <a:pt x="52096" y="220900"/>
                  </a:lnTo>
                  <a:lnTo>
                    <a:pt x="137751" y="220900"/>
                  </a:lnTo>
                  <a:lnTo>
                    <a:pt x="134256" y="219354"/>
                  </a:lnTo>
                  <a:lnTo>
                    <a:pt x="125695" y="213675"/>
                  </a:lnTo>
                  <a:lnTo>
                    <a:pt x="125254" y="213094"/>
                  </a:lnTo>
                  <a:lnTo>
                    <a:pt x="105523" y="183626"/>
                  </a:lnTo>
                  <a:lnTo>
                    <a:pt x="105552" y="149637"/>
                  </a:lnTo>
                  <a:lnTo>
                    <a:pt x="123227" y="120745"/>
                  </a:lnTo>
                  <a:lnTo>
                    <a:pt x="156082" y="106044"/>
                  </a:lnTo>
                  <a:lnTo>
                    <a:pt x="158495" y="105663"/>
                  </a:lnTo>
                  <a:lnTo>
                    <a:pt x="283696" y="105663"/>
                  </a:lnTo>
                  <a:lnTo>
                    <a:pt x="295782" y="99949"/>
                  </a:lnTo>
                  <a:lnTo>
                    <a:pt x="302767" y="96012"/>
                  </a:lnTo>
                  <a:lnTo>
                    <a:pt x="305053" y="87121"/>
                  </a:lnTo>
                  <a:lnTo>
                    <a:pt x="301243" y="80517"/>
                  </a:lnTo>
                  <a:lnTo>
                    <a:pt x="294828" y="70729"/>
                  </a:lnTo>
                  <a:lnTo>
                    <a:pt x="292939" y="68199"/>
                  </a:lnTo>
                  <a:lnTo>
                    <a:pt x="85343" y="68199"/>
                  </a:lnTo>
                  <a:lnTo>
                    <a:pt x="69443" y="47563"/>
                  </a:lnTo>
                  <a:lnTo>
                    <a:pt x="66928" y="44450"/>
                  </a:lnTo>
                  <a:lnTo>
                    <a:pt x="63118" y="42799"/>
                  </a:lnTo>
                  <a:close/>
                </a:path>
                <a:path w="325120" h="325119">
                  <a:moveTo>
                    <a:pt x="315303" y="220217"/>
                  </a:moveTo>
                  <a:lnTo>
                    <a:pt x="272923" y="220217"/>
                  </a:lnTo>
                  <a:lnTo>
                    <a:pt x="295782" y="231393"/>
                  </a:lnTo>
                  <a:lnTo>
                    <a:pt x="297688" y="232155"/>
                  </a:lnTo>
                  <a:lnTo>
                    <a:pt x="299592" y="232663"/>
                  </a:lnTo>
                  <a:lnTo>
                    <a:pt x="306958" y="232663"/>
                  </a:lnTo>
                  <a:lnTo>
                    <a:pt x="312292" y="229362"/>
                  </a:lnTo>
                  <a:lnTo>
                    <a:pt x="314198" y="223646"/>
                  </a:lnTo>
                  <a:lnTo>
                    <a:pt x="315303" y="220217"/>
                  </a:lnTo>
                  <a:close/>
                </a:path>
                <a:path w="325120" h="325119">
                  <a:moveTo>
                    <a:pt x="283696" y="105663"/>
                  </a:moveTo>
                  <a:lnTo>
                    <a:pt x="163612" y="105663"/>
                  </a:lnTo>
                  <a:lnTo>
                    <a:pt x="195026" y="115212"/>
                  </a:lnTo>
                  <a:lnTo>
                    <a:pt x="215915" y="139509"/>
                  </a:lnTo>
                  <a:lnTo>
                    <a:pt x="221970" y="171330"/>
                  </a:lnTo>
                  <a:lnTo>
                    <a:pt x="209345" y="203453"/>
                  </a:lnTo>
                  <a:lnTo>
                    <a:pt x="209295" y="203580"/>
                  </a:lnTo>
                  <a:lnTo>
                    <a:pt x="199497" y="213675"/>
                  </a:lnTo>
                  <a:lnTo>
                    <a:pt x="188150" y="220900"/>
                  </a:lnTo>
                  <a:lnTo>
                    <a:pt x="175756" y="225244"/>
                  </a:lnTo>
                  <a:lnTo>
                    <a:pt x="162813" y="226694"/>
                  </a:lnTo>
                  <a:lnTo>
                    <a:pt x="269420" y="226694"/>
                  </a:lnTo>
                  <a:lnTo>
                    <a:pt x="272923" y="220217"/>
                  </a:lnTo>
                  <a:lnTo>
                    <a:pt x="315303" y="220217"/>
                  </a:lnTo>
                  <a:lnTo>
                    <a:pt x="317601" y="213094"/>
                  </a:lnTo>
                  <a:lnTo>
                    <a:pt x="320373" y="202374"/>
                  </a:lnTo>
                  <a:lnTo>
                    <a:pt x="322502" y="191464"/>
                  </a:lnTo>
                  <a:lnTo>
                    <a:pt x="323976" y="180339"/>
                  </a:lnTo>
                  <a:lnTo>
                    <a:pt x="324528" y="173608"/>
                  </a:lnTo>
                  <a:lnTo>
                    <a:pt x="324612" y="172592"/>
                  </a:lnTo>
                  <a:lnTo>
                    <a:pt x="318007" y="165353"/>
                  </a:lnTo>
                  <a:lnTo>
                    <a:pt x="284861" y="165353"/>
                  </a:lnTo>
                  <a:lnTo>
                    <a:pt x="283905" y="152378"/>
                  </a:lnTo>
                  <a:lnTo>
                    <a:pt x="283844" y="151556"/>
                  </a:lnTo>
                  <a:lnTo>
                    <a:pt x="281495" y="137747"/>
                  </a:lnTo>
                  <a:lnTo>
                    <a:pt x="277717" y="124152"/>
                  </a:lnTo>
                  <a:lnTo>
                    <a:pt x="272414" y="110998"/>
                  </a:lnTo>
                  <a:lnTo>
                    <a:pt x="283696" y="105663"/>
                  </a:lnTo>
                  <a:close/>
                </a:path>
                <a:path w="325120" h="325119">
                  <a:moveTo>
                    <a:pt x="168910" y="0"/>
                  </a:moveTo>
                  <a:lnTo>
                    <a:pt x="154558" y="0"/>
                  </a:lnTo>
                  <a:lnTo>
                    <a:pt x="147319" y="507"/>
                  </a:lnTo>
                  <a:lnTo>
                    <a:pt x="140335" y="1650"/>
                  </a:lnTo>
                  <a:lnTo>
                    <a:pt x="132079" y="2793"/>
                  </a:lnTo>
                  <a:lnTo>
                    <a:pt x="127253" y="10540"/>
                  </a:lnTo>
                  <a:lnTo>
                    <a:pt x="128904" y="18287"/>
                  </a:lnTo>
                  <a:lnTo>
                    <a:pt x="134874" y="43814"/>
                  </a:lnTo>
                  <a:lnTo>
                    <a:pt x="121598" y="47875"/>
                  </a:lnTo>
                  <a:lnTo>
                    <a:pt x="108870" y="53339"/>
                  </a:lnTo>
                  <a:lnTo>
                    <a:pt x="96762" y="60138"/>
                  </a:lnTo>
                  <a:lnTo>
                    <a:pt x="85343" y="68199"/>
                  </a:lnTo>
                  <a:lnTo>
                    <a:pt x="292939" y="68199"/>
                  </a:lnTo>
                  <a:lnTo>
                    <a:pt x="292559" y="67690"/>
                  </a:lnTo>
                  <a:lnTo>
                    <a:pt x="238632" y="67690"/>
                  </a:lnTo>
                  <a:lnTo>
                    <a:pt x="227270" y="59584"/>
                  </a:lnTo>
                  <a:lnTo>
                    <a:pt x="215169" y="52847"/>
                  </a:lnTo>
                  <a:lnTo>
                    <a:pt x="202449" y="47563"/>
                  </a:lnTo>
                  <a:lnTo>
                    <a:pt x="189229" y="43814"/>
                  </a:lnTo>
                  <a:lnTo>
                    <a:pt x="195199" y="18287"/>
                  </a:lnTo>
                  <a:lnTo>
                    <a:pt x="196850" y="10540"/>
                  </a:lnTo>
                  <a:lnTo>
                    <a:pt x="191388" y="2793"/>
                  </a:lnTo>
                  <a:lnTo>
                    <a:pt x="183261" y="1650"/>
                  </a:lnTo>
                  <a:lnTo>
                    <a:pt x="176149" y="507"/>
                  </a:lnTo>
                  <a:lnTo>
                    <a:pt x="168910" y="0"/>
                  </a:lnTo>
                  <a:close/>
                </a:path>
                <a:path w="325120" h="325119">
                  <a:moveTo>
                    <a:pt x="267462" y="40386"/>
                  </a:moveTo>
                  <a:lnTo>
                    <a:pt x="261365" y="40386"/>
                  </a:lnTo>
                  <a:lnTo>
                    <a:pt x="258063" y="41782"/>
                  </a:lnTo>
                  <a:lnTo>
                    <a:pt x="256031" y="44450"/>
                  </a:lnTo>
                  <a:lnTo>
                    <a:pt x="238632" y="67690"/>
                  </a:lnTo>
                  <a:lnTo>
                    <a:pt x="292559" y="67690"/>
                  </a:lnTo>
                  <a:lnTo>
                    <a:pt x="287829" y="61356"/>
                  </a:lnTo>
                  <a:lnTo>
                    <a:pt x="280330" y="52389"/>
                  </a:lnTo>
                  <a:lnTo>
                    <a:pt x="272414" y="43814"/>
                  </a:lnTo>
                  <a:lnTo>
                    <a:pt x="270382" y="41528"/>
                  </a:lnTo>
                  <a:lnTo>
                    <a:pt x="267462" y="403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9548621" y="293369"/>
            <a:ext cx="21482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GCP</a:t>
            </a:r>
            <a:r>
              <a:rPr dirty="0" sz="1000" spc="-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services for</a:t>
            </a:r>
            <a:r>
              <a:rPr dirty="0" sz="1000" spc="-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securing</a:t>
            </a:r>
            <a:r>
              <a:rPr dirty="0" sz="10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dirty="0" sz="1000" spc="-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cloud</a:t>
            </a:r>
            <a:r>
              <a:rPr dirty="0" sz="1000" spc="-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setup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6451853" y="1726184"/>
            <a:ext cx="358711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dirty="0">
                <a:solidFill>
                  <a:srgbClr val="1DABFD"/>
                </a:solidFill>
              </a:rPr>
              <a:t>Data</a:t>
            </a:r>
            <a:r>
              <a:rPr dirty="0" spc="-15">
                <a:solidFill>
                  <a:srgbClr val="1DABFD"/>
                </a:solidFill>
              </a:rPr>
              <a:t> </a:t>
            </a:r>
            <a:r>
              <a:rPr dirty="0" spc="-10">
                <a:solidFill>
                  <a:srgbClr val="1DABFD"/>
                </a:solidFill>
              </a:rPr>
              <a:t>Replication</a:t>
            </a:r>
          </a:p>
          <a:p>
            <a:pPr marL="12700">
              <a:lnSpc>
                <a:spcPts val="1920"/>
              </a:lnSpc>
            </a:pPr>
            <a:r>
              <a:rPr dirty="0" sz="1600">
                <a:solidFill>
                  <a:srgbClr val="404040"/>
                </a:solidFill>
              </a:rPr>
              <a:t>Data</a:t>
            </a:r>
            <a:r>
              <a:rPr dirty="0" sz="1600" spc="10">
                <a:solidFill>
                  <a:srgbClr val="404040"/>
                </a:solidFill>
              </a:rPr>
              <a:t> </a:t>
            </a:r>
            <a:r>
              <a:rPr dirty="0" sz="1600">
                <a:solidFill>
                  <a:srgbClr val="404040"/>
                </a:solidFill>
              </a:rPr>
              <a:t>Replication</a:t>
            </a:r>
            <a:r>
              <a:rPr dirty="0" sz="1600" spc="40">
                <a:solidFill>
                  <a:srgbClr val="404040"/>
                </a:solidFill>
              </a:rPr>
              <a:t> </a:t>
            </a:r>
            <a:r>
              <a:rPr dirty="0" sz="1600">
                <a:solidFill>
                  <a:srgbClr val="404040"/>
                </a:solidFill>
              </a:rPr>
              <a:t>and Disaster</a:t>
            </a:r>
            <a:r>
              <a:rPr dirty="0" sz="1600" spc="25">
                <a:solidFill>
                  <a:srgbClr val="404040"/>
                </a:solidFill>
              </a:rPr>
              <a:t> </a:t>
            </a:r>
            <a:r>
              <a:rPr dirty="0" sz="1600" spc="-10">
                <a:solidFill>
                  <a:srgbClr val="404040"/>
                </a:solidFill>
              </a:rPr>
              <a:t>recovery</a:t>
            </a:r>
            <a:endParaRPr sz="1600"/>
          </a:p>
        </p:txBody>
      </p:sp>
      <p:grpSp>
        <p:nvGrpSpPr>
          <p:cNvPr id="35" name="object 35" descr=""/>
          <p:cNvGrpSpPr/>
          <p:nvPr/>
        </p:nvGrpSpPr>
        <p:grpSpPr>
          <a:xfrm>
            <a:off x="1014094" y="2542032"/>
            <a:ext cx="5327650" cy="3366770"/>
            <a:chOff x="1014094" y="2542032"/>
            <a:chExt cx="5327650" cy="3366770"/>
          </a:xfrm>
        </p:grpSpPr>
        <p:sp>
          <p:nvSpPr>
            <p:cNvPr id="36" name="object 36" descr=""/>
            <p:cNvSpPr/>
            <p:nvPr/>
          </p:nvSpPr>
          <p:spPr>
            <a:xfrm>
              <a:off x="5765291" y="254203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80">
                  <a:moveTo>
                    <a:pt x="491109" y="0"/>
                  </a:moveTo>
                  <a:lnTo>
                    <a:pt x="84962" y="0"/>
                  </a:lnTo>
                  <a:lnTo>
                    <a:pt x="51863" y="6667"/>
                  </a:lnTo>
                  <a:lnTo>
                    <a:pt x="24860" y="24860"/>
                  </a:lnTo>
                  <a:lnTo>
                    <a:pt x="6667" y="51863"/>
                  </a:lnTo>
                  <a:lnTo>
                    <a:pt x="0" y="84962"/>
                  </a:lnTo>
                  <a:lnTo>
                    <a:pt x="0" y="491108"/>
                  </a:lnTo>
                  <a:lnTo>
                    <a:pt x="6667" y="524208"/>
                  </a:lnTo>
                  <a:lnTo>
                    <a:pt x="24860" y="551211"/>
                  </a:lnTo>
                  <a:lnTo>
                    <a:pt x="51863" y="569404"/>
                  </a:lnTo>
                  <a:lnTo>
                    <a:pt x="84962" y="576071"/>
                  </a:lnTo>
                  <a:lnTo>
                    <a:pt x="491109" y="576071"/>
                  </a:lnTo>
                  <a:lnTo>
                    <a:pt x="524208" y="569404"/>
                  </a:lnTo>
                  <a:lnTo>
                    <a:pt x="551211" y="551211"/>
                  </a:lnTo>
                  <a:lnTo>
                    <a:pt x="569404" y="524208"/>
                  </a:lnTo>
                  <a:lnTo>
                    <a:pt x="576072" y="491108"/>
                  </a:lnTo>
                  <a:lnTo>
                    <a:pt x="576072" y="84962"/>
                  </a:lnTo>
                  <a:lnTo>
                    <a:pt x="569404" y="51863"/>
                  </a:lnTo>
                  <a:lnTo>
                    <a:pt x="551211" y="24860"/>
                  </a:lnTo>
                  <a:lnTo>
                    <a:pt x="524208" y="666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937110" y="2668993"/>
              <a:ext cx="234950" cy="322580"/>
            </a:xfrm>
            <a:custGeom>
              <a:avLst/>
              <a:gdLst/>
              <a:ahLst/>
              <a:cxnLst/>
              <a:rect l="l" t="t" r="r" b="b"/>
              <a:pathLst>
                <a:path w="234950" h="322580">
                  <a:moveTo>
                    <a:pt x="146291" y="186728"/>
                  </a:moveTo>
                  <a:lnTo>
                    <a:pt x="142570" y="175691"/>
                  </a:lnTo>
                  <a:lnTo>
                    <a:pt x="134835" y="166966"/>
                  </a:lnTo>
                  <a:lnTo>
                    <a:pt x="124688" y="162039"/>
                  </a:lnTo>
                  <a:lnTo>
                    <a:pt x="113423" y="161251"/>
                  </a:lnTo>
                  <a:lnTo>
                    <a:pt x="102349" y="164960"/>
                  </a:lnTo>
                  <a:lnTo>
                    <a:pt x="93573" y="172669"/>
                  </a:lnTo>
                  <a:lnTo>
                    <a:pt x="88620" y="182765"/>
                  </a:lnTo>
                  <a:lnTo>
                    <a:pt x="87833" y="193967"/>
                  </a:lnTo>
                  <a:lnTo>
                    <a:pt x="91567" y="205003"/>
                  </a:lnTo>
                  <a:lnTo>
                    <a:pt x="94145" y="209448"/>
                  </a:lnTo>
                  <a:lnTo>
                    <a:pt x="97866" y="213144"/>
                  </a:lnTo>
                  <a:lnTo>
                    <a:pt x="102349" y="215722"/>
                  </a:lnTo>
                  <a:lnTo>
                    <a:pt x="102349" y="257175"/>
                  </a:lnTo>
                  <a:lnTo>
                    <a:pt x="108940" y="263740"/>
                  </a:lnTo>
                  <a:lnTo>
                    <a:pt x="125196" y="263740"/>
                  </a:lnTo>
                  <a:lnTo>
                    <a:pt x="131787" y="257175"/>
                  </a:lnTo>
                  <a:lnTo>
                    <a:pt x="131787" y="215722"/>
                  </a:lnTo>
                  <a:lnTo>
                    <a:pt x="140563" y="208026"/>
                  </a:lnTo>
                  <a:lnTo>
                    <a:pt x="145503" y="197929"/>
                  </a:lnTo>
                  <a:lnTo>
                    <a:pt x="146291" y="186728"/>
                  </a:lnTo>
                  <a:close/>
                </a:path>
                <a:path w="234950" h="322580">
                  <a:moveTo>
                    <a:pt x="234848" y="205346"/>
                  </a:moveTo>
                  <a:lnTo>
                    <a:pt x="231902" y="179133"/>
                  </a:lnTo>
                  <a:lnTo>
                    <a:pt x="223266" y="154546"/>
                  </a:lnTo>
                  <a:lnTo>
                    <a:pt x="209384" y="132461"/>
                  </a:lnTo>
                  <a:lnTo>
                    <a:pt x="205409" y="128498"/>
                  </a:lnTo>
                  <a:lnTo>
                    <a:pt x="205409" y="205130"/>
                  </a:lnTo>
                  <a:lnTo>
                    <a:pt x="198462" y="239344"/>
                  </a:lnTo>
                  <a:lnTo>
                    <a:pt x="179527" y="267296"/>
                  </a:lnTo>
                  <a:lnTo>
                    <a:pt x="151447" y="286131"/>
                  </a:lnTo>
                  <a:lnTo>
                    <a:pt x="117068" y="293039"/>
                  </a:lnTo>
                  <a:lnTo>
                    <a:pt x="82677" y="286131"/>
                  </a:lnTo>
                  <a:lnTo>
                    <a:pt x="54597" y="267296"/>
                  </a:lnTo>
                  <a:lnTo>
                    <a:pt x="35674" y="239344"/>
                  </a:lnTo>
                  <a:lnTo>
                    <a:pt x="28778" y="205346"/>
                  </a:lnTo>
                  <a:lnTo>
                    <a:pt x="28727" y="205130"/>
                  </a:lnTo>
                  <a:lnTo>
                    <a:pt x="35699" y="170929"/>
                  </a:lnTo>
                  <a:lnTo>
                    <a:pt x="54622" y="142989"/>
                  </a:lnTo>
                  <a:lnTo>
                    <a:pt x="82702" y="124142"/>
                  </a:lnTo>
                  <a:lnTo>
                    <a:pt x="117068" y="117221"/>
                  </a:lnTo>
                  <a:lnTo>
                    <a:pt x="151485" y="124142"/>
                  </a:lnTo>
                  <a:lnTo>
                    <a:pt x="179552" y="142989"/>
                  </a:lnTo>
                  <a:lnTo>
                    <a:pt x="198462" y="170929"/>
                  </a:lnTo>
                  <a:lnTo>
                    <a:pt x="205409" y="205130"/>
                  </a:lnTo>
                  <a:lnTo>
                    <a:pt x="205409" y="128498"/>
                  </a:lnTo>
                  <a:lnTo>
                    <a:pt x="194119" y="117221"/>
                  </a:lnTo>
                  <a:lnTo>
                    <a:pt x="190677" y="113779"/>
                  </a:lnTo>
                  <a:lnTo>
                    <a:pt x="190677" y="96545"/>
                  </a:lnTo>
                  <a:lnTo>
                    <a:pt x="190677" y="73266"/>
                  </a:lnTo>
                  <a:lnTo>
                    <a:pt x="184899" y="44742"/>
                  </a:lnTo>
                  <a:lnTo>
                    <a:pt x="174434" y="29311"/>
                  </a:lnTo>
                  <a:lnTo>
                    <a:pt x="169113" y="21463"/>
                  </a:lnTo>
                  <a:lnTo>
                    <a:pt x="161239" y="16179"/>
                  </a:lnTo>
                  <a:lnTo>
                    <a:pt x="161239" y="73266"/>
                  </a:lnTo>
                  <a:lnTo>
                    <a:pt x="161239" y="96545"/>
                  </a:lnTo>
                  <a:lnTo>
                    <a:pt x="139471" y="90068"/>
                  </a:lnTo>
                  <a:lnTo>
                    <a:pt x="117068" y="87909"/>
                  </a:lnTo>
                  <a:lnTo>
                    <a:pt x="94665" y="90068"/>
                  </a:lnTo>
                  <a:lnTo>
                    <a:pt x="72898" y="96545"/>
                  </a:lnTo>
                  <a:lnTo>
                    <a:pt x="72898" y="73266"/>
                  </a:lnTo>
                  <a:lnTo>
                    <a:pt x="76365" y="56146"/>
                  </a:lnTo>
                  <a:lnTo>
                    <a:pt x="85839" y="42176"/>
                  </a:lnTo>
                  <a:lnTo>
                    <a:pt x="99872" y="32766"/>
                  </a:lnTo>
                  <a:lnTo>
                    <a:pt x="117068" y="29311"/>
                  </a:lnTo>
                  <a:lnTo>
                    <a:pt x="134264" y="32766"/>
                  </a:lnTo>
                  <a:lnTo>
                    <a:pt x="148297" y="42176"/>
                  </a:lnTo>
                  <a:lnTo>
                    <a:pt x="157759" y="56146"/>
                  </a:lnTo>
                  <a:lnTo>
                    <a:pt x="161239" y="73266"/>
                  </a:lnTo>
                  <a:lnTo>
                    <a:pt x="161239" y="16179"/>
                  </a:lnTo>
                  <a:lnTo>
                    <a:pt x="145719" y="5753"/>
                  </a:lnTo>
                  <a:lnTo>
                    <a:pt x="117068" y="0"/>
                  </a:lnTo>
                  <a:lnTo>
                    <a:pt x="88404" y="5753"/>
                  </a:lnTo>
                  <a:lnTo>
                    <a:pt x="65011" y="21463"/>
                  </a:lnTo>
                  <a:lnTo>
                    <a:pt x="49237" y="44742"/>
                  </a:lnTo>
                  <a:lnTo>
                    <a:pt x="43459" y="73266"/>
                  </a:lnTo>
                  <a:lnTo>
                    <a:pt x="43459" y="113779"/>
                  </a:lnTo>
                  <a:lnTo>
                    <a:pt x="13462" y="149440"/>
                  </a:lnTo>
                  <a:lnTo>
                    <a:pt x="0" y="192290"/>
                  </a:lnTo>
                  <a:lnTo>
                    <a:pt x="3670" y="237032"/>
                  </a:lnTo>
                  <a:lnTo>
                    <a:pt x="25057" y="278384"/>
                  </a:lnTo>
                  <a:lnTo>
                    <a:pt x="43827" y="296989"/>
                  </a:lnTo>
                  <a:lnTo>
                    <a:pt x="66027" y="310807"/>
                  </a:lnTo>
                  <a:lnTo>
                    <a:pt x="90728" y="319405"/>
                  </a:lnTo>
                  <a:lnTo>
                    <a:pt x="117068" y="322351"/>
                  </a:lnTo>
                  <a:lnTo>
                    <a:pt x="162877" y="313182"/>
                  </a:lnTo>
                  <a:lnTo>
                    <a:pt x="192963" y="293039"/>
                  </a:lnTo>
                  <a:lnTo>
                    <a:pt x="200304" y="288124"/>
                  </a:lnTo>
                  <a:lnTo>
                    <a:pt x="225564" y="250926"/>
                  </a:lnTo>
                  <a:lnTo>
                    <a:pt x="234848" y="205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765291" y="3375660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491109" y="0"/>
                  </a:moveTo>
                  <a:lnTo>
                    <a:pt x="84962" y="0"/>
                  </a:lnTo>
                  <a:lnTo>
                    <a:pt x="51863" y="6667"/>
                  </a:lnTo>
                  <a:lnTo>
                    <a:pt x="24860" y="24860"/>
                  </a:lnTo>
                  <a:lnTo>
                    <a:pt x="6667" y="51863"/>
                  </a:lnTo>
                  <a:lnTo>
                    <a:pt x="0" y="84962"/>
                  </a:lnTo>
                  <a:lnTo>
                    <a:pt x="0" y="491108"/>
                  </a:lnTo>
                  <a:lnTo>
                    <a:pt x="6667" y="524208"/>
                  </a:lnTo>
                  <a:lnTo>
                    <a:pt x="24860" y="551211"/>
                  </a:lnTo>
                  <a:lnTo>
                    <a:pt x="51863" y="569404"/>
                  </a:lnTo>
                  <a:lnTo>
                    <a:pt x="84962" y="576071"/>
                  </a:lnTo>
                  <a:lnTo>
                    <a:pt x="491109" y="576071"/>
                  </a:lnTo>
                  <a:lnTo>
                    <a:pt x="524208" y="569404"/>
                  </a:lnTo>
                  <a:lnTo>
                    <a:pt x="551211" y="551211"/>
                  </a:lnTo>
                  <a:lnTo>
                    <a:pt x="569404" y="524208"/>
                  </a:lnTo>
                  <a:lnTo>
                    <a:pt x="576072" y="491108"/>
                  </a:lnTo>
                  <a:lnTo>
                    <a:pt x="576072" y="84962"/>
                  </a:lnTo>
                  <a:lnTo>
                    <a:pt x="569404" y="51863"/>
                  </a:lnTo>
                  <a:lnTo>
                    <a:pt x="551211" y="24860"/>
                  </a:lnTo>
                  <a:lnTo>
                    <a:pt x="524208" y="666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8360" y="3500628"/>
              <a:ext cx="251460" cy="32461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765291" y="4207764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491109" y="0"/>
                  </a:moveTo>
                  <a:lnTo>
                    <a:pt x="84962" y="0"/>
                  </a:lnTo>
                  <a:lnTo>
                    <a:pt x="51863" y="6667"/>
                  </a:lnTo>
                  <a:lnTo>
                    <a:pt x="24860" y="24860"/>
                  </a:lnTo>
                  <a:lnTo>
                    <a:pt x="6667" y="51863"/>
                  </a:lnTo>
                  <a:lnTo>
                    <a:pt x="0" y="84962"/>
                  </a:lnTo>
                  <a:lnTo>
                    <a:pt x="0" y="491109"/>
                  </a:lnTo>
                  <a:lnTo>
                    <a:pt x="6667" y="524208"/>
                  </a:lnTo>
                  <a:lnTo>
                    <a:pt x="24860" y="551211"/>
                  </a:lnTo>
                  <a:lnTo>
                    <a:pt x="51863" y="569404"/>
                  </a:lnTo>
                  <a:lnTo>
                    <a:pt x="84962" y="576072"/>
                  </a:lnTo>
                  <a:lnTo>
                    <a:pt x="491109" y="576072"/>
                  </a:lnTo>
                  <a:lnTo>
                    <a:pt x="524208" y="569404"/>
                  </a:lnTo>
                  <a:lnTo>
                    <a:pt x="551211" y="551211"/>
                  </a:lnTo>
                  <a:lnTo>
                    <a:pt x="569404" y="524208"/>
                  </a:lnTo>
                  <a:lnTo>
                    <a:pt x="576072" y="491109"/>
                  </a:lnTo>
                  <a:lnTo>
                    <a:pt x="576072" y="84962"/>
                  </a:lnTo>
                  <a:lnTo>
                    <a:pt x="569404" y="51863"/>
                  </a:lnTo>
                  <a:lnTo>
                    <a:pt x="551211" y="24860"/>
                  </a:lnTo>
                  <a:lnTo>
                    <a:pt x="524208" y="666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892231" y="4401454"/>
              <a:ext cx="324485" cy="189230"/>
            </a:xfrm>
            <a:custGeom>
              <a:avLst/>
              <a:gdLst/>
              <a:ahLst/>
              <a:cxnLst/>
              <a:rect l="l" t="t" r="r" b="b"/>
              <a:pathLst>
                <a:path w="324485" h="189229">
                  <a:moveTo>
                    <a:pt x="123992" y="0"/>
                  </a:moveTo>
                  <a:lnTo>
                    <a:pt x="94471" y="5946"/>
                  </a:lnTo>
                  <a:lnTo>
                    <a:pt x="70338" y="22153"/>
                  </a:lnTo>
                  <a:lnTo>
                    <a:pt x="54053" y="46171"/>
                  </a:lnTo>
                  <a:lnTo>
                    <a:pt x="48078" y="76074"/>
                  </a:lnTo>
                  <a:lnTo>
                    <a:pt x="48088" y="76337"/>
                  </a:lnTo>
                  <a:lnTo>
                    <a:pt x="29225" y="83027"/>
                  </a:lnTo>
                  <a:lnTo>
                    <a:pt x="13955" y="95454"/>
                  </a:lnTo>
                  <a:lnTo>
                    <a:pt x="3730" y="112292"/>
                  </a:lnTo>
                  <a:lnTo>
                    <a:pt x="0" y="132212"/>
                  </a:lnTo>
                  <a:lnTo>
                    <a:pt x="4579" y="154249"/>
                  </a:lnTo>
                  <a:lnTo>
                    <a:pt x="17010" y="172262"/>
                  </a:lnTo>
                  <a:lnTo>
                    <a:pt x="35327" y="184416"/>
                  </a:lnTo>
                  <a:lnTo>
                    <a:pt x="57568" y="188875"/>
                  </a:lnTo>
                  <a:lnTo>
                    <a:pt x="266330" y="188875"/>
                  </a:lnTo>
                  <a:lnTo>
                    <a:pt x="288570" y="184416"/>
                  </a:lnTo>
                  <a:lnTo>
                    <a:pt x="306887" y="172262"/>
                  </a:lnTo>
                  <a:lnTo>
                    <a:pt x="319318" y="154249"/>
                  </a:lnTo>
                  <a:lnTo>
                    <a:pt x="323898" y="132212"/>
                  </a:lnTo>
                  <a:lnTo>
                    <a:pt x="320109" y="112134"/>
                  </a:lnTo>
                  <a:lnTo>
                    <a:pt x="309730" y="95204"/>
                  </a:lnTo>
                  <a:lnTo>
                    <a:pt x="294247" y="82781"/>
                  </a:lnTo>
                  <a:lnTo>
                    <a:pt x="275145" y="76221"/>
                  </a:lnTo>
                  <a:lnTo>
                    <a:pt x="268553" y="57309"/>
                  </a:lnTo>
                  <a:lnTo>
                    <a:pt x="256071" y="42116"/>
                  </a:lnTo>
                  <a:lnTo>
                    <a:pt x="239060" y="32004"/>
                  </a:lnTo>
                  <a:lnTo>
                    <a:pt x="218884" y="28331"/>
                  </a:lnTo>
                  <a:lnTo>
                    <a:pt x="210963" y="28877"/>
                  </a:lnTo>
                  <a:lnTo>
                    <a:pt x="203288" y="30488"/>
                  </a:lnTo>
                  <a:lnTo>
                    <a:pt x="195946" y="33129"/>
                  </a:lnTo>
                  <a:lnTo>
                    <a:pt x="189025" y="36762"/>
                  </a:lnTo>
                  <a:lnTo>
                    <a:pt x="176958" y="21458"/>
                  </a:lnTo>
                  <a:lnTo>
                    <a:pt x="161589" y="9883"/>
                  </a:lnTo>
                  <a:lnTo>
                    <a:pt x="143679" y="2557"/>
                  </a:lnTo>
                  <a:lnTo>
                    <a:pt x="123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1750" y="4432100"/>
              <a:ext cx="103238" cy="127268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5765291" y="5039867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491109" y="0"/>
                  </a:moveTo>
                  <a:lnTo>
                    <a:pt x="84962" y="0"/>
                  </a:lnTo>
                  <a:lnTo>
                    <a:pt x="51863" y="6667"/>
                  </a:lnTo>
                  <a:lnTo>
                    <a:pt x="24860" y="24860"/>
                  </a:lnTo>
                  <a:lnTo>
                    <a:pt x="6667" y="51863"/>
                  </a:lnTo>
                  <a:lnTo>
                    <a:pt x="0" y="84962"/>
                  </a:lnTo>
                  <a:lnTo>
                    <a:pt x="0" y="491108"/>
                  </a:lnTo>
                  <a:lnTo>
                    <a:pt x="6667" y="524208"/>
                  </a:lnTo>
                  <a:lnTo>
                    <a:pt x="24860" y="551211"/>
                  </a:lnTo>
                  <a:lnTo>
                    <a:pt x="51863" y="569404"/>
                  </a:lnTo>
                  <a:lnTo>
                    <a:pt x="84962" y="576071"/>
                  </a:lnTo>
                  <a:lnTo>
                    <a:pt x="491109" y="576071"/>
                  </a:lnTo>
                  <a:lnTo>
                    <a:pt x="524208" y="569404"/>
                  </a:lnTo>
                  <a:lnTo>
                    <a:pt x="551211" y="551211"/>
                  </a:lnTo>
                  <a:lnTo>
                    <a:pt x="569404" y="524208"/>
                  </a:lnTo>
                  <a:lnTo>
                    <a:pt x="576072" y="491108"/>
                  </a:lnTo>
                  <a:lnTo>
                    <a:pt x="576072" y="84962"/>
                  </a:lnTo>
                  <a:lnTo>
                    <a:pt x="569404" y="51863"/>
                  </a:lnTo>
                  <a:lnTo>
                    <a:pt x="551211" y="24860"/>
                  </a:lnTo>
                  <a:lnTo>
                    <a:pt x="524208" y="666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8360" y="5265420"/>
              <a:ext cx="251460" cy="18897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5891784" y="5202936"/>
              <a:ext cx="325120" cy="90170"/>
            </a:xfrm>
            <a:custGeom>
              <a:avLst/>
              <a:gdLst/>
              <a:ahLst/>
              <a:cxnLst/>
              <a:rect l="l" t="t" r="r" b="b"/>
              <a:pathLst>
                <a:path w="325120" h="90170">
                  <a:moveTo>
                    <a:pt x="22351" y="89661"/>
                  </a:moveTo>
                  <a:lnTo>
                    <a:pt x="22098" y="89915"/>
                  </a:lnTo>
                  <a:lnTo>
                    <a:pt x="22478" y="89915"/>
                  </a:lnTo>
                  <a:lnTo>
                    <a:pt x="22351" y="89661"/>
                  </a:lnTo>
                  <a:close/>
                </a:path>
                <a:path w="325120" h="90170">
                  <a:moveTo>
                    <a:pt x="276737" y="31622"/>
                  </a:moveTo>
                  <a:lnTo>
                    <a:pt x="162305" y="31622"/>
                  </a:lnTo>
                  <a:lnTo>
                    <a:pt x="200102" y="35266"/>
                  </a:lnTo>
                  <a:lnTo>
                    <a:pt x="236743" y="46196"/>
                  </a:lnTo>
                  <a:lnTo>
                    <a:pt x="271123" y="64412"/>
                  </a:lnTo>
                  <a:lnTo>
                    <a:pt x="302132" y="89915"/>
                  </a:lnTo>
                  <a:lnTo>
                    <a:pt x="324612" y="67309"/>
                  </a:lnTo>
                  <a:lnTo>
                    <a:pt x="288607" y="37879"/>
                  </a:lnTo>
                  <a:lnTo>
                    <a:pt x="276737" y="31622"/>
                  </a:lnTo>
                  <a:close/>
                </a:path>
                <a:path w="325120" h="90170">
                  <a:moveTo>
                    <a:pt x="162305" y="0"/>
                  </a:moveTo>
                  <a:lnTo>
                    <a:pt x="118443" y="4212"/>
                  </a:lnTo>
                  <a:lnTo>
                    <a:pt x="75914" y="16843"/>
                  </a:lnTo>
                  <a:lnTo>
                    <a:pt x="36004" y="37879"/>
                  </a:lnTo>
                  <a:lnTo>
                    <a:pt x="0" y="67309"/>
                  </a:lnTo>
                  <a:lnTo>
                    <a:pt x="22351" y="89661"/>
                  </a:lnTo>
                  <a:lnTo>
                    <a:pt x="53435" y="64252"/>
                  </a:lnTo>
                  <a:lnTo>
                    <a:pt x="87701" y="46196"/>
                  </a:lnTo>
                  <a:lnTo>
                    <a:pt x="124434" y="35266"/>
                  </a:lnTo>
                  <a:lnTo>
                    <a:pt x="124279" y="35266"/>
                  </a:lnTo>
                  <a:lnTo>
                    <a:pt x="162305" y="31622"/>
                  </a:lnTo>
                  <a:lnTo>
                    <a:pt x="276737" y="31622"/>
                  </a:lnTo>
                  <a:lnTo>
                    <a:pt x="248697" y="16843"/>
                  </a:lnTo>
                  <a:lnTo>
                    <a:pt x="206168" y="4212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094" y="4193032"/>
              <a:ext cx="3080893" cy="1715515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6451853" y="2558922"/>
            <a:ext cx="4478655" cy="1376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dirty="0" sz="1800" spc="-10">
                <a:solidFill>
                  <a:srgbClr val="17D5BE"/>
                </a:solidFill>
                <a:latin typeface="Microsoft Sans Serif"/>
                <a:cs typeface="Microsoft Sans Serif"/>
              </a:rPr>
              <a:t>Single</a:t>
            </a:r>
            <a:r>
              <a:rPr dirty="0" sz="1800" spc="-10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17D5BE"/>
                </a:solidFill>
                <a:latin typeface="Microsoft Sans Serif"/>
                <a:cs typeface="Microsoft Sans Serif"/>
              </a:rPr>
              <a:t>Sign</a:t>
            </a:r>
            <a:r>
              <a:rPr dirty="0" sz="1800" spc="-7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17D5BE"/>
                </a:solidFill>
                <a:latin typeface="Microsoft Sans Serif"/>
                <a:cs typeface="Microsoft Sans Serif"/>
              </a:rPr>
              <a:t>On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920"/>
              </a:lnSpc>
            </a:pP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Integrate</a:t>
            </a:r>
            <a:r>
              <a:rPr dirty="0" sz="1600" spc="1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0">
                <a:solidFill>
                  <a:srgbClr val="404040"/>
                </a:solidFill>
                <a:latin typeface="Microsoft Sans Serif"/>
                <a:cs typeface="Microsoft Sans Serif"/>
              </a:rPr>
              <a:t>with</a:t>
            </a:r>
            <a:r>
              <a:rPr dirty="0" sz="1600" spc="65">
                <a:solidFill>
                  <a:srgbClr val="404040"/>
                </a:solidFill>
                <a:latin typeface="Microsoft Sans Serif"/>
                <a:cs typeface="Microsoft Sans Serif"/>
              </a:rPr>
              <a:t> the</a:t>
            </a:r>
            <a:r>
              <a:rPr dirty="0" sz="1600" spc="7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existing</a:t>
            </a:r>
            <a:r>
              <a:rPr dirty="0" sz="1600" spc="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single</a:t>
            </a:r>
            <a:r>
              <a:rPr dirty="0" sz="1600" spc="114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Microsoft Sans Serif"/>
                <a:cs typeface="Microsoft Sans Serif"/>
              </a:rPr>
              <a:t>sign-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on</a:t>
            </a:r>
            <a:r>
              <a:rPr dirty="0" sz="1600" spc="10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Microsoft Sans Serif"/>
                <a:cs typeface="Microsoft Sans Serif"/>
              </a:rPr>
              <a:t>system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ts val="2160"/>
              </a:lnSpc>
            </a:pPr>
            <a:r>
              <a:rPr dirty="0" sz="1800" spc="-25">
                <a:solidFill>
                  <a:srgbClr val="DF4E58"/>
                </a:solidFill>
                <a:latin typeface="Microsoft Sans Serif"/>
                <a:cs typeface="Microsoft Sans Serif"/>
              </a:rPr>
              <a:t>IAM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920"/>
              </a:lnSpc>
            </a:pPr>
            <a:r>
              <a:rPr dirty="0" sz="1600" spc="-45">
                <a:solidFill>
                  <a:srgbClr val="404040"/>
                </a:solidFill>
                <a:latin typeface="Microsoft Sans Serif"/>
                <a:cs typeface="Microsoft Sans Serif"/>
              </a:rPr>
              <a:t>Use</a:t>
            </a:r>
            <a:r>
              <a:rPr dirty="0" sz="16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IAM</a:t>
            </a:r>
            <a:r>
              <a:rPr dirty="0" sz="16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4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provide</a:t>
            </a:r>
            <a:r>
              <a:rPr dirty="0" sz="1600" spc="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65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5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least</a:t>
            </a:r>
            <a:r>
              <a:rPr dirty="0" sz="1600" spc="7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required</a:t>
            </a:r>
            <a:r>
              <a:rPr dirty="0" sz="1600" spc="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Microsoft Sans Serif"/>
                <a:cs typeface="Microsoft Sans Serif"/>
              </a:rPr>
              <a:t>access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2" name="object 5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48" name="object 48" descr=""/>
          <p:cNvSpPr txBox="1"/>
          <p:nvPr/>
        </p:nvSpPr>
        <p:spPr>
          <a:xfrm>
            <a:off x="6451853" y="4224908"/>
            <a:ext cx="28892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dirty="0" sz="1800">
                <a:solidFill>
                  <a:srgbClr val="F1BB21"/>
                </a:solidFill>
                <a:latin typeface="Microsoft Sans Serif"/>
                <a:cs typeface="Microsoft Sans Serif"/>
              </a:rPr>
              <a:t>Cloud</a:t>
            </a:r>
            <a:r>
              <a:rPr dirty="0" sz="1800" spc="-55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F1BB21"/>
                </a:solidFill>
                <a:latin typeface="Microsoft Sans Serif"/>
                <a:cs typeface="Microsoft Sans Serif"/>
              </a:rPr>
              <a:t>Armor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920"/>
              </a:lnSpc>
            </a:pPr>
            <a:r>
              <a:rPr dirty="0" sz="1600" spc="-10">
                <a:solidFill>
                  <a:srgbClr val="404040"/>
                </a:solidFill>
                <a:latin typeface="Microsoft Sans Serif"/>
                <a:cs typeface="Microsoft Sans Serif"/>
              </a:rPr>
              <a:t>Enable</a:t>
            </a:r>
            <a:r>
              <a:rPr dirty="0" sz="1600" spc="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r>
              <a:rPr dirty="0" sz="16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Armor</a:t>
            </a:r>
            <a:r>
              <a:rPr dirty="0" sz="16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404040"/>
                </a:solidFill>
                <a:latin typeface="Microsoft Sans Serif"/>
                <a:cs typeface="Microsoft Sans Serif"/>
              </a:rPr>
              <a:t>protection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451853" y="5057902"/>
            <a:ext cx="36874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dirty="0" sz="1800">
                <a:solidFill>
                  <a:srgbClr val="54BE5B"/>
                </a:solidFill>
                <a:latin typeface="Microsoft Sans Serif"/>
                <a:cs typeface="Microsoft Sans Serif"/>
              </a:rPr>
              <a:t>Threat</a:t>
            </a:r>
            <a:r>
              <a:rPr dirty="0" sz="1800" spc="10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54BE5B"/>
                </a:solidFill>
                <a:latin typeface="Microsoft Sans Serif"/>
                <a:cs typeface="Microsoft Sans Serif"/>
              </a:rPr>
              <a:t>Detection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920"/>
              </a:lnSpc>
            </a:pP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Setup</a:t>
            </a:r>
            <a:r>
              <a:rPr dirty="0" sz="16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rules</a:t>
            </a:r>
            <a:r>
              <a:rPr dirty="0" sz="1600" spc="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4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alert</a:t>
            </a:r>
            <a:r>
              <a:rPr dirty="0" sz="1600" spc="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404040"/>
                </a:solidFill>
                <a:latin typeface="Microsoft Sans Serif"/>
                <a:cs typeface="Microsoft Sans Serif"/>
              </a:rPr>
              <a:t>on</a:t>
            </a:r>
            <a:r>
              <a:rPr dirty="0" sz="16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Microsoft Sans Serif"/>
                <a:cs typeface="Microsoft Sans Serif"/>
              </a:rPr>
              <a:t>misconfiguration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82751" y="4652898"/>
            <a:ext cx="2184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5">
                <a:solidFill>
                  <a:srgbClr val="1DABFD"/>
                </a:solidFill>
                <a:latin typeface="Microsoft Sans Serif"/>
                <a:cs typeface="Microsoft Sans Serif"/>
              </a:rPr>
              <a:t>USA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973707" y="4908550"/>
            <a:ext cx="4171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solidFill>
                  <a:srgbClr val="1DABFD"/>
                </a:solidFill>
                <a:latin typeface="Microsoft Sans Serif"/>
                <a:cs typeface="Microsoft Sans Serif"/>
              </a:rPr>
              <a:t>EUROPE</a:t>
            </a:r>
            <a:endParaRPr sz="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66928" y="4805171"/>
              <a:ext cx="5012690" cy="645160"/>
            </a:xfrm>
            <a:custGeom>
              <a:avLst/>
              <a:gdLst/>
              <a:ahLst/>
              <a:cxnLst/>
              <a:rect l="l" t="t" r="r" b="b"/>
              <a:pathLst>
                <a:path w="5012690" h="645160">
                  <a:moveTo>
                    <a:pt x="4904994" y="0"/>
                  </a:moveTo>
                  <a:lnTo>
                    <a:pt x="107442" y="0"/>
                  </a:lnTo>
                  <a:lnTo>
                    <a:pt x="65622" y="8447"/>
                  </a:lnTo>
                  <a:lnTo>
                    <a:pt x="31470" y="31480"/>
                  </a:lnTo>
                  <a:lnTo>
                    <a:pt x="8443" y="65633"/>
                  </a:lnTo>
                  <a:lnTo>
                    <a:pt x="0" y="107441"/>
                  </a:lnTo>
                  <a:lnTo>
                    <a:pt x="0" y="537209"/>
                  </a:lnTo>
                  <a:lnTo>
                    <a:pt x="8443" y="579018"/>
                  </a:lnTo>
                  <a:lnTo>
                    <a:pt x="31470" y="613171"/>
                  </a:lnTo>
                  <a:lnTo>
                    <a:pt x="65622" y="636204"/>
                  </a:lnTo>
                  <a:lnTo>
                    <a:pt x="107442" y="644651"/>
                  </a:lnTo>
                  <a:lnTo>
                    <a:pt x="4904994" y="644651"/>
                  </a:lnTo>
                  <a:lnTo>
                    <a:pt x="4946802" y="636204"/>
                  </a:lnTo>
                  <a:lnTo>
                    <a:pt x="4980955" y="613171"/>
                  </a:lnTo>
                  <a:lnTo>
                    <a:pt x="5003988" y="579018"/>
                  </a:lnTo>
                  <a:lnTo>
                    <a:pt x="5012436" y="537209"/>
                  </a:lnTo>
                  <a:lnTo>
                    <a:pt x="5012436" y="107441"/>
                  </a:lnTo>
                  <a:lnTo>
                    <a:pt x="5003988" y="65633"/>
                  </a:lnTo>
                  <a:lnTo>
                    <a:pt x="4980955" y="31480"/>
                  </a:lnTo>
                  <a:lnTo>
                    <a:pt x="4946802" y="8447"/>
                  </a:lnTo>
                  <a:lnTo>
                    <a:pt x="4904994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60475" y="4915027"/>
            <a:ext cx="3826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Certification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focused </a:t>
            </a:r>
            <a:r>
              <a:rPr dirty="0" sz="2400" spc="-10">
                <a:solidFill>
                  <a:srgbClr val="FFFFFF"/>
                </a:solidFill>
                <a:latin typeface="Microsoft Sans Serif"/>
                <a:cs typeface="Microsoft Sans Serif"/>
              </a:rPr>
              <a:t>topics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890898" y="1386585"/>
            <a:ext cx="5236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How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 spc="-40">
                <a:latin typeface="Microsoft Sans Serif"/>
                <a:cs typeface="Microsoft Sans Serif"/>
              </a:rPr>
              <a:t>can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 spc="60">
                <a:latin typeface="Microsoft Sans Serif"/>
                <a:cs typeface="Microsoft Sans Serif"/>
              </a:rPr>
              <a:t>our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pharma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company</a:t>
            </a:r>
            <a:r>
              <a:rPr dirty="0" sz="1800" spc="-15">
                <a:latin typeface="Microsoft Sans Serif"/>
                <a:cs typeface="Microsoft Sans Serif"/>
              </a:rPr>
              <a:t> </a:t>
            </a:r>
            <a:r>
              <a:rPr dirty="0" sz="1800" spc="75">
                <a:latin typeface="Microsoft Sans Serif"/>
                <a:cs typeface="Microsoft Sans Serif"/>
              </a:rPr>
              <a:t>benefit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 spc="95">
                <a:latin typeface="Microsoft Sans Serif"/>
                <a:cs typeface="Microsoft Sans Serif"/>
              </a:rPr>
              <a:t>from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cloud?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81812" y="1176908"/>
            <a:ext cx="8550910" cy="4293235"/>
            <a:chOff x="781812" y="1176908"/>
            <a:chExt cx="8550910" cy="4293235"/>
          </a:xfrm>
        </p:grpSpPr>
        <p:sp>
          <p:nvSpPr>
            <p:cNvPr id="10" name="object 10" descr=""/>
            <p:cNvSpPr/>
            <p:nvPr/>
          </p:nvSpPr>
          <p:spPr>
            <a:xfrm>
              <a:off x="2870454" y="1186433"/>
              <a:ext cx="6452870" cy="692150"/>
            </a:xfrm>
            <a:custGeom>
              <a:avLst/>
              <a:gdLst/>
              <a:ahLst/>
              <a:cxnLst/>
              <a:rect l="l" t="t" r="r" b="b"/>
              <a:pathLst>
                <a:path w="6452870" h="692150">
                  <a:moveTo>
                    <a:pt x="359663" y="0"/>
                  </a:moveTo>
                  <a:lnTo>
                    <a:pt x="6092952" y="0"/>
                  </a:lnTo>
                  <a:lnTo>
                    <a:pt x="6126480" y="0"/>
                  </a:lnTo>
                  <a:lnTo>
                    <a:pt x="6126480" y="3301"/>
                  </a:lnTo>
                  <a:lnTo>
                    <a:pt x="6165469" y="6985"/>
                  </a:lnTo>
                  <a:lnTo>
                    <a:pt x="6213319" y="19802"/>
                  </a:lnTo>
                  <a:lnTo>
                    <a:pt x="6258243" y="38579"/>
                  </a:lnTo>
                  <a:lnTo>
                    <a:pt x="6299741" y="62838"/>
                  </a:lnTo>
                  <a:lnTo>
                    <a:pt x="6337319" y="92101"/>
                  </a:lnTo>
                  <a:lnTo>
                    <a:pt x="6370478" y="125888"/>
                  </a:lnTo>
                  <a:lnTo>
                    <a:pt x="6398723" y="163722"/>
                  </a:lnTo>
                  <a:lnTo>
                    <a:pt x="6421556" y="205123"/>
                  </a:lnTo>
                  <a:lnTo>
                    <a:pt x="6438480" y="249613"/>
                  </a:lnTo>
                  <a:lnTo>
                    <a:pt x="6448999" y="296714"/>
                  </a:lnTo>
                  <a:lnTo>
                    <a:pt x="6452616" y="345948"/>
                  </a:lnTo>
                  <a:lnTo>
                    <a:pt x="6448999" y="395181"/>
                  </a:lnTo>
                  <a:lnTo>
                    <a:pt x="6438480" y="442282"/>
                  </a:lnTo>
                  <a:lnTo>
                    <a:pt x="6421556" y="486772"/>
                  </a:lnTo>
                  <a:lnTo>
                    <a:pt x="6398723" y="528173"/>
                  </a:lnTo>
                  <a:lnTo>
                    <a:pt x="6370478" y="566007"/>
                  </a:lnTo>
                  <a:lnTo>
                    <a:pt x="6337319" y="599794"/>
                  </a:lnTo>
                  <a:lnTo>
                    <a:pt x="6299741" y="629057"/>
                  </a:lnTo>
                  <a:lnTo>
                    <a:pt x="6258243" y="653316"/>
                  </a:lnTo>
                  <a:lnTo>
                    <a:pt x="6213319" y="672093"/>
                  </a:lnTo>
                  <a:lnTo>
                    <a:pt x="6165469" y="684911"/>
                  </a:lnTo>
                  <a:lnTo>
                    <a:pt x="6126480" y="688593"/>
                  </a:lnTo>
                  <a:lnTo>
                    <a:pt x="6126480" y="691895"/>
                  </a:lnTo>
                  <a:lnTo>
                    <a:pt x="6092952" y="691895"/>
                  </a:lnTo>
                  <a:lnTo>
                    <a:pt x="359663" y="691895"/>
                  </a:lnTo>
                  <a:lnTo>
                    <a:pt x="310861" y="688736"/>
                  </a:lnTo>
                  <a:lnTo>
                    <a:pt x="264054" y="679534"/>
                  </a:lnTo>
                  <a:lnTo>
                    <a:pt x="219670" y="664702"/>
                  </a:lnTo>
                  <a:lnTo>
                    <a:pt x="178138" y="644651"/>
                  </a:lnTo>
                  <a:lnTo>
                    <a:pt x="139887" y="619797"/>
                  </a:lnTo>
                  <a:lnTo>
                    <a:pt x="105346" y="590550"/>
                  </a:lnTo>
                  <a:lnTo>
                    <a:pt x="74943" y="557323"/>
                  </a:lnTo>
                  <a:lnTo>
                    <a:pt x="49106" y="520530"/>
                  </a:lnTo>
                  <a:lnTo>
                    <a:pt x="28265" y="480583"/>
                  </a:lnTo>
                  <a:lnTo>
                    <a:pt x="12848" y="437896"/>
                  </a:lnTo>
                  <a:lnTo>
                    <a:pt x="3283" y="392879"/>
                  </a:lnTo>
                  <a:lnTo>
                    <a:pt x="0" y="345948"/>
                  </a:lnTo>
                  <a:lnTo>
                    <a:pt x="3283" y="299016"/>
                  </a:lnTo>
                  <a:lnTo>
                    <a:pt x="12848" y="254000"/>
                  </a:lnTo>
                  <a:lnTo>
                    <a:pt x="28265" y="211312"/>
                  </a:lnTo>
                  <a:lnTo>
                    <a:pt x="49106" y="171365"/>
                  </a:lnTo>
                  <a:lnTo>
                    <a:pt x="74943" y="134572"/>
                  </a:lnTo>
                  <a:lnTo>
                    <a:pt x="105346" y="101346"/>
                  </a:lnTo>
                  <a:lnTo>
                    <a:pt x="139887" y="72098"/>
                  </a:lnTo>
                  <a:lnTo>
                    <a:pt x="178138" y="47244"/>
                  </a:lnTo>
                  <a:lnTo>
                    <a:pt x="219670" y="27193"/>
                  </a:lnTo>
                  <a:lnTo>
                    <a:pt x="264054" y="12361"/>
                  </a:lnTo>
                  <a:lnTo>
                    <a:pt x="310861" y="3159"/>
                  </a:lnTo>
                  <a:lnTo>
                    <a:pt x="359663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09146" y="1382067"/>
              <a:ext cx="297180" cy="299720"/>
            </a:xfrm>
            <a:custGeom>
              <a:avLst/>
              <a:gdLst/>
              <a:ahLst/>
              <a:cxnLst/>
              <a:rect l="l" t="t" r="r" b="b"/>
              <a:pathLst>
                <a:path w="297179" h="299719">
                  <a:moveTo>
                    <a:pt x="259189" y="236615"/>
                  </a:moveTo>
                  <a:lnTo>
                    <a:pt x="209192" y="236615"/>
                  </a:lnTo>
                  <a:lnTo>
                    <a:pt x="269972" y="297612"/>
                  </a:lnTo>
                  <a:lnTo>
                    <a:pt x="274502" y="299344"/>
                  </a:lnTo>
                  <a:lnTo>
                    <a:pt x="283548" y="299344"/>
                  </a:lnTo>
                  <a:lnTo>
                    <a:pt x="288071" y="297612"/>
                  </a:lnTo>
                  <a:lnTo>
                    <a:pt x="291524" y="294147"/>
                  </a:lnTo>
                  <a:lnTo>
                    <a:pt x="295408" y="288279"/>
                  </a:lnTo>
                  <a:lnTo>
                    <a:pt x="296703" y="281604"/>
                  </a:lnTo>
                  <a:lnTo>
                    <a:pt x="295408" y="274928"/>
                  </a:lnTo>
                  <a:lnTo>
                    <a:pt x="291524" y="269059"/>
                  </a:lnTo>
                  <a:lnTo>
                    <a:pt x="259189" y="236615"/>
                  </a:lnTo>
                  <a:close/>
                </a:path>
                <a:path w="297179" h="299719">
                  <a:moveTo>
                    <a:pt x="129746" y="0"/>
                  </a:moveTo>
                  <a:lnTo>
                    <a:pt x="79457" y="9965"/>
                  </a:lnTo>
                  <a:lnTo>
                    <a:pt x="36870" y="38604"/>
                  </a:lnTo>
                  <a:lnTo>
                    <a:pt x="12290" y="72792"/>
                  </a:lnTo>
                  <a:lnTo>
                    <a:pt x="0" y="111621"/>
                  </a:lnTo>
                  <a:lnTo>
                    <a:pt x="0" y="151995"/>
                  </a:lnTo>
                  <a:lnTo>
                    <a:pt x="12290" y="190822"/>
                  </a:lnTo>
                  <a:lnTo>
                    <a:pt x="36870" y="225007"/>
                  </a:lnTo>
                  <a:lnTo>
                    <a:pt x="79458" y="253650"/>
                  </a:lnTo>
                  <a:lnTo>
                    <a:pt x="129746" y="263619"/>
                  </a:lnTo>
                  <a:lnTo>
                    <a:pt x="151244" y="261848"/>
                  </a:lnTo>
                  <a:lnTo>
                    <a:pt x="171859" y="256652"/>
                  </a:lnTo>
                  <a:lnTo>
                    <a:pt x="191279" y="248188"/>
                  </a:lnTo>
                  <a:lnTo>
                    <a:pt x="209192" y="236615"/>
                  </a:lnTo>
                  <a:lnTo>
                    <a:pt x="259189" y="236615"/>
                  </a:lnTo>
                  <a:lnTo>
                    <a:pt x="250743" y="228140"/>
                  </a:lnTo>
                  <a:lnTo>
                    <a:pt x="129746" y="228140"/>
                  </a:lnTo>
                  <a:lnTo>
                    <a:pt x="110874" y="226290"/>
                  </a:lnTo>
                  <a:lnTo>
                    <a:pt x="61867" y="199923"/>
                  </a:lnTo>
                  <a:lnTo>
                    <a:pt x="40816" y="168074"/>
                  </a:lnTo>
                  <a:lnTo>
                    <a:pt x="33800" y="131808"/>
                  </a:lnTo>
                  <a:lnTo>
                    <a:pt x="40818" y="95541"/>
                  </a:lnTo>
                  <a:lnTo>
                    <a:pt x="61867" y="63689"/>
                  </a:lnTo>
                  <a:lnTo>
                    <a:pt x="110874" y="37328"/>
                  </a:lnTo>
                  <a:lnTo>
                    <a:pt x="129746" y="35479"/>
                  </a:lnTo>
                  <a:lnTo>
                    <a:pt x="218835" y="35479"/>
                  </a:lnTo>
                  <a:lnTo>
                    <a:pt x="202581" y="22068"/>
                  </a:lnTo>
                  <a:lnTo>
                    <a:pt x="180043" y="9965"/>
                  </a:lnTo>
                  <a:lnTo>
                    <a:pt x="155575" y="2530"/>
                  </a:lnTo>
                  <a:lnTo>
                    <a:pt x="129746" y="0"/>
                  </a:lnTo>
                  <a:close/>
                </a:path>
                <a:path w="297179" h="299719">
                  <a:moveTo>
                    <a:pt x="218835" y="35479"/>
                  </a:moveTo>
                  <a:lnTo>
                    <a:pt x="129746" y="35479"/>
                  </a:lnTo>
                  <a:lnTo>
                    <a:pt x="148623" y="37328"/>
                  </a:lnTo>
                  <a:lnTo>
                    <a:pt x="166506" y="42762"/>
                  </a:lnTo>
                  <a:lnTo>
                    <a:pt x="209669" y="78391"/>
                  </a:lnTo>
                  <a:lnTo>
                    <a:pt x="225744" y="131808"/>
                  </a:lnTo>
                  <a:lnTo>
                    <a:pt x="223900" y="150748"/>
                  </a:lnTo>
                  <a:lnTo>
                    <a:pt x="197625" y="199923"/>
                  </a:lnTo>
                  <a:lnTo>
                    <a:pt x="148623" y="226290"/>
                  </a:lnTo>
                  <a:lnTo>
                    <a:pt x="129746" y="228140"/>
                  </a:lnTo>
                  <a:lnTo>
                    <a:pt x="250743" y="228140"/>
                  </a:lnTo>
                  <a:lnTo>
                    <a:pt x="234189" y="211530"/>
                  </a:lnTo>
                  <a:lnTo>
                    <a:pt x="245726" y="193552"/>
                  </a:lnTo>
                  <a:lnTo>
                    <a:pt x="254162" y="174064"/>
                  </a:lnTo>
                  <a:lnTo>
                    <a:pt x="259338" y="153378"/>
                  </a:lnTo>
                  <a:lnTo>
                    <a:pt x="261099" y="131808"/>
                  </a:lnTo>
                  <a:lnTo>
                    <a:pt x="258576" y="105890"/>
                  </a:lnTo>
                  <a:lnTo>
                    <a:pt x="251165" y="81338"/>
                  </a:lnTo>
                  <a:lnTo>
                    <a:pt x="239102" y="58719"/>
                  </a:lnTo>
                  <a:lnTo>
                    <a:pt x="222623" y="38604"/>
                  </a:lnTo>
                  <a:lnTo>
                    <a:pt x="218835" y="3547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757422" y="137083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w="0" h="322580">
                  <a:moveTo>
                    <a:pt x="0" y="0"/>
                  </a:moveTo>
                  <a:lnTo>
                    <a:pt x="0" y="322452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812" y="2444495"/>
              <a:ext cx="4725924" cy="215341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781294" y="2445258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80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1"/>
                  </a:lnTo>
                  <a:lnTo>
                    <a:pt x="0" y="621029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1"/>
                  </a:lnTo>
                  <a:lnTo>
                    <a:pt x="621029" y="728471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2" y="621029"/>
                  </a:lnTo>
                  <a:lnTo>
                    <a:pt x="728472" y="107441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781294" y="2445258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80">
                  <a:moveTo>
                    <a:pt x="0" y="107441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2" y="107441"/>
                  </a:lnTo>
                  <a:lnTo>
                    <a:pt x="728472" y="621029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1"/>
                  </a:lnTo>
                  <a:lnTo>
                    <a:pt x="107441" y="728471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29"/>
                  </a:lnTo>
                  <a:lnTo>
                    <a:pt x="0" y="107441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8245" y="2777381"/>
              <a:ext cx="160095" cy="24027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5023" y="2830775"/>
              <a:ext cx="160095" cy="18688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251801" y="2617198"/>
              <a:ext cx="160655" cy="400685"/>
            </a:xfrm>
            <a:custGeom>
              <a:avLst/>
              <a:gdLst/>
              <a:ahLst/>
              <a:cxnLst/>
              <a:rect l="l" t="t" r="r" b="b"/>
              <a:pathLst>
                <a:path w="160654" h="400685">
                  <a:moveTo>
                    <a:pt x="0" y="0"/>
                  </a:moveTo>
                  <a:lnTo>
                    <a:pt x="0" y="400458"/>
                  </a:lnTo>
                  <a:lnTo>
                    <a:pt x="66706" y="400458"/>
                  </a:lnTo>
                  <a:lnTo>
                    <a:pt x="66706" y="360412"/>
                  </a:lnTo>
                  <a:lnTo>
                    <a:pt x="160095" y="360412"/>
                  </a:lnTo>
                  <a:lnTo>
                    <a:pt x="160095" y="333715"/>
                  </a:lnTo>
                  <a:lnTo>
                    <a:pt x="40024" y="333715"/>
                  </a:lnTo>
                  <a:lnTo>
                    <a:pt x="40024" y="307017"/>
                  </a:lnTo>
                  <a:lnTo>
                    <a:pt x="160095" y="307017"/>
                  </a:lnTo>
                  <a:lnTo>
                    <a:pt x="160095" y="280320"/>
                  </a:lnTo>
                  <a:lnTo>
                    <a:pt x="40024" y="280320"/>
                  </a:lnTo>
                  <a:lnTo>
                    <a:pt x="40024" y="253623"/>
                  </a:lnTo>
                  <a:lnTo>
                    <a:pt x="160095" y="253623"/>
                  </a:lnTo>
                  <a:lnTo>
                    <a:pt x="160095" y="226926"/>
                  </a:lnTo>
                  <a:lnTo>
                    <a:pt x="40024" y="226926"/>
                  </a:lnTo>
                  <a:lnTo>
                    <a:pt x="40023" y="200229"/>
                  </a:lnTo>
                  <a:lnTo>
                    <a:pt x="160095" y="200229"/>
                  </a:lnTo>
                  <a:lnTo>
                    <a:pt x="160095" y="173531"/>
                  </a:lnTo>
                  <a:lnTo>
                    <a:pt x="40023" y="173531"/>
                  </a:lnTo>
                  <a:lnTo>
                    <a:pt x="40023" y="146834"/>
                  </a:lnTo>
                  <a:lnTo>
                    <a:pt x="160095" y="146834"/>
                  </a:lnTo>
                  <a:lnTo>
                    <a:pt x="160095" y="120137"/>
                  </a:lnTo>
                  <a:lnTo>
                    <a:pt x="40023" y="120137"/>
                  </a:lnTo>
                  <a:lnTo>
                    <a:pt x="40023" y="93440"/>
                  </a:lnTo>
                  <a:lnTo>
                    <a:pt x="160095" y="93440"/>
                  </a:lnTo>
                  <a:lnTo>
                    <a:pt x="160095" y="73417"/>
                  </a:lnTo>
                  <a:lnTo>
                    <a:pt x="40023" y="73417"/>
                  </a:lnTo>
                  <a:lnTo>
                    <a:pt x="40023" y="46720"/>
                  </a:lnTo>
                  <a:lnTo>
                    <a:pt x="160095" y="46720"/>
                  </a:lnTo>
                  <a:lnTo>
                    <a:pt x="160095" y="20022"/>
                  </a:lnTo>
                  <a:lnTo>
                    <a:pt x="0" y="0"/>
                  </a:lnTo>
                  <a:close/>
                </a:path>
                <a:path w="160654" h="400685">
                  <a:moveTo>
                    <a:pt x="160095" y="360412"/>
                  </a:moveTo>
                  <a:lnTo>
                    <a:pt x="93389" y="360412"/>
                  </a:lnTo>
                  <a:lnTo>
                    <a:pt x="93389" y="400458"/>
                  </a:lnTo>
                  <a:lnTo>
                    <a:pt x="160095" y="400458"/>
                  </a:lnTo>
                  <a:lnTo>
                    <a:pt x="160095" y="360412"/>
                  </a:lnTo>
                  <a:close/>
                </a:path>
                <a:path w="160654" h="400685">
                  <a:moveTo>
                    <a:pt x="93389" y="307017"/>
                  </a:moveTo>
                  <a:lnTo>
                    <a:pt x="66706" y="307017"/>
                  </a:lnTo>
                  <a:lnTo>
                    <a:pt x="66706" y="333715"/>
                  </a:lnTo>
                  <a:lnTo>
                    <a:pt x="93389" y="333715"/>
                  </a:lnTo>
                  <a:lnTo>
                    <a:pt x="93389" y="307017"/>
                  </a:lnTo>
                  <a:close/>
                </a:path>
                <a:path w="160654" h="400685">
                  <a:moveTo>
                    <a:pt x="160095" y="307017"/>
                  </a:moveTo>
                  <a:lnTo>
                    <a:pt x="120071" y="307017"/>
                  </a:lnTo>
                  <a:lnTo>
                    <a:pt x="120071" y="333715"/>
                  </a:lnTo>
                  <a:lnTo>
                    <a:pt x="160095" y="333715"/>
                  </a:lnTo>
                  <a:lnTo>
                    <a:pt x="160095" y="307017"/>
                  </a:lnTo>
                  <a:close/>
                </a:path>
                <a:path w="160654" h="400685">
                  <a:moveTo>
                    <a:pt x="93389" y="253623"/>
                  </a:moveTo>
                  <a:lnTo>
                    <a:pt x="66706" y="253623"/>
                  </a:lnTo>
                  <a:lnTo>
                    <a:pt x="66706" y="280320"/>
                  </a:lnTo>
                  <a:lnTo>
                    <a:pt x="93389" y="280320"/>
                  </a:lnTo>
                  <a:lnTo>
                    <a:pt x="93389" y="253623"/>
                  </a:lnTo>
                  <a:close/>
                </a:path>
                <a:path w="160654" h="400685">
                  <a:moveTo>
                    <a:pt x="160095" y="253623"/>
                  </a:moveTo>
                  <a:lnTo>
                    <a:pt x="120071" y="253623"/>
                  </a:lnTo>
                  <a:lnTo>
                    <a:pt x="120071" y="280320"/>
                  </a:lnTo>
                  <a:lnTo>
                    <a:pt x="160095" y="280320"/>
                  </a:lnTo>
                  <a:lnTo>
                    <a:pt x="160095" y="253623"/>
                  </a:lnTo>
                  <a:close/>
                </a:path>
                <a:path w="160654" h="400685">
                  <a:moveTo>
                    <a:pt x="93389" y="200229"/>
                  </a:moveTo>
                  <a:lnTo>
                    <a:pt x="66706" y="200229"/>
                  </a:lnTo>
                  <a:lnTo>
                    <a:pt x="66706" y="226926"/>
                  </a:lnTo>
                  <a:lnTo>
                    <a:pt x="93389" y="226926"/>
                  </a:lnTo>
                  <a:lnTo>
                    <a:pt x="93389" y="200229"/>
                  </a:lnTo>
                  <a:close/>
                </a:path>
                <a:path w="160654" h="400685">
                  <a:moveTo>
                    <a:pt x="160095" y="200229"/>
                  </a:moveTo>
                  <a:lnTo>
                    <a:pt x="120071" y="200229"/>
                  </a:lnTo>
                  <a:lnTo>
                    <a:pt x="120071" y="226926"/>
                  </a:lnTo>
                  <a:lnTo>
                    <a:pt x="160095" y="226926"/>
                  </a:lnTo>
                  <a:lnTo>
                    <a:pt x="160095" y="200229"/>
                  </a:lnTo>
                  <a:close/>
                </a:path>
                <a:path w="160654" h="400685">
                  <a:moveTo>
                    <a:pt x="93388" y="146834"/>
                  </a:moveTo>
                  <a:lnTo>
                    <a:pt x="66706" y="146834"/>
                  </a:lnTo>
                  <a:lnTo>
                    <a:pt x="66706" y="173531"/>
                  </a:lnTo>
                  <a:lnTo>
                    <a:pt x="93389" y="173531"/>
                  </a:lnTo>
                  <a:lnTo>
                    <a:pt x="93388" y="146834"/>
                  </a:lnTo>
                  <a:close/>
                </a:path>
                <a:path w="160654" h="400685">
                  <a:moveTo>
                    <a:pt x="160095" y="146834"/>
                  </a:moveTo>
                  <a:lnTo>
                    <a:pt x="120071" y="146834"/>
                  </a:lnTo>
                  <a:lnTo>
                    <a:pt x="120071" y="173531"/>
                  </a:lnTo>
                  <a:lnTo>
                    <a:pt x="160095" y="173531"/>
                  </a:lnTo>
                  <a:lnTo>
                    <a:pt x="160095" y="146834"/>
                  </a:lnTo>
                  <a:close/>
                </a:path>
                <a:path w="160654" h="400685">
                  <a:moveTo>
                    <a:pt x="93388" y="93440"/>
                  </a:moveTo>
                  <a:lnTo>
                    <a:pt x="66706" y="93440"/>
                  </a:lnTo>
                  <a:lnTo>
                    <a:pt x="66706" y="120137"/>
                  </a:lnTo>
                  <a:lnTo>
                    <a:pt x="93388" y="120137"/>
                  </a:lnTo>
                  <a:lnTo>
                    <a:pt x="93388" y="93440"/>
                  </a:lnTo>
                  <a:close/>
                </a:path>
                <a:path w="160654" h="400685">
                  <a:moveTo>
                    <a:pt x="160095" y="93440"/>
                  </a:moveTo>
                  <a:lnTo>
                    <a:pt x="120071" y="93440"/>
                  </a:lnTo>
                  <a:lnTo>
                    <a:pt x="120071" y="120137"/>
                  </a:lnTo>
                  <a:lnTo>
                    <a:pt x="160095" y="120137"/>
                  </a:lnTo>
                  <a:lnTo>
                    <a:pt x="160095" y="93440"/>
                  </a:lnTo>
                  <a:close/>
                </a:path>
                <a:path w="160654" h="400685">
                  <a:moveTo>
                    <a:pt x="93388" y="46720"/>
                  </a:moveTo>
                  <a:lnTo>
                    <a:pt x="66706" y="46720"/>
                  </a:lnTo>
                  <a:lnTo>
                    <a:pt x="66706" y="73417"/>
                  </a:lnTo>
                  <a:lnTo>
                    <a:pt x="93388" y="73417"/>
                  </a:lnTo>
                  <a:lnTo>
                    <a:pt x="93388" y="46720"/>
                  </a:lnTo>
                  <a:close/>
                </a:path>
                <a:path w="160654" h="400685">
                  <a:moveTo>
                    <a:pt x="160095" y="46720"/>
                  </a:moveTo>
                  <a:lnTo>
                    <a:pt x="120071" y="46720"/>
                  </a:lnTo>
                  <a:lnTo>
                    <a:pt x="120071" y="73417"/>
                  </a:lnTo>
                  <a:lnTo>
                    <a:pt x="160095" y="73417"/>
                  </a:lnTo>
                  <a:lnTo>
                    <a:pt x="160095" y="46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1634" y="2603849"/>
              <a:ext cx="160095" cy="20022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781294" y="4722113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79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2"/>
                  </a:lnTo>
                  <a:lnTo>
                    <a:pt x="0" y="621030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2"/>
                  </a:lnTo>
                  <a:lnTo>
                    <a:pt x="621029" y="728472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2" y="621030"/>
                  </a:lnTo>
                  <a:lnTo>
                    <a:pt x="728472" y="107442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781294" y="4722113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79">
                  <a:moveTo>
                    <a:pt x="0" y="107442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2" y="107442"/>
                  </a:lnTo>
                  <a:lnTo>
                    <a:pt x="728472" y="621030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2"/>
                  </a:lnTo>
                  <a:lnTo>
                    <a:pt x="107441" y="728472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30"/>
                  </a:lnTo>
                  <a:lnTo>
                    <a:pt x="0" y="107442"/>
                  </a:lnTo>
                  <a:close/>
                </a:path>
              </a:pathLst>
            </a:custGeom>
            <a:ln w="381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918263" y="4803101"/>
              <a:ext cx="454025" cy="539115"/>
            </a:xfrm>
            <a:custGeom>
              <a:avLst/>
              <a:gdLst/>
              <a:ahLst/>
              <a:cxnLst/>
              <a:rect l="l" t="t" r="r" b="b"/>
              <a:pathLst>
                <a:path w="454025" h="539114">
                  <a:moveTo>
                    <a:pt x="164769" y="257632"/>
                  </a:moveTo>
                  <a:lnTo>
                    <a:pt x="162560" y="246710"/>
                  </a:lnTo>
                  <a:lnTo>
                    <a:pt x="156565" y="237807"/>
                  </a:lnTo>
                  <a:lnTo>
                    <a:pt x="147650" y="231800"/>
                  </a:lnTo>
                  <a:lnTo>
                    <a:pt x="136753" y="229590"/>
                  </a:lnTo>
                  <a:lnTo>
                    <a:pt x="125844" y="231800"/>
                  </a:lnTo>
                  <a:lnTo>
                    <a:pt x="116941" y="237807"/>
                  </a:lnTo>
                  <a:lnTo>
                    <a:pt x="110934" y="246710"/>
                  </a:lnTo>
                  <a:lnTo>
                    <a:pt x="108724" y="257632"/>
                  </a:lnTo>
                  <a:lnTo>
                    <a:pt x="110934" y="268541"/>
                  </a:lnTo>
                  <a:lnTo>
                    <a:pt x="116941" y="277444"/>
                  </a:lnTo>
                  <a:lnTo>
                    <a:pt x="125844" y="283451"/>
                  </a:lnTo>
                  <a:lnTo>
                    <a:pt x="136753" y="285661"/>
                  </a:lnTo>
                  <a:lnTo>
                    <a:pt x="147650" y="283451"/>
                  </a:lnTo>
                  <a:lnTo>
                    <a:pt x="156565" y="277444"/>
                  </a:lnTo>
                  <a:lnTo>
                    <a:pt x="162560" y="268541"/>
                  </a:lnTo>
                  <a:lnTo>
                    <a:pt x="164769" y="257632"/>
                  </a:lnTo>
                  <a:close/>
                </a:path>
                <a:path w="454025" h="539114">
                  <a:moveTo>
                    <a:pt x="248818" y="122135"/>
                  </a:moveTo>
                  <a:lnTo>
                    <a:pt x="246595" y="111277"/>
                  </a:lnTo>
                  <a:lnTo>
                    <a:pt x="240563" y="102362"/>
                  </a:lnTo>
                  <a:lnTo>
                    <a:pt x="231648" y="96329"/>
                  </a:lnTo>
                  <a:lnTo>
                    <a:pt x="220802" y="94107"/>
                  </a:lnTo>
                  <a:lnTo>
                    <a:pt x="209943" y="96329"/>
                  </a:lnTo>
                  <a:lnTo>
                    <a:pt x="201041" y="102362"/>
                  </a:lnTo>
                  <a:lnTo>
                    <a:pt x="194995" y="111277"/>
                  </a:lnTo>
                  <a:lnTo>
                    <a:pt x="192786" y="122135"/>
                  </a:lnTo>
                  <a:lnTo>
                    <a:pt x="194995" y="132994"/>
                  </a:lnTo>
                  <a:lnTo>
                    <a:pt x="201041" y="141909"/>
                  </a:lnTo>
                  <a:lnTo>
                    <a:pt x="209943" y="147955"/>
                  </a:lnTo>
                  <a:lnTo>
                    <a:pt x="220802" y="150164"/>
                  </a:lnTo>
                  <a:lnTo>
                    <a:pt x="231648" y="147955"/>
                  </a:lnTo>
                  <a:lnTo>
                    <a:pt x="240563" y="141909"/>
                  </a:lnTo>
                  <a:lnTo>
                    <a:pt x="246595" y="132994"/>
                  </a:lnTo>
                  <a:lnTo>
                    <a:pt x="248818" y="122135"/>
                  </a:lnTo>
                  <a:close/>
                </a:path>
                <a:path w="454025" h="539114">
                  <a:moveTo>
                    <a:pt x="453517" y="309105"/>
                  </a:moveTo>
                  <a:lnTo>
                    <a:pt x="446925" y="291668"/>
                  </a:lnTo>
                  <a:lnTo>
                    <a:pt x="400900" y="211569"/>
                  </a:lnTo>
                  <a:lnTo>
                    <a:pt x="400900" y="208241"/>
                  </a:lnTo>
                  <a:lnTo>
                    <a:pt x="400177" y="200901"/>
                  </a:lnTo>
                  <a:lnTo>
                    <a:pt x="398614" y="184873"/>
                  </a:lnTo>
                  <a:lnTo>
                    <a:pt x="395617" y="154457"/>
                  </a:lnTo>
                  <a:lnTo>
                    <a:pt x="376643" y="104863"/>
                  </a:lnTo>
                  <a:lnTo>
                    <a:pt x="345389" y="62064"/>
                  </a:lnTo>
                  <a:lnTo>
                    <a:pt x="320395" y="42049"/>
                  </a:lnTo>
                  <a:lnTo>
                    <a:pt x="302844" y="28028"/>
                  </a:lnTo>
                  <a:lnTo>
                    <a:pt x="300177" y="26911"/>
                  </a:lnTo>
                  <a:lnTo>
                    <a:pt x="300177" y="111455"/>
                  </a:lnTo>
                  <a:lnTo>
                    <a:pt x="300177" y="131483"/>
                  </a:lnTo>
                  <a:lnTo>
                    <a:pt x="283502" y="139496"/>
                  </a:lnTo>
                  <a:lnTo>
                    <a:pt x="282168" y="144830"/>
                  </a:lnTo>
                  <a:lnTo>
                    <a:pt x="276834" y="154178"/>
                  </a:lnTo>
                  <a:lnTo>
                    <a:pt x="282829" y="171526"/>
                  </a:lnTo>
                  <a:lnTo>
                    <a:pt x="269494" y="184873"/>
                  </a:lnTo>
                  <a:lnTo>
                    <a:pt x="252145" y="178866"/>
                  </a:lnTo>
                  <a:lnTo>
                    <a:pt x="247484" y="181533"/>
                  </a:lnTo>
                  <a:lnTo>
                    <a:pt x="242811" y="183540"/>
                  </a:lnTo>
                  <a:lnTo>
                    <a:pt x="237477" y="184873"/>
                  </a:lnTo>
                  <a:lnTo>
                    <a:pt x="229463" y="200901"/>
                  </a:lnTo>
                  <a:lnTo>
                    <a:pt x="216789" y="200901"/>
                  </a:lnTo>
                  <a:lnTo>
                    <a:pt x="216789" y="246951"/>
                  </a:lnTo>
                  <a:lnTo>
                    <a:pt x="216166" y="265633"/>
                  </a:lnTo>
                  <a:lnTo>
                    <a:pt x="216128" y="266966"/>
                  </a:lnTo>
                  <a:lnTo>
                    <a:pt x="199453" y="274980"/>
                  </a:lnTo>
                  <a:lnTo>
                    <a:pt x="198120" y="280314"/>
                  </a:lnTo>
                  <a:lnTo>
                    <a:pt x="196113" y="284988"/>
                  </a:lnTo>
                  <a:lnTo>
                    <a:pt x="193446" y="289661"/>
                  </a:lnTo>
                  <a:lnTo>
                    <a:pt x="198780" y="307022"/>
                  </a:lnTo>
                  <a:lnTo>
                    <a:pt x="185445" y="320370"/>
                  </a:lnTo>
                  <a:lnTo>
                    <a:pt x="168097" y="314363"/>
                  </a:lnTo>
                  <a:lnTo>
                    <a:pt x="163436" y="317030"/>
                  </a:lnTo>
                  <a:lnTo>
                    <a:pt x="158762" y="319036"/>
                  </a:lnTo>
                  <a:lnTo>
                    <a:pt x="153428" y="320370"/>
                  </a:lnTo>
                  <a:lnTo>
                    <a:pt x="146088" y="336384"/>
                  </a:lnTo>
                  <a:lnTo>
                    <a:pt x="127406" y="336384"/>
                  </a:lnTo>
                  <a:lnTo>
                    <a:pt x="119405" y="319697"/>
                  </a:lnTo>
                  <a:lnTo>
                    <a:pt x="116738" y="319036"/>
                  </a:lnTo>
                  <a:lnTo>
                    <a:pt x="114071" y="318363"/>
                  </a:lnTo>
                  <a:lnTo>
                    <a:pt x="109397" y="316357"/>
                  </a:lnTo>
                  <a:lnTo>
                    <a:pt x="104724" y="313690"/>
                  </a:lnTo>
                  <a:lnTo>
                    <a:pt x="87388" y="319036"/>
                  </a:lnTo>
                  <a:lnTo>
                    <a:pt x="74041" y="305676"/>
                  </a:lnTo>
                  <a:lnTo>
                    <a:pt x="80048" y="288328"/>
                  </a:lnTo>
                  <a:lnTo>
                    <a:pt x="77381" y="283654"/>
                  </a:lnTo>
                  <a:lnTo>
                    <a:pt x="75374" y="278980"/>
                  </a:lnTo>
                  <a:lnTo>
                    <a:pt x="74041" y="273646"/>
                  </a:lnTo>
                  <a:lnTo>
                    <a:pt x="57365" y="265633"/>
                  </a:lnTo>
                  <a:lnTo>
                    <a:pt x="57365" y="246951"/>
                  </a:lnTo>
                  <a:lnTo>
                    <a:pt x="74041" y="238937"/>
                  </a:lnTo>
                  <a:lnTo>
                    <a:pt x="75374" y="233603"/>
                  </a:lnTo>
                  <a:lnTo>
                    <a:pt x="77381" y="228930"/>
                  </a:lnTo>
                  <a:lnTo>
                    <a:pt x="80048" y="224256"/>
                  </a:lnTo>
                  <a:lnTo>
                    <a:pt x="74041" y="206908"/>
                  </a:lnTo>
                  <a:lnTo>
                    <a:pt x="87388" y="193548"/>
                  </a:lnTo>
                  <a:lnTo>
                    <a:pt x="104724" y="199555"/>
                  </a:lnTo>
                  <a:lnTo>
                    <a:pt x="109397" y="196888"/>
                  </a:lnTo>
                  <a:lnTo>
                    <a:pt x="114071" y="194894"/>
                  </a:lnTo>
                  <a:lnTo>
                    <a:pt x="119405" y="193548"/>
                  </a:lnTo>
                  <a:lnTo>
                    <a:pt x="127406" y="176872"/>
                  </a:lnTo>
                  <a:lnTo>
                    <a:pt x="146748" y="176872"/>
                  </a:lnTo>
                  <a:lnTo>
                    <a:pt x="154762" y="193548"/>
                  </a:lnTo>
                  <a:lnTo>
                    <a:pt x="160096" y="194894"/>
                  </a:lnTo>
                  <a:lnTo>
                    <a:pt x="164769" y="196888"/>
                  </a:lnTo>
                  <a:lnTo>
                    <a:pt x="169430" y="199555"/>
                  </a:lnTo>
                  <a:lnTo>
                    <a:pt x="186778" y="193548"/>
                  </a:lnTo>
                  <a:lnTo>
                    <a:pt x="200113" y="206908"/>
                  </a:lnTo>
                  <a:lnTo>
                    <a:pt x="194119" y="224256"/>
                  </a:lnTo>
                  <a:lnTo>
                    <a:pt x="196786" y="228930"/>
                  </a:lnTo>
                  <a:lnTo>
                    <a:pt x="198780" y="233603"/>
                  </a:lnTo>
                  <a:lnTo>
                    <a:pt x="200113" y="238937"/>
                  </a:lnTo>
                  <a:lnTo>
                    <a:pt x="216789" y="246951"/>
                  </a:lnTo>
                  <a:lnTo>
                    <a:pt x="216789" y="200901"/>
                  </a:lnTo>
                  <a:lnTo>
                    <a:pt x="210794" y="200901"/>
                  </a:lnTo>
                  <a:lnTo>
                    <a:pt x="207264" y="193548"/>
                  </a:lnTo>
                  <a:lnTo>
                    <a:pt x="202780" y="184213"/>
                  </a:lnTo>
                  <a:lnTo>
                    <a:pt x="197446" y="182880"/>
                  </a:lnTo>
                  <a:lnTo>
                    <a:pt x="192786" y="180873"/>
                  </a:lnTo>
                  <a:lnTo>
                    <a:pt x="188112" y="178206"/>
                  </a:lnTo>
                  <a:lnTo>
                    <a:pt x="170764" y="184213"/>
                  </a:lnTo>
                  <a:lnTo>
                    <a:pt x="163436" y="176872"/>
                  </a:lnTo>
                  <a:lnTo>
                    <a:pt x="157429" y="170865"/>
                  </a:lnTo>
                  <a:lnTo>
                    <a:pt x="163436" y="153504"/>
                  </a:lnTo>
                  <a:lnTo>
                    <a:pt x="160756" y="148831"/>
                  </a:lnTo>
                  <a:lnTo>
                    <a:pt x="158762" y="144157"/>
                  </a:lnTo>
                  <a:lnTo>
                    <a:pt x="157429" y="138823"/>
                  </a:lnTo>
                  <a:lnTo>
                    <a:pt x="140754" y="130810"/>
                  </a:lnTo>
                  <a:lnTo>
                    <a:pt x="140754" y="112128"/>
                  </a:lnTo>
                  <a:lnTo>
                    <a:pt x="157429" y="104114"/>
                  </a:lnTo>
                  <a:lnTo>
                    <a:pt x="158762" y="98780"/>
                  </a:lnTo>
                  <a:lnTo>
                    <a:pt x="160756" y="94107"/>
                  </a:lnTo>
                  <a:lnTo>
                    <a:pt x="163423" y="89433"/>
                  </a:lnTo>
                  <a:lnTo>
                    <a:pt x="158089" y="72085"/>
                  </a:lnTo>
                  <a:lnTo>
                    <a:pt x="171437" y="58737"/>
                  </a:lnTo>
                  <a:lnTo>
                    <a:pt x="188772" y="64744"/>
                  </a:lnTo>
                  <a:lnTo>
                    <a:pt x="193446" y="62064"/>
                  </a:lnTo>
                  <a:lnTo>
                    <a:pt x="198120" y="60071"/>
                  </a:lnTo>
                  <a:lnTo>
                    <a:pt x="203454" y="58737"/>
                  </a:lnTo>
                  <a:lnTo>
                    <a:pt x="211455" y="42049"/>
                  </a:lnTo>
                  <a:lnTo>
                    <a:pt x="230136" y="42049"/>
                  </a:lnTo>
                  <a:lnTo>
                    <a:pt x="238137" y="58064"/>
                  </a:lnTo>
                  <a:lnTo>
                    <a:pt x="243471" y="59397"/>
                  </a:lnTo>
                  <a:lnTo>
                    <a:pt x="248145" y="61404"/>
                  </a:lnTo>
                  <a:lnTo>
                    <a:pt x="252818" y="64071"/>
                  </a:lnTo>
                  <a:lnTo>
                    <a:pt x="270154" y="58064"/>
                  </a:lnTo>
                  <a:lnTo>
                    <a:pt x="283502" y="71412"/>
                  </a:lnTo>
                  <a:lnTo>
                    <a:pt x="277495" y="88773"/>
                  </a:lnTo>
                  <a:lnTo>
                    <a:pt x="280162" y="93433"/>
                  </a:lnTo>
                  <a:lnTo>
                    <a:pt x="282168" y="98107"/>
                  </a:lnTo>
                  <a:lnTo>
                    <a:pt x="283502" y="103454"/>
                  </a:lnTo>
                  <a:lnTo>
                    <a:pt x="300177" y="111455"/>
                  </a:lnTo>
                  <a:lnTo>
                    <a:pt x="300177" y="26911"/>
                  </a:lnTo>
                  <a:lnTo>
                    <a:pt x="253022" y="7010"/>
                  </a:lnTo>
                  <a:lnTo>
                    <a:pt x="200456" y="0"/>
                  </a:lnTo>
                  <a:lnTo>
                    <a:pt x="147878" y="7010"/>
                  </a:lnTo>
                  <a:lnTo>
                    <a:pt x="98056" y="28028"/>
                  </a:lnTo>
                  <a:lnTo>
                    <a:pt x="55626" y="61633"/>
                  </a:lnTo>
                  <a:lnTo>
                    <a:pt x="24269" y="104622"/>
                  </a:lnTo>
                  <a:lnTo>
                    <a:pt x="5359" y="154178"/>
                  </a:lnTo>
                  <a:lnTo>
                    <a:pt x="0" y="208241"/>
                  </a:lnTo>
                  <a:lnTo>
                    <a:pt x="5257" y="254774"/>
                  </a:lnTo>
                  <a:lnTo>
                    <a:pt x="20599" y="298259"/>
                  </a:lnTo>
                  <a:lnTo>
                    <a:pt x="45313" y="337108"/>
                  </a:lnTo>
                  <a:lnTo>
                    <a:pt x="78714" y="369760"/>
                  </a:lnTo>
                  <a:lnTo>
                    <a:pt x="78714" y="538619"/>
                  </a:lnTo>
                  <a:lnTo>
                    <a:pt x="289509" y="538619"/>
                  </a:lnTo>
                  <a:lnTo>
                    <a:pt x="289509" y="458520"/>
                  </a:lnTo>
                  <a:lnTo>
                    <a:pt x="322186" y="458520"/>
                  </a:lnTo>
                  <a:lnTo>
                    <a:pt x="366280" y="445008"/>
                  </a:lnTo>
                  <a:lnTo>
                    <a:pt x="395071" y="409054"/>
                  </a:lnTo>
                  <a:lnTo>
                    <a:pt x="400900" y="378434"/>
                  </a:lnTo>
                  <a:lnTo>
                    <a:pt x="400900" y="338391"/>
                  </a:lnTo>
                  <a:lnTo>
                    <a:pt x="430250" y="338391"/>
                  </a:lnTo>
                  <a:lnTo>
                    <a:pt x="435470" y="336384"/>
                  </a:lnTo>
                  <a:lnTo>
                    <a:pt x="442429" y="333717"/>
                  </a:lnTo>
                  <a:lnTo>
                    <a:pt x="451104" y="323532"/>
                  </a:lnTo>
                  <a:lnTo>
                    <a:pt x="451637" y="320370"/>
                  </a:lnTo>
                  <a:lnTo>
                    <a:pt x="453517" y="3091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781294" y="3583685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79">
                  <a:moveTo>
                    <a:pt x="62102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1"/>
                  </a:lnTo>
                  <a:lnTo>
                    <a:pt x="0" y="621030"/>
                  </a:lnTo>
                  <a:lnTo>
                    <a:pt x="8447" y="662838"/>
                  </a:lnTo>
                  <a:lnTo>
                    <a:pt x="31480" y="696991"/>
                  </a:lnTo>
                  <a:lnTo>
                    <a:pt x="65633" y="720024"/>
                  </a:lnTo>
                  <a:lnTo>
                    <a:pt x="107441" y="728471"/>
                  </a:lnTo>
                  <a:lnTo>
                    <a:pt x="621029" y="728471"/>
                  </a:lnTo>
                  <a:lnTo>
                    <a:pt x="662838" y="720024"/>
                  </a:lnTo>
                  <a:lnTo>
                    <a:pt x="696991" y="696991"/>
                  </a:lnTo>
                  <a:lnTo>
                    <a:pt x="720024" y="662838"/>
                  </a:lnTo>
                  <a:lnTo>
                    <a:pt x="728472" y="621030"/>
                  </a:lnTo>
                  <a:lnTo>
                    <a:pt x="728472" y="107441"/>
                  </a:lnTo>
                  <a:lnTo>
                    <a:pt x="720024" y="65633"/>
                  </a:lnTo>
                  <a:lnTo>
                    <a:pt x="696991" y="31480"/>
                  </a:lnTo>
                  <a:lnTo>
                    <a:pt x="662838" y="8447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781294" y="3583685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79">
                  <a:moveTo>
                    <a:pt x="0" y="107441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621029" y="0"/>
                  </a:lnTo>
                  <a:lnTo>
                    <a:pt x="662838" y="8447"/>
                  </a:lnTo>
                  <a:lnTo>
                    <a:pt x="696991" y="31480"/>
                  </a:lnTo>
                  <a:lnTo>
                    <a:pt x="720024" y="65633"/>
                  </a:lnTo>
                  <a:lnTo>
                    <a:pt x="728472" y="107441"/>
                  </a:lnTo>
                  <a:lnTo>
                    <a:pt x="728472" y="621030"/>
                  </a:lnTo>
                  <a:lnTo>
                    <a:pt x="720024" y="662838"/>
                  </a:lnTo>
                  <a:lnTo>
                    <a:pt x="696991" y="696991"/>
                  </a:lnTo>
                  <a:lnTo>
                    <a:pt x="662838" y="720024"/>
                  </a:lnTo>
                  <a:lnTo>
                    <a:pt x="621029" y="728471"/>
                  </a:lnTo>
                  <a:lnTo>
                    <a:pt x="107441" y="728471"/>
                  </a:lnTo>
                  <a:lnTo>
                    <a:pt x="65633" y="720024"/>
                  </a:lnTo>
                  <a:lnTo>
                    <a:pt x="31480" y="696991"/>
                  </a:lnTo>
                  <a:lnTo>
                    <a:pt x="8447" y="662838"/>
                  </a:lnTo>
                  <a:lnTo>
                    <a:pt x="0" y="621030"/>
                  </a:lnTo>
                  <a:lnTo>
                    <a:pt x="0" y="107441"/>
                  </a:lnTo>
                  <a:close/>
                </a:path>
              </a:pathLst>
            </a:custGeom>
            <a:ln w="3810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971629" y="3647528"/>
              <a:ext cx="347345" cy="560705"/>
            </a:xfrm>
            <a:custGeom>
              <a:avLst/>
              <a:gdLst/>
              <a:ahLst/>
              <a:cxnLst/>
              <a:rect l="l" t="t" r="r" b="b"/>
              <a:pathLst>
                <a:path w="347345" h="560704">
                  <a:moveTo>
                    <a:pt x="216789" y="520598"/>
                  </a:moveTo>
                  <a:lnTo>
                    <a:pt x="130073" y="520598"/>
                  </a:lnTo>
                  <a:lnTo>
                    <a:pt x="134505" y="536422"/>
                  </a:lnTo>
                  <a:lnTo>
                    <a:pt x="144005" y="549135"/>
                  </a:lnTo>
                  <a:lnTo>
                    <a:pt x="157378" y="557580"/>
                  </a:lnTo>
                  <a:lnTo>
                    <a:pt x="173431" y="560641"/>
                  </a:lnTo>
                  <a:lnTo>
                    <a:pt x="189496" y="557580"/>
                  </a:lnTo>
                  <a:lnTo>
                    <a:pt x="202869" y="549135"/>
                  </a:lnTo>
                  <a:lnTo>
                    <a:pt x="212369" y="536422"/>
                  </a:lnTo>
                  <a:lnTo>
                    <a:pt x="216789" y="520598"/>
                  </a:lnTo>
                  <a:close/>
                </a:path>
                <a:path w="347345" h="560704">
                  <a:moveTo>
                    <a:pt x="260159" y="473875"/>
                  </a:moveTo>
                  <a:lnTo>
                    <a:pt x="258622" y="465963"/>
                  </a:lnTo>
                  <a:lnTo>
                    <a:pt x="254406" y="459613"/>
                  </a:lnTo>
                  <a:lnTo>
                    <a:pt x="248056" y="455383"/>
                  </a:lnTo>
                  <a:lnTo>
                    <a:pt x="240144" y="453859"/>
                  </a:lnTo>
                  <a:lnTo>
                    <a:pt x="106730" y="453859"/>
                  </a:lnTo>
                  <a:lnTo>
                    <a:pt x="98818" y="455383"/>
                  </a:lnTo>
                  <a:lnTo>
                    <a:pt x="92468" y="459613"/>
                  </a:lnTo>
                  <a:lnTo>
                    <a:pt x="88252" y="465963"/>
                  </a:lnTo>
                  <a:lnTo>
                    <a:pt x="86715" y="473875"/>
                  </a:lnTo>
                  <a:lnTo>
                    <a:pt x="88252" y="481787"/>
                  </a:lnTo>
                  <a:lnTo>
                    <a:pt x="92468" y="488137"/>
                  </a:lnTo>
                  <a:lnTo>
                    <a:pt x="98818" y="492366"/>
                  </a:lnTo>
                  <a:lnTo>
                    <a:pt x="106730" y="493903"/>
                  </a:lnTo>
                  <a:lnTo>
                    <a:pt x="240144" y="493903"/>
                  </a:lnTo>
                  <a:lnTo>
                    <a:pt x="248056" y="492366"/>
                  </a:lnTo>
                  <a:lnTo>
                    <a:pt x="254406" y="488137"/>
                  </a:lnTo>
                  <a:lnTo>
                    <a:pt x="258622" y="481787"/>
                  </a:lnTo>
                  <a:lnTo>
                    <a:pt x="260159" y="473875"/>
                  </a:lnTo>
                  <a:close/>
                </a:path>
                <a:path w="347345" h="560704">
                  <a:moveTo>
                    <a:pt x="260159" y="407136"/>
                  </a:moveTo>
                  <a:lnTo>
                    <a:pt x="258622" y="399224"/>
                  </a:lnTo>
                  <a:lnTo>
                    <a:pt x="254406" y="392861"/>
                  </a:lnTo>
                  <a:lnTo>
                    <a:pt x="248056" y="388645"/>
                  </a:lnTo>
                  <a:lnTo>
                    <a:pt x="240144" y="387108"/>
                  </a:lnTo>
                  <a:lnTo>
                    <a:pt x="106730" y="387108"/>
                  </a:lnTo>
                  <a:lnTo>
                    <a:pt x="98818" y="388645"/>
                  </a:lnTo>
                  <a:lnTo>
                    <a:pt x="92468" y="392861"/>
                  </a:lnTo>
                  <a:lnTo>
                    <a:pt x="88252" y="399224"/>
                  </a:lnTo>
                  <a:lnTo>
                    <a:pt x="86715" y="407136"/>
                  </a:lnTo>
                  <a:lnTo>
                    <a:pt x="88252" y="415048"/>
                  </a:lnTo>
                  <a:lnTo>
                    <a:pt x="92468" y="421398"/>
                  </a:lnTo>
                  <a:lnTo>
                    <a:pt x="98818" y="425627"/>
                  </a:lnTo>
                  <a:lnTo>
                    <a:pt x="106730" y="427151"/>
                  </a:lnTo>
                  <a:lnTo>
                    <a:pt x="240144" y="427151"/>
                  </a:lnTo>
                  <a:lnTo>
                    <a:pt x="248056" y="425627"/>
                  </a:lnTo>
                  <a:lnTo>
                    <a:pt x="254406" y="421398"/>
                  </a:lnTo>
                  <a:lnTo>
                    <a:pt x="258622" y="415048"/>
                  </a:lnTo>
                  <a:lnTo>
                    <a:pt x="260159" y="407136"/>
                  </a:lnTo>
                  <a:close/>
                </a:path>
                <a:path w="347345" h="560704">
                  <a:moveTo>
                    <a:pt x="346875" y="171526"/>
                  </a:moveTo>
                  <a:lnTo>
                    <a:pt x="339902" y="125958"/>
                  </a:lnTo>
                  <a:lnTo>
                    <a:pt x="322072" y="85090"/>
                  </a:lnTo>
                  <a:lnTo>
                    <a:pt x="307517" y="66535"/>
                  </a:lnTo>
                  <a:lnTo>
                    <a:pt x="307517" y="171526"/>
                  </a:lnTo>
                  <a:lnTo>
                    <a:pt x="307517" y="176872"/>
                  </a:lnTo>
                  <a:lnTo>
                    <a:pt x="306844" y="176872"/>
                  </a:lnTo>
                  <a:lnTo>
                    <a:pt x="305854" y="188861"/>
                  </a:lnTo>
                  <a:lnTo>
                    <a:pt x="303923" y="200736"/>
                  </a:lnTo>
                  <a:lnTo>
                    <a:pt x="287921" y="242951"/>
                  </a:lnTo>
                  <a:lnTo>
                    <a:pt x="274828" y="260299"/>
                  </a:lnTo>
                  <a:lnTo>
                    <a:pt x="263715" y="274561"/>
                  </a:lnTo>
                  <a:lnTo>
                    <a:pt x="253479" y="289331"/>
                  </a:lnTo>
                  <a:lnTo>
                    <a:pt x="244246" y="304596"/>
                  </a:lnTo>
                  <a:lnTo>
                    <a:pt x="236143" y="320370"/>
                  </a:lnTo>
                  <a:lnTo>
                    <a:pt x="111404" y="320370"/>
                  </a:lnTo>
                  <a:lnTo>
                    <a:pt x="83439" y="274561"/>
                  </a:lnTo>
                  <a:lnTo>
                    <a:pt x="65976" y="251929"/>
                  </a:lnTo>
                  <a:lnTo>
                    <a:pt x="59867" y="242951"/>
                  </a:lnTo>
                  <a:lnTo>
                    <a:pt x="43357" y="200736"/>
                  </a:lnTo>
                  <a:lnTo>
                    <a:pt x="40690" y="171526"/>
                  </a:lnTo>
                  <a:lnTo>
                    <a:pt x="48094" y="129921"/>
                  </a:lnTo>
                  <a:lnTo>
                    <a:pt x="67284" y="93776"/>
                  </a:lnTo>
                  <a:lnTo>
                    <a:pt x="96113" y="65239"/>
                  </a:lnTo>
                  <a:lnTo>
                    <a:pt x="132435" y="46393"/>
                  </a:lnTo>
                  <a:lnTo>
                    <a:pt x="174104" y="39382"/>
                  </a:lnTo>
                  <a:lnTo>
                    <a:pt x="216154" y="46393"/>
                  </a:lnTo>
                  <a:lnTo>
                    <a:pt x="215900" y="46393"/>
                  </a:lnTo>
                  <a:lnTo>
                    <a:pt x="252095" y="65036"/>
                  </a:lnTo>
                  <a:lnTo>
                    <a:pt x="280924" y="93484"/>
                  </a:lnTo>
                  <a:lnTo>
                    <a:pt x="300113" y="129654"/>
                  </a:lnTo>
                  <a:lnTo>
                    <a:pt x="307517" y="171526"/>
                  </a:lnTo>
                  <a:lnTo>
                    <a:pt x="307517" y="66535"/>
                  </a:lnTo>
                  <a:lnTo>
                    <a:pt x="294919" y="50469"/>
                  </a:lnTo>
                  <a:lnTo>
                    <a:pt x="280466" y="39382"/>
                  </a:lnTo>
                  <a:lnTo>
                    <a:pt x="260057" y="23710"/>
                  </a:lnTo>
                  <a:lnTo>
                    <a:pt x="219036" y="6362"/>
                  </a:lnTo>
                  <a:lnTo>
                    <a:pt x="173431" y="0"/>
                  </a:lnTo>
                  <a:lnTo>
                    <a:pt x="127838" y="6362"/>
                  </a:lnTo>
                  <a:lnTo>
                    <a:pt x="86817" y="23710"/>
                  </a:lnTo>
                  <a:lnTo>
                    <a:pt x="51943" y="50469"/>
                  </a:lnTo>
                  <a:lnTo>
                    <a:pt x="24803" y="85090"/>
                  </a:lnTo>
                  <a:lnTo>
                    <a:pt x="6959" y="125958"/>
                  </a:lnTo>
                  <a:lnTo>
                    <a:pt x="0" y="171526"/>
                  </a:lnTo>
                  <a:lnTo>
                    <a:pt x="0" y="177533"/>
                  </a:lnTo>
                  <a:lnTo>
                    <a:pt x="7124" y="222961"/>
                  </a:lnTo>
                  <a:lnTo>
                    <a:pt x="25019" y="263550"/>
                  </a:lnTo>
                  <a:lnTo>
                    <a:pt x="42024" y="286994"/>
                  </a:lnTo>
                  <a:lnTo>
                    <a:pt x="54102" y="302577"/>
                  </a:lnTo>
                  <a:lnTo>
                    <a:pt x="65620" y="321030"/>
                  </a:lnTo>
                  <a:lnTo>
                    <a:pt x="75514" y="338988"/>
                  </a:lnTo>
                  <a:lnTo>
                    <a:pt x="82715" y="353072"/>
                  </a:lnTo>
                  <a:lnTo>
                    <a:pt x="84721" y="357746"/>
                  </a:lnTo>
                  <a:lnTo>
                    <a:pt x="89382" y="360413"/>
                  </a:lnTo>
                  <a:lnTo>
                    <a:pt x="257479" y="360413"/>
                  </a:lnTo>
                  <a:lnTo>
                    <a:pt x="262153" y="357746"/>
                  </a:lnTo>
                  <a:lnTo>
                    <a:pt x="264160" y="353072"/>
                  </a:lnTo>
                  <a:lnTo>
                    <a:pt x="271360" y="338988"/>
                  </a:lnTo>
                  <a:lnTo>
                    <a:pt x="292773" y="302577"/>
                  </a:lnTo>
                  <a:lnTo>
                    <a:pt x="313944" y="275615"/>
                  </a:lnTo>
                  <a:lnTo>
                    <a:pt x="322110" y="263550"/>
                  </a:lnTo>
                  <a:lnTo>
                    <a:pt x="339737" y="222961"/>
                  </a:lnTo>
                  <a:lnTo>
                    <a:pt x="346875" y="177533"/>
                  </a:lnTo>
                  <a:lnTo>
                    <a:pt x="346875" y="1715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692265" y="2522601"/>
            <a:ext cx="4722495" cy="546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dirty="0" sz="1800" spc="55">
                <a:latin typeface="Microsoft Sans Serif"/>
                <a:cs typeface="Microsoft Sans Serif"/>
              </a:rPr>
              <a:t>Infrastructure</a:t>
            </a:r>
            <a:r>
              <a:rPr dirty="0" sz="1800" spc="65">
                <a:latin typeface="Microsoft Sans Serif"/>
                <a:cs typeface="Microsoft Sans Serif"/>
              </a:rPr>
              <a:t> </a:t>
            </a:r>
            <a:r>
              <a:rPr dirty="0" sz="1800" spc="20">
                <a:latin typeface="Microsoft Sans Serif"/>
                <a:cs typeface="Microsoft Sans Serif"/>
              </a:rPr>
              <a:t>&amp;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 spc="20">
                <a:latin typeface="Microsoft Sans Serif"/>
                <a:cs typeface="Microsoft Sans Serif"/>
              </a:rPr>
              <a:t>Application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 spc="20">
                <a:latin typeface="Microsoft Sans Serif"/>
                <a:cs typeface="Microsoft Sans Serif"/>
              </a:rPr>
              <a:t>Modernization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050"/>
              </a:lnSpc>
            </a:pPr>
            <a:r>
              <a:rPr dirty="0" sz="1800" spc="-10">
                <a:latin typeface="Microsoft Sans Serif"/>
                <a:cs typeface="Microsoft Sans Serif"/>
              </a:rPr>
              <a:t>Cloud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27" name="object 27" descr=""/>
          <p:cNvSpPr txBox="1"/>
          <p:nvPr/>
        </p:nvSpPr>
        <p:spPr>
          <a:xfrm>
            <a:off x="6692265" y="4799203"/>
            <a:ext cx="4728210" cy="54673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latin typeface="Microsoft Sans Serif"/>
                <a:cs typeface="Microsoft Sans Serif"/>
              </a:rPr>
              <a:t>Understanding</a:t>
            </a:r>
            <a:r>
              <a:rPr dirty="0" sz="1800" spc="204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google</a:t>
            </a:r>
            <a:r>
              <a:rPr dirty="0" sz="1800" spc="1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cloud</a:t>
            </a:r>
            <a:r>
              <a:rPr dirty="0" sz="1800" spc="15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security</a:t>
            </a:r>
            <a:r>
              <a:rPr dirty="0" sz="1800" spc="17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and </a:t>
            </a:r>
            <a:r>
              <a:rPr dirty="0" sz="1800">
                <a:latin typeface="Microsoft Sans Serif"/>
                <a:cs typeface="Microsoft Sans Serif"/>
              </a:rPr>
              <a:t>operations</a:t>
            </a:r>
            <a:r>
              <a:rPr dirty="0" sz="1800" spc="135">
                <a:latin typeface="Microsoft Sans Serif"/>
                <a:cs typeface="Microsoft Sans Serif"/>
              </a:rPr>
              <a:t> </a:t>
            </a:r>
            <a:r>
              <a:rPr dirty="0" sz="1800" spc="140">
                <a:latin typeface="Microsoft Sans Serif"/>
                <a:cs typeface="Microsoft Sans Serif"/>
              </a:rPr>
              <a:t>to</a:t>
            </a:r>
            <a:r>
              <a:rPr dirty="0" sz="1800" spc="10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maintain</a:t>
            </a:r>
            <a:r>
              <a:rPr dirty="0" sz="1800" spc="114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1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existing</a:t>
            </a:r>
            <a:r>
              <a:rPr dirty="0" sz="1800" spc="9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standards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692265" y="3764407"/>
            <a:ext cx="3882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Innovating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 spc="95">
                <a:latin typeface="Microsoft Sans Serif"/>
                <a:cs typeface="Microsoft Sans Serif"/>
              </a:rPr>
              <a:t>with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Data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in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Google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Cloud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4289" y="3104388"/>
            <a:ext cx="7056755" cy="626745"/>
          </a:xfrm>
          <a:prstGeom prst="rect"/>
          <a:solidFill>
            <a:srgbClr val="F4C74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-35"/>
              <a:t>Shared</a:t>
            </a:r>
            <a:r>
              <a:rPr dirty="0" sz="4400" spc="-204"/>
              <a:t> </a:t>
            </a:r>
            <a:r>
              <a:rPr dirty="0" sz="4400" spc="90"/>
              <a:t>responsibility</a:t>
            </a:r>
            <a:r>
              <a:rPr dirty="0" sz="4400" spc="-225"/>
              <a:t> </a:t>
            </a:r>
            <a:r>
              <a:rPr dirty="0" sz="4400" spc="110"/>
              <a:t>model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0211816" y="293369"/>
            <a:ext cx="14554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Shared</a:t>
            </a:r>
            <a:r>
              <a:rPr dirty="0" sz="1000" spc="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responsibility</a:t>
            </a:r>
            <a:r>
              <a:rPr dirty="0" sz="1000" spc="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972311"/>
            <a:ext cx="11140440" cy="517563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635110" y="1508201"/>
            <a:ext cx="21659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dirty="0" sz="1800" spc="-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5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848" y="1508201"/>
            <a:ext cx="2552065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404040"/>
                </a:solidFill>
              </a:rPr>
              <a:t>Security</a:t>
            </a:r>
            <a:r>
              <a:rPr dirty="0" spc="-25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inside</a:t>
            </a:r>
            <a:r>
              <a:rPr dirty="0" spc="-25">
                <a:solidFill>
                  <a:srgbClr val="404040"/>
                </a:solidFill>
              </a:rPr>
              <a:t> </a:t>
            </a:r>
            <a:r>
              <a:rPr dirty="0" spc="80">
                <a:solidFill>
                  <a:srgbClr val="404040"/>
                </a:solidFill>
              </a:rPr>
              <a:t>the</a:t>
            </a:r>
            <a:r>
              <a:rPr dirty="0" spc="-40">
                <a:solidFill>
                  <a:srgbClr val="404040"/>
                </a:solidFill>
              </a:rPr>
              <a:t> </a:t>
            </a:r>
            <a:r>
              <a:rPr dirty="0" spc="-20">
                <a:solidFill>
                  <a:srgbClr val="404040"/>
                </a:solidFill>
              </a:rPr>
              <a:t>cloud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929436" y="2740279"/>
            <a:ext cx="2418715" cy="15436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inside</a:t>
            </a:r>
            <a:r>
              <a:rPr dirty="0" sz="14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algn="r" marL="315595" marR="5080" indent="36195">
              <a:lnSpc>
                <a:spcPts val="1510"/>
              </a:lnSpc>
            </a:pPr>
            <a:r>
              <a:rPr dirty="0" sz="1400" spc="10">
                <a:solidFill>
                  <a:srgbClr val="404040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1400" spc="1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configuration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according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best</a:t>
            </a:r>
            <a:r>
              <a:rPr dirty="0" sz="1400" spc="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practice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algn="r" marL="484505" marR="5715" indent="-416559">
              <a:lnSpc>
                <a:spcPts val="1510"/>
              </a:lnSpc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Taking</a:t>
            </a:r>
            <a:r>
              <a:rPr dirty="0" sz="14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proactive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measures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in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solving</a:t>
            </a:r>
            <a:r>
              <a:rPr dirty="0" sz="1400" spc="5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dirty="0" sz="1400" spc="8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threats.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635110" y="2740279"/>
            <a:ext cx="2701290" cy="20516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Physical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5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centers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9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Global</a:t>
            </a:r>
            <a:r>
              <a:rPr dirty="0" sz="1400" spc="-6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404040"/>
                </a:solidFill>
                <a:latin typeface="Microsoft Sans Serif"/>
                <a:cs typeface="Microsoft Sans Serif"/>
              </a:rPr>
              <a:t>network</a:t>
            </a:r>
            <a:endParaRPr sz="1400">
              <a:latin typeface="Microsoft Sans Serif"/>
              <a:cs typeface="Microsoft Sans Serif"/>
            </a:endParaRPr>
          </a:p>
          <a:p>
            <a:pPr marL="12700" marR="5080">
              <a:lnSpc>
                <a:spcPts val="4760"/>
              </a:lnSpc>
              <a:spcBef>
                <a:spcPts val="470"/>
              </a:spcBef>
            </a:pP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Cyber</a:t>
            </a:r>
            <a:r>
              <a:rPr dirty="0" sz="14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5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centers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Upgrade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and patches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accordingly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039" y="3104388"/>
            <a:ext cx="6738620" cy="626745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65">
                <a:solidFill>
                  <a:srgbClr val="252525"/>
                </a:solidFill>
              </a:rPr>
              <a:t>Overview</a:t>
            </a:r>
            <a:r>
              <a:rPr dirty="0" sz="4400" spc="-114">
                <a:solidFill>
                  <a:srgbClr val="252525"/>
                </a:solidFill>
              </a:rPr>
              <a:t> </a:t>
            </a:r>
            <a:r>
              <a:rPr dirty="0" sz="4400">
                <a:solidFill>
                  <a:srgbClr val="252525"/>
                </a:solidFill>
              </a:rPr>
              <a:t>&amp;</a:t>
            </a:r>
            <a:r>
              <a:rPr dirty="0" sz="4400" spc="-120">
                <a:solidFill>
                  <a:srgbClr val="252525"/>
                </a:solidFill>
              </a:rPr>
              <a:t> </a:t>
            </a:r>
            <a:r>
              <a:rPr dirty="0" sz="4400" spc="-85">
                <a:solidFill>
                  <a:srgbClr val="252525"/>
                </a:solidFill>
              </a:rPr>
              <a:t>Sample-</a:t>
            </a:r>
            <a:r>
              <a:rPr dirty="0" sz="4400" spc="-20">
                <a:solidFill>
                  <a:srgbClr val="252525"/>
                </a:solidFill>
              </a:rPr>
              <a:t>Arch-</a:t>
            </a:r>
            <a:r>
              <a:rPr dirty="0" sz="4400" spc="-50">
                <a:solidFill>
                  <a:srgbClr val="252525"/>
                </a:solidFill>
              </a:rPr>
              <a:t>1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65732" y="2337815"/>
              <a:ext cx="9550400" cy="3618865"/>
            </a:xfrm>
            <a:custGeom>
              <a:avLst/>
              <a:gdLst/>
              <a:ahLst/>
              <a:cxnLst/>
              <a:rect l="l" t="t" r="r" b="b"/>
              <a:pathLst>
                <a:path w="9550400" h="3618865">
                  <a:moveTo>
                    <a:pt x="44450" y="3518954"/>
                  </a:moveTo>
                  <a:lnTo>
                    <a:pt x="31750" y="3518954"/>
                  </a:lnTo>
                  <a:lnTo>
                    <a:pt x="31750" y="3569754"/>
                  </a:lnTo>
                  <a:lnTo>
                    <a:pt x="44450" y="3569754"/>
                  </a:lnTo>
                  <a:lnTo>
                    <a:pt x="44450" y="3518954"/>
                  </a:lnTo>
                  <a:close/>
                </a:path>
                <a:path w="9550400" h="3618865">
                  <a:moveTo>
                    <a:pt x="44450" y="3430054"/>
                  </a:moveTo>
                  <a:lnTo>
                    <a:pt x="31750" y="3430054"/>
                  </a:lnTo>
                  <a:lnTo>
                    <a:pt x="31750" y="3480854"/>
                  </a:lnTo>
                  <a:lnTo>
                    <a:pt x="44450" y="3480854"/>
                  </a:lnTo>
                  <a:lnTo>
                    <a:pt x="44450" y="3430054"/>
                  </a:lnTo>
                  <a:close/>
                </a:path>
                <a:path w="9550400" h="3618865">
                  <a:moveTo>
                    <a:pt x="44450" y="3341154"/>
                  </a:moveTo>
                  <a:lnTo>
                    <a:pt x="31750" y="3341154"/>
                  </a:lnTo>
                  <a:lnTo>
                    <a:pt x="31750" y="3391954"/>
                  </a:lnTo>
                  <a:lnTo>
                    <a:pt x="44450" y="3391954"/>
                  </a:lnTo>
                  <a:lnTo>
                    <a:pt x="44450" y="3341154"/>
                  </a:lnTo>
                  <a:close/>
                </a:path>
                <a:path w="9550400" h="3618865">
                  <a:moveTo>
                    <a:pt x="44450" y="3252254"/>
                  </a:moveTo>
                  <a:lnTo>
                    <a:pt x="31750" y="3252254"/>
                  </a:lnTo>
                  <a:lnTo>
                    <a:pt x="31750" y="3303054"/>
                  </a:lnTo>
                  <a:lnTo>
                    <a:pt x="44450" y="3303054"/>
                  </a:lnTo>
                  <a:lnTo>
                    <a:pt x="44450" y="3252254"/>
                  </a:lnTo>
                  <a:close/>
                </a:path>
                <a:path w="9550400" h="3618865">
                  <a:moveTo>
                    <a:pt x="44450" y="3163316"/>
                  </a:moveTo>
                  <a:lnTo>
                    <a:pt x="31750" y="3163316"/>
                  </a:lnTo>
                  <a:lnTo>
                    <a:pt x="31750" y="3214116"/>
                  </a:lnTo>
                  <a:lnTo>
                    <a:pt x="44450" y="3214116"/>
                  </a:lnTo>
                  <a:lnTo>
                    <a:pt x="44450" y="3163316"/>
                  </a:lnTo>
                  <a:close/>
                </a:path>
                <a:path w="9550400" h="3618865">
                  <a:moveTo>
                    <a:pt x="76200" y="3106674"/>
                  </a:moveTo>
                  <a:lnTo>
                    <a:pt x="73202" y="3091827"/>
                  </a:lnTo>
                  <a:lnTo>
                    <a:pt x="65049" y="3079724"/>
                  </a:lnTo>
                  <a:lnTo>
                    <a:pt x="52946" y="3071571"/>
                  </a:lnTo>
                  <a:lnTo>
                    <a:pt x="38100" y="3068574"/>
                  </a:lnTo>
                  <a:lnTo>
                    <a:pt x="23241" y="3071571"/>
                  </a:lnTo>
                  <a:lnTo>
                    <a:pt x="11137" y="3079724"/>
                  </a:lnTo>
                  <a:lnTo>
                    <a:pt x="2984" y="3091827"/>
                  </a:lnTo>
                  <a:lnTo>
                    <a:pt x="0" y="3106674"/>
                  </a:lnTo>
                  <a:lnTo>
                    <a:pt x="2984" y="3121533"/>
                  </a:lnTo>
                  <a:lnTo>
                    <a:pt x="11137" y="3133636"/>
                  </a:lnTo>
                  <a:lnTo>
                    <a:pt x="23241" y="3141789"/>
                  </a:lnTo>
                  <a:lnTo>
                    <a:pt x="38100" y="3144774"/>
                  </a:lnTo>
                  <a:lnTo>
                    <a:pt x="52946" y="3141789"/>
                  </a:lnTo>
                  <a:lnTo>
                    <a:pt x="65049" y="3133636"/>
                  </a:lnTo>
                  <a:lnTo>
                    <a:pt x="70713" y="3125216"/>
                  </a:lnTo>
                  <a:lnTo>
                    <a:pt x="73202" y="3121533"/>
                  </a:lnTo>
                  <a:lnTo>
                    <a:pt x="76200" y="3106674"/>
                  </a:lnTo>
                  <a:close/>
                </a:path>
                <a:path w="9550400" h="3618865">
                  <a:moveTo>
                    <a:pt x="84709" y="3605657"/>
                  </a:moveTo>
                  <a:lnTo>
                    <a:pt x="38100" y="3605657"/>
                  </a:lnTo>
                  <a:lnTo>
                    <a:pt x="40297" y="3607854"/>
                  </a:lnTo>
                  <a:lnTo>
                    <a:pt x="31750" y="3607854"/>
                  </a:lnTo>
                  <a:lnTo>
                    <a:pt x="31750" y="3618357"/>
                  </a:lnTo>
                  <a:lnTo>
                    <a:pt x="84709" y="3618357"/>
                  </a:lnTo>
                  <a:lnTo>
                    <a:pt x="84709" y="3612007"/>
                  </a:lnTo>
                  <a:lnTo>
                    <a:pt x="84709" y="3607854"/>
                  </a:lnTo>
                  <a:lnTo>
                    <a:pt x="84709" y="3605657"/>
                  </a:lnTo>
                  <a:close/>
                </a:path>
                <a:path w="9550400" h="3618865">
                  <a:moveTo>
                    <a:pt x="173609" y="3605657"/>
                  </a:moveTo>
                  <a:lnTo>
                    <a:pt x="122809" y="3605657"/>
                  </a:lnTo>
                  <a:lnTo>
                    <a:pt x="122809" y="3618357"/>
                  </a:lnTo>
                  <a:lnTo>
                    <a:pt x="173609" y="3618357"/>
                  </a:lnTo>
                  <a:lnTo>
                    <a:pt x="173609" y="3605657"/>
                  </a:lnTo>
                  <a:close/>
                </a:path>
                <a:path w="9550400" h="3618865">
                  <a:moveTo>
                    <a:pt x="262509" y="3605657"/>
                  </a:moveTo>
                  <a:lnTo>
                    <a:pt x="211709" y="3605657"/>
                  </a:lnTo>
                  <a:lnTo>
                    <a:pt x="211709" y="3618357"/>
                  </a:lnTo>
                  <a:lnTo>
                    <a:pt x="262509" y="3618357"/>
                  </a:lnTo>
                  <a:lnTo>
                    <a:pt x="262509" y="3605657"/>
                  </a:lnTo>
                  <a:close/>
                </a:path>
                <a:path w="9550400" h="3618865">
                  <a:moveTo>
                    <a:pt x="351409" y="3605657"/>
                  </a:moveTo>
                  <a:lnTo>
                    <a:pt x="300609" y="3605657"/>
                  </a:lnTo>
                  <a:lnTo>
                    <a:pt x="300609" y="3618357"/>
                  </a:lnTo>
                  <a:lnTo>
                    <a:pt x="351409" y="3618357"/>
                  </a:lnTo>
                  <a:lnTo>
                    <a:pt x="351409" y="3605657"/>
                  </a:lnTo>
                  <a:close/>
                </a:path>
                <a:path w="9550400" h="3618865">
                  <a:moveTo>
                    <a:pt x="440309" y="3605657"/>
                  </a:moveTo>
                  <a:lnTo>
                    <a:pt x="389509" y="3605657"/>
                  </a:lnTo>
                  <a:lnTo>
                    <a:pt x="389509" y="3618357"/>
                  </a:lnTo>
                  <a:lnTo>
                    <a:pt x="440309" y="3618357"/>
                  </a:lnTo>
                  <a:lnTo>
                    <a:pt x="440309" y="3605657"/>
                  </a:lnTo>
                  <a:close/>
                </a:path>
                <a:path w="9550400" h="3618865">
                  <a:moveTo>
                    <a:pt x="529209" y="3605657"/>
                  </a:moveTo>
                  <a:lnTo>
                    <a:pt x="478409" y="3605657"/>
                  </a:lnTo>
                  <a:lnTo>
                    <a:pt x="478409" y="3618357"/>
                  </a:lnTo>
                  <a:lnTo>
                    <a:pt x="529209" y="3618357"/>
                  </a:lnTo>
                  <a:lnTo>
                    <a:pt x="529209" y="3605657"/>
                  </a:lnTo>
                  <a:close/>
                </a:path>
                <a:path w="9550400" h="3618865">
                  <a:moveTo>
                    <a:pt x="575056" y="2615184"/>
                  </a:moveTo>
                  <a:lnTo>
                    <a:pt x="561073" y="2615184"/>
                  </a:lnTo>
                  <a:lnTo>
                    <a:pt x="559358" y="2606687"/>
                  </a:lnTo>
                  <a:lnTo>
                    <a:pt x="551205" y="2594584"/>
                  </a:lnTo>
                  <a:lnTo>
                    <a:pt x="539102" y="2586431"/>
                  </a:lnTo>
                  <a:lnTo>
                    <a:pt x="524256" y="2583434"/>
                  </a:lnTo>
                  <a:lnTo>
                    <a:pt x="509397" y="2586431"/>
                  </a:lnTo>
                  <a:lnTo>
                    <a:pt x="497293" y="2594584"/>
                  </a:lnTo>
                  <a:lnTo>
                    <a:pt x="489140" y="2606687"/>
                  </a:lnTo>
                  <a:lnTo>
                    <a:pt x="486156" y="2621534"/>
                  </a:lnTo>
                  <a:lnTo>
                    <a:pt x="489140" y="2636393"/>
                  </a:lnTo>
                  <a:lnTo>
                    <a:pt x="497293" y="2648496"/>
                  </a:lnTo>
                  <a:lnTo>
                    <a:pt x="509397" y="2656649"/>
                  </a:lnTo>
                  <a:lnTo>
                    <a:pt x="524256" y="2659634"/>
                  </a:lnTo>
                  <a:lnTo>
                    <a:pt x="539102" y="2656649"/>
                  </a:lnTo>
                  <a:lnTo>
                    <a:pt x="551205" y="2648496"/>
                  </a:lnTo>
                  <a:lnTo>
                    <a:pt x="559358" y="2636393"/>
                  </a:lnTo>
                  <a:lnTo>
                    <a:pt x="561073" y="2627884"/>
                  </a:lnTo>
                  <a:lnTo>
                    <a:pt x="575056" y="2627884"/>
                  </a:lnTo>
                  <a:lnTo>
                    <a:pt x="575056" y="2615184"/>
                  </a:lnTo>
                  <a:close/>
                </a:path>
                <a:path w="9550400" h="3618865">
                  <a:moveTo>
                    <a:pt x="575056" y="1113790"/>
                  </a:moveTo>
                  <a:lnTo>
                    <a:pt x="561073" y="1113790"/>
                  </a:lnTo>
                  <a:lnTo>
                    <a:pt x="559358" y="1105293"/>
                  </a:lnTo>
                  <a:lnTo>
                    <a:pt x="551205" y="1093190"/>
                  </a:lnTo>
                  <a:lnTo>
                    <a:pt x="539102" y="1085037"/>
                  </a:lnTo>
                  <a:lnTo>
                    <a:pt x="524256" y="1082040"/>
                  </a:lnTo>
                  <a:lnTo>
                    <a:pt x="509397" y="1085037"/>
                  </a:lnTo>
                  <a:lnTo>
                    <a:pt x="497293" y="1093190"/>
                  </a:lnTo>
                  <a:lnTo>
                    <a:pt x="489140" y="1105293"/>
                  </a:lnTo>
                  <a:lnTo>
                    <a:pt x="486156" y="1120140"/>
                  </a:lnTo>
                  <a:lnTo>
                    <a:pt x="489140" y="1134999"/>
                  </a:lnTo>
                  <a:lnTo>
                    <a:pt x="497293" y="1147102"/>
                  </a:lnTo>
                  <a:lnTo>
                    <a:pt x="509397" y="1155255"/>
                  </a:lnTo>
                  <a:lnTo>
                    <a:pt x="524256" y="1158240"/>
                  </a:lnTo>
                  <a:lnTo>
                    <a:pt x="539102" y="1155255"/>
                  </a:lnTo>
                  <a:lnTo>
                    <a:pt x="551205" y="1147102"/>
                  </a:lnTo>
                  <a:lnTo>
                    <a:pt x="559358" y="1134999"/>
                  </a:lnTo>
                  <a:lnTo>
                    <a:pt x="561073" y="1126490"/>
                  </a:lnTo>
                  <a:lnTo>
                    <a:pt x="575056" y="1126490"/>
                  </a:lnTo>
                  <a:lnTo>
                    <a:pt x="575056" y="1113790"/>
                  </a:lnTo>
                  <a:close/>
                </a:path>
                <a:path w="9550400" h="3618865">
                  <a:moveTo>
                    <a:pt x="618109" y="3605657"/>
                  </a:moveTo>
                  <a:lnTo>
                    <a:pt x="567309" y="3605657"/>
                  </a:lnTo>
                  <a:lnTo>
                    <a:pt x="567309" y="3618357"/>
                  </a:lnTo>
                  <a:lnTo>
                    <a:pt x="618109" y="3618357"/>
                  </a:lnTo>
                  <a:lnTo>
                    <a:pt x="618109" y="3605657"/>
                  </a:lnTo>
                  <a:close/>
                </a:path>
                <a:path w="9550400" h="3618865">
                  <a:moveTo>
                    <a:pt x="663956" y="2615184"/>
                  </a:moveTo>
                  <a:lnTo>
                    <a:pt x="613156" y="2615184"/>
                  </a:lnTo>
                  <a:lnTo>
                    <a:pt x="613156" y="2627884"/>
                  </a:lnTo>
                  <a:lnTo>
                    <a:pt x="663956" y="2627884"/>
                  </a:lnTo>
                  <a:lnTo>
                    <a:pt x="663956" y="2615184"/>
                  </a:lnTo>
                  <a:close/>
                </a:path>
                <a:path w="9550400" h="3618865">
                  <a:moveTo>
                    <a:pt x="663956" y="1113790"/>
                  </a:moveTo>
                  <a:lnTo>
                    <a:pt x="613156" y="1113790"/>
                  </a:lnTo>
                  <a:lnTo>
                    <a:pt x="613156" y="1126490"/>
                  </a:lnTo>
                  <a:lnTo>
                    <a:pt x="663956" y="1126490"/>
                  </a:lnTo>
                  <a:lnTo>
                    <a:pt x="663956" y="1113790"/>
                  </a:lnTo>
                  <a:close/>
                </a:path>
                <a:path w="9550400" h="3618865">
                  <a:moveTo>
                    <a:pt x="707009" y="3605657"/>
                  </a:moveTo>
                  <a:lnTo>
                    <a:pt x="656209" y="3605657"/>
                  </a:lnTo>
                  <a:lnTo>
                    <a:pt x="656209" y="3618357"/>
                  </a:lnTo>
                  <a:lnTo>
                    <a:pt x="707009" y="3618357"/>
                  </a:lnTo>
                  <a:lnTo>
                    <a:pt x="707009" y="3605657"/>
                  </a:lnTo>
                  <a:close/>
                </a:path>
                <a:path w="9550400" h="3618865">
                  <a:moveTo>
                    <a:pt x="752856" y="2615184"/>
                  </a:moveTo>
                  <a:lnTo>
                    <a:pt x="702056" y="2615184"/>
                  </a:lnTo>
                  <a:lnTo>
                    <a:pt x="702056" y="2627884"/>
                  </a:lnTo>
                  <a:lnTo>
                    <a:pt x="752856" y="2627884"/>
                  </a:lnTo>
                  <a:lnTo>
                    <a:pt x="752856" y="2615184"/>
                  </a:lnTo>
                  <a:close/>
                </a:path>
                <a:path w="9550400" h="3618865">
                  <a:moveTo>
                    <a:pt x="752856" y="1113790"/>
                  </a:moveTo>
                  <a:lnTo>
                    <a:pt x="702056" y="1113790"/>
                  </a:lnTo>
                  <a:lnTo>
                    <a:pt x="702056" y="1126490"/>
                  </a:lnTo>
                  <a:lnTo>
                    <a:pt x="752856" y="1126490"/>
                  </a:lnTo>
                  <a:lnTo>
                    <a:pt x="752856" y="1113790"/>
                  </a:lnTo>
                  <a:close/>
                </a:path>
                <a:path w="9550400" h="3618865">
                  <a:moveTo>
                    <a:pt x="795909" y="3605657"/>
                  </a:moveTo>
                  <a:lnTo>
                    <a:pt x="745109" y="3605657"/>
                  </a:lnTo>
                  <a:lnTo>
                    <a:pt x="745109" y="3618357"/>
                  </a:lnTo>
                  <a:lnTo>
                    <a:pt x="795909" y="3618357"/>
                  </a:lnTo>
                  <a:lnTo>
                    <a:pt x="795909" y="3605657"/>
                  </a:lnTo>
                  <a:close/>
                </a:path>
                <a:path w="9550400" h="3618865">
                  <a:moveTo>
                    <a:pt x="841756" y="2615184"/>
                  </a:moveTo>
                  <a:lnTo>
                    <a:pt x="790956" y="2615184"/>
                  </a:lnTo>
                  <a:lnTo>
                    <a:pt x="790956" y="2627884"/>
                  </a:lnTo>
                  <a:lnTo>
                    <a:pt x="841756" y="2627884"/>
                  </a:lnTo>
                  <a:lnTo>
                    <a:pt x="841756" y="2615184"/>
                  </a:lnTo>
                  <a:close/>
                </a:path>
                <a:path w="9550400" h="3618865">
                  <a:moveTo>
                    <a:pt x="841756" y="1113790"/>
                  </a:moveTo>
                  <a:lnTo>
                    <a:pt x="790956" y="1113790"/>
                  </a:lnTo>
                  <a:lnTo>
                    <a:pt x="790956" y="1126490"/>
                  </a:lnTo>
                  <a:lnTo>
                    <a:pt x="841756" y="1126490"/>
                  </a:lnTo>
                  <a:lnTo>
                    <a:pt x="841756" y="1113790"/>
                  </a:lnTo>
                  <a:close/>
                </a:path>
                <a:path w="9550400" h="3618865">
                  <a:moveTo>
                    <a:pt x="884809" y="3605657"/>
                  </a:moveTo>
                  <a:lnTo>
                    <a:pt x="834009" y="3605657"/>
                  </a:lnTo>
                  <a:lnTo>
                    <a:pt x="834009" y="3618357"/>
                  </a:lnTo>
                  <a:lnTo>
                    <a:pt x="884809" y="3618357"/>
                  </a:lnTo>
                  <a:lnTo>
                    <a:pt x="884809" y="3605657"/>
                  </a:lnTo>
                  <a:close/>
                </a:path>
                <a:path w="9550400" h="3618865">
                  <a:moveTo>
                    <a:pt x="923417" y="2607945"/>
                  </a:moveTo>
                  <a:lnTo>
                    <a:pt x="910717" y="2607945"/>
                  </a:lnTo>
                  <a:lnTo>
                    <a:pt x="910717" y="2615184"/>
                  </a:lnTo>
                  <a:lnTo>
                    <a:pt x="879856" y="2615184"/>
                  </a:lnTo>
                  <a:lnTo>
                    <a:pt x="879856" y="2627884"/>
                  </a:lnTo>
                  <a:lnTo>
                    <a:pt x="923417" y="2627884"/>
                  </a:lnTo>
                  <a:lnTo>
                    <a:pt x="923417" y="2621534"/>
                  </a:lnTo>
                  <a:lnTo>
                    <a:pt x="923417" y="2615184"/>
                  </a:lnTo>
                  <a:lnTo>
                    <a:pt x="923417" y="2607945"/>
                  </a:lnTo>
                  <a:close/>
                </a:path>
                <a:path w="9550400" h="3618865">
                  <a:moveTo>
                    <a:pt x="923417" y="2519045"/>
                  </a:moveTo>
                  <a:lnTo>
                    <a:pt x="910717" y="2519045"/>
                  </a:lnTo>
                  <a:lnTo>
                    <a:pt x="910717" y="2569845"/>
                  </a:lnTo>
                  <a:lnTo>
                    <a:pt x="923417" y="2569845"/>
                  </a:lnTo>
                  <a:lnTo>
                    <a:pt x="923417" y="2519045"/>
                  </a:lnTo>
                  <a:close/>
                </a:path>
                <a:path w="9550400" h="3618865">
                  <a:moveTo>
                    <a:pt x="923417" y="2430145"/>
                  </a:moveTo>
                  <a:lnTo>
                    <a:pt x="910717" y="2430145"/>
                  </a:lnTo>
                  <a:lnTo>
                    <a:pt x="910717" y="2480945"/>
                  </a:lnTo>
                  <a:lnTo>
                    <a:pt x="923417" y="2480945"/>
                  </a:lnTo>
                  <a:lnTo>
                    <a:pt x="923417" y="2430145"/>
                  </a:lnTo>
                  <a:close/>
                </a:path>
                <a:path w="9550400" h="3618865">
                  <a:moveTo>
                    <a:pt x="923417" y="2341245"/>
                  </a:moveTo>
                  <a:lnTo>
                    <a:pt x="910717" y="2341245"/>
                  </a:lnTo>
                  <a:lnTo>
                    <a:pt x="910717" y="2392045"/>
                  </a:lnTo>
                  <a:lnTo>
                    <a:pt x="923417" y="2392045"/>
                  </a:lnTo>
                  <a:lnTo>
                    <a:pt x="923417" y="2341245"/>
                  </a:lnTo>
                  <a:close/>
                </a:path>
                <a:path w="9550400" h="3618865">
                  <a:moveTo>
                    <a:pt x="923417" y="2252345"/>
                  </a:moveTo>
                  <a:lnTo>
                    <a:pt x="910717" y="2252345"/>
                  </a:lnTo>
                  <a:lnTo>
                    <a:pt x="910717" y="2303145"/>
                  </a:lnTo>
                  <a:lnTo>
                    <a:pt x="923417" y="2303145"/>
                  </a:lnTo>
                  <a:lnTo>
                    <a:pt x="923417" y="2252345"/>
                  </a:lnTo>
                  <a:close/>
                </a:path>
                <a:path w="9550400" h="3618865">
                  <a:moveTo>
                    <a:pt x="923417" y="2163445"/>
                  </a:moveTo>
                  <a:lnTo>
                    <a:pt x="910717" y="2163445"/>
                  </a:lnTo>
                  <a:lnTo>
                    <a:pt x="910717" y="2214245"/>
                  </a:lnTo>
                  <a:lnTo>
                    <a:pt x="923417" y="2214245"/>
                  </a:lnTo>
                  <a:lnTo>
                    <a:pt x="923417" y="2163445"/>
                  </a:lnTo>
                  <a:close/>
                </a:path>
                <a:path w="9550400" h="3618865">
                  <a:moveTo>
                    <a:pt x="923417" y="2074545"/>
                  </a:moveTo>
                  <a:lnTo>
                    <a:pt x="910717" y="2074545"/>
                  </a:lnTo>
                  <a:lnTo>
                    <a:pt x="910717" y="2125345"/>
                  </a:lnTo>
                  <a:lnTo>
                    <a:pt x="923417" y="2125345"/>
                  </a:lnTo>
                  <a:lnTo>
                    <a:pt x="923417" y="2074545"/>
                  </a:lnTo>
                  <a:close/>
                </a:path>
                <a:path w="9550400" h="3618865">
                  <a:moveTo>
                    <a:pt x="923417" y="1985645"/>
                  </a:moveTo>
                  <a:lnTo>
                    <a:pt x="910717" y="1985645"/>
                  </a:lnTo>
                  <a:lnTo>
                    <a:pt x="910717" y="2036445"/>
                  </a:lnTo>
                  <a:lnTo>
                    <a:pt x="923417" y="2036445"/>
                  </a:lnTo>
                  <a:lnTo>
                    <a:pt x="923417" y="1985645"/>
                  </a:lnTo>
                  <a:close/>
                </a:path>
                <a:path w="9550400" h="3618865">
                  <a:moveTo>
                    <a:pt x="923417" y="1896745"/>
                  </a:moveTo>
                  <a:lnTo>
                    <a:pt x="910717" y="1896745"/>
                  </a:lnTo>
                  <a:lnTo>
                    <a:pt x="910717" y="1947545"/>
                  </a:lnTo>
                  <a:lnTo>
                    <a:pt x="923417" y="1947545"/>
                  </a:lnTo>
                  <a:lnTo>
                    <a:pt x="923417" y="1896745"/>
                  </a:lnTo>
                  <a:close/>
                </a:path>
                <a:path w="9550400" h="3618865">
                  <a:moveTo>
                    <a:pt x="923417" y="1705229"/>
                  </a:moveTo>
                  <a:lnTo>
                    <a:pt x="910717" y="1705229"/>
                  </a:lnTo>
                  <a:lnTo>
                    <a:pt x="910717" y="1756029"/>
                  </a:lnTo>
                  <a:lnTo>
                    <a:pt x="923417" y="1756029"/>
                  </a:lnTo>
                  <a:lnTo>
                    <a:pt x="923417" y="1705229"/>
                  </a:lnTo>
                  <a:close/>
                </a:path>
                <a:path w="9550400" h="3618865">
                  <a:moveTo>
                    <a:pt x="923417" y="1616329"/>
                  </a:moveTo>
                  <a:lnTo>
                    <a:pt x="910717" y="1616329"/>
                  </a:lnTo>
                  <a:lnTo>
                    <a:pt x="910717" y="1667129"/>
                  </a:lnTo>
                  <a:lnTo>
                    <a:pt x="923417" y="1667129"/>
                  </a:lnTo>
                  <a:lnTo>
                    <a:pt x="923417" y="1616329"/>
                  </a:lnTo>
                  <a:close/>
                </a:path>
                <a:path w="9550400" h="3618865">
                  <a:moveTo>
                    <a:pt x="923417" y="1527429"/>
                  </a:moveTo>
                  <a:lnTo>
                    <a:pt x="910717" y="1527429"/>
                  </a:lnTo>
                  <a:lnTo>
                    <a:pt x="910717" y="1578229"/>
                  </a:lnTo>
                  <a:lnTo>
                    <a:pt x="923417" y="1578229"/>
                  </a:lnTo>
                  <a:lnTo>
                    <a:pt x="923417" y="1527429"/>
                  </a:lnTo>
                  <a:close/>
                </a:path>
                <a:path w="9550400" h="3618865">
                  <a:moveTo>
                    <a:pt x="923417" y="1438529"/>
                  </a:moveTo>
                  <a:lnTo>
                    <a:pt x="910717" y="1438529"/>
                  </a:lnTo>
                  <a:lnTo>
                    <a:pt x="910717" y="1489329"/>
                  </a:lnTo>
                  <a:lnTo>
                    <a:pt x="923417" y="1489329"/>
                  </a:lnTo>
                  <a:lnTo>
                    <a:pt x="923417" y="1438529"/>
                  </a:lnTo>
                  <a:close/>
                </a:path>
                <a:path w="9550400" h="3618865">
                  <a:moveTo>
                    <a:pt x="923417" y="1349629"/>
                  </a:moveTo>
                  <a:lnTo>
                    <a:pt x="910717" y="1349629"/>
                  </a:lnTo>
                  <a:lnTo>
                    <a:pt x="910717" y="1400429"/>
                  </a:lnTo>
                  <a:lnTo>
                    <a:pt x="923417" y="1400429"/>
                  </a:lnTo>
                  <a:lnTo>
                    <a:pt x="923417" y="1349629"/>
                  </a:lnTo>
                  <a:close/>
                </a:path>
                <a:path w="9550400" h="3618865">
                  <a:moveTo>
                    <a:pt x="923417" y="1260741"/>
                  </a:moveTo>
                  <a:lnTo>
                    <a:pt x="910717" y="1260741"/>
                  </a:lnTo>
                  <a:lnTo>
                    <a:pt x="910717" y="1311529"/>
                  </a:lnTo>
                  <a:lnTo>
                    <a:pt x="923417" y="1311529"/>
                  </a:lnTo>
                  <a:lnTo>
                    <a:pt x="923417" y="1260741"/>
                  </a:lnTo>
                  <a:close/>
                </a:path>
                <a:path w="9550400" h="3618865">
                  <a:moveTo>
                    <a:pt x="923417" y="1171829"/>
                  </a:moveTo>
                  <a:lnTo>
                    <a:pt x="910717" y="1171829"/>
                  </a:lnTo>
                  <a:lnTo>
                    <a:pt x="910717" y="1222641"/>
                  </a:lnTo>
                  <a:lnTo>
                    <a:pt x="923417" y="1222641"/>
                  </a:lnTo>
                  <a:lnTo>
                    <a:pt x="923417" y="1171829"/>
                  </a:lnTo>
                  <a:close/>
                </a:path>
                <a:path w="9550400" h="3618865">
                  <a:moveTo>
                    <a:pt x="923417" y="1113790"/>
                  </a:moveTo>
                  <a:lnTo>
                    <a:pt x="879856" y="1113790"/>
                  </a:lnTo>
                  <a:lnTo>
                    <a:pt x="879856" y="1126490"/>
                  </a:lnTo>
                  <a:lnTo>
                    <a:pt x="910717" y="1126490"/>
                  </a:lnTo>
                  <a:lnTo>
                    <a:pt x="910717" y="1133729"/>
                  </a:lnTo>
                  <a:lnTo>
                    <a:pt x="923417" y="1133729"/>
                  </a:lnTo>
                  <a:lnTo>
                    <a:pt x="923417" y="1126490"/>
                  </a:lnTo>
                  <a:lnTo>
                    <a:pt x="923417" y="1120140"/>
                  </a:lnTo>
                  <a:lnTo>
                    <a:pt x="923417" y="1113790"/>
                  </a:lnTo>
                  <a:close/>
                </a:path>
                <a:path w="9550400" h="3618865">
                  <a:moveTo>
                    <a:pt x="948690" y="1833118"/>
                  </a:moveTo>
                  <a:lnTo>
                    <a:pt x="923417" y="1833118"/>
                  </a:lnTo>
                  <a:lnTo>
                    <a:pt x="923417" y="1832229"/>
                  </a:lnTo>
                  <a:lnTo>
                    <a:pt x="923417" y="1794129"/>
                  </a:lnTo>
                  <a:lnTo>
                    <a:pt x="910717" y="1794129"/>
                  </a:lnTo>
                  <a:lnTo>
                    <a:pt x="910717" y="1833118"/>
                  </a:lnTo>
                  <a:lnTo>
                    <a:pt x="910717" y="1844929"/>
                  </a:lnTo>
                  <a:lnTo>
                    <a:pt x="910717" y="1858645"/>
                  </a:lnTo>
                  <a:lnTo>
                    <a:pt x="923417" y="1858645"/>
                  </a:lnTo>
                  <a:lnTo>
                    <a:pt x="923417" y="1845818"/>
                  </a:lnTo>
                  <a:lnTo>
                    <a:pt x="948690" y="1845818"/>
                  </a:lnTo>
                  <a:lnTo>
                    <a:pt x="948690" y="1839468"/>
                  </a:lnTo>
                  <a:lnTo>
                    <a:pt x="948690" y="1833118"/>
                  </a:lnTo>
                  <a:close/>
                </a:path>
                <a:path w="9550400" h="3618865">
                  <a:moveTo>
                    <a:pt x="973709" y="3605657"/>
                  </a:moveTo>
                  <a:lnTo>
                    <a:pt x="922909" y="3605657"/>
                  </a:lnTo>
                  <a:lnTo>
                    <a:pt x="922909" y="3618357"/>
                  </a:lnTo>
                  <a:lnTo>
                    <a:pt x="973709" y="3618357"/>
                  </a:lnTo>
                  <a:lnTo>
                    <a:pt x="973709" y="3605657"/>
                  </a:lnTo>
                  <a:close/>
                </a:path>
                <a:path w="9550400" h="3618865">
                  <a:moveTo>
                    <a:pt x="1037590" y="1833118"/>
                  </a:moveTo>
                  <a:lnTo>
                    <a:pt x="1012317" y="1833118"/>
                  </a:lnTo>
                  <a:lnTo>
                    <a:pt x="1012317" y="1832229"/>
                  </a:lnTo>
                  <a:lnTo>
                    <a:pt x="961517" y="1832229"/>
                  </a:lnTo>
                  <a:lnTo>
                    <a:pt x="961517" y="1844929"/>
                  </a:lnTo>
                  <a:lnTo>
                    <a:pt x="986790" y="1844929"/>
                  </a:lnTo>
                  <a:lnTo>
                    <a:pt x="986790" y="1845818"/>
                  </a:lnTo>
                  <a:lnTo>
                    <a:pt x="1037590" y="1845818"/>
                  </a:lnTo>
                  <a:lnTo>
                    <a:pt x="1037590" y="1833118"/>
                  </a:lnTo>
                  <a:close/>
                </a:path>
                <a:path w="9550400" h="3618865">
                  <a:moveTo>
                    <a:pt x="1062609" y="3605657"/>
                  </a:moveTo>
                  <a:lnTo>
                    <a:pt x="1011809" y="3605657"/>
                  </a:lnTo>
                  <a:lnTo>
                    <a:pt x="1011809" y="3618357"/>
                  </a:lnTo>
                  <a:lnTo>
                    <a:pt x="1062609" y="3618357"/>
                  </a:lnTo>
                  <a:lnTo>
                    <a:pt x="1062609" y="3605657"/>
                  </a:lnTo>
                  <a:close/>
                </a:path>
                <a:path w="9550400" h="3618865">
                  <a:moveTo>
                    <a:pt x="1126490" y="1833118"/>
                  </a:moveTo>
                  <a:lnTo>
                    <a:pt x="1101217" y="1833118"/>
                  </a:lnTo>
                  <a:lnTo>
                    <a:pt x="1101217" y="1832229"/>
                  </a:lnTo>
                  <a:lnTo>
                    <a:pt x="1050417" y="1832229"/>
                  </a:lnTo>
                  <a:lnTo>
                    <a:pt x="1050417" y="1844929"/>
                  </a:lnTo>
                  <a:lnTo>
                    <a:pt x="1075690" y="1844929"/>
                  </a:lnTo>
                  <a:lnTo>
                    <a:pt x="1075690" y="1845818"/>
                  </a:lnTo>
                  <a:lnTo>
                    <a:pt x="1126490" y="1845818"/>
                  </a:lnTo>
                  <a:lnTo>
                    <a:pt x="1126490" y="1833118"/>
                  </a:lnTo>
                  <a:close/>
                </a:path>
                <a:path w="9550400" h="3618865">
                  <a:moveTo>
                    <a:pt x="1151509" y="3605657"/>
                  </a:moveTo>
                  <a:lnTo>
                    <a:pt x="1100709" y="3605657"/>
                  </a:lnTo>
                  <a:lnTo>
                    <a:pt x="1100709" y="3618357"/>
                  </a:lnTo>
                  <a:lnTo>
                    <a:pt x="1151509" y="3618357"/>
                  </a:lnTo>
                  <a:lnTo>
                    <a:pt x="1151509" y="3605657"/>
                  </a:lnTo>
                  <a:close/>
                </a:path>
                <a:path w="9550400" h="3618865">
                  <a:moveTo>
                    <a:pt x="1215390" y="1833118"/>
                  </a:moveTo>
                  <a:lnTo>
                    <a:pt x="1190117" y="1833118"/>
                  </a:lnTo>
                  <a:lnTo>
                    <a:pt x="1190117" y="1832229"/>
                  </a:lnTo>
                  <a:lnTo>
                    <a:pt x="1139317" y="1832229"/>
                  </a:lnTo>
                  <a:lnTo>
                    <a:pt x="1139317" y="1844929"/>
                  </a:lnTo>
                  <a:lnTo>
                    <a:pt x="1164590" y="1844929"/>
                  </a:lnTo>
                  <a:lnTo>
                    <a:pt x="1164590" y="1845818"/>
                  </a:lnTo>
                  <a:lnTo>
                    <a:pt x="1215390" y="1845818"/>
                  </a:lnTo>
                  <a:lnTo>
                    <a:pt x="1215390" y="1833118"/>
                  </a:lnTo>
                  <a:close/>
                </a:path>
                <a:path w="9550400" h="3618865">
                  <a:moveTo>
                    <a:pt x="1240409" y="3605657"/>
                  </a:moveTo>
                  <a:lnTo>
                    <a:pt x="1189609" y="3605657"/>
                  </a:lnTo>
                  <a:lnTo>
                    <a:pt x="1189609" y="3618357"/>
                  </a:lnTo>
                  <a:lnTo>
                    <a:pt x="1240409" y="3618357"/>
                  </a:lnTo>
                  <a:lnTo>
                    <a:pt x="1240409" y="3605657"/>
                  </a:lnTo>
                  <a:close/>
                </a:path>
                <a:path w="9550400" h="3618865">
                  <a:moveTo>
                    <a:pt x="1329309" y="3605657"/>
                  </a:moveTo>
                  <a:lnTo>
                    <a:pt x="1278509" y="3605657"/>
                  </a:lnTo>
                  <a:lnTo>
                    <a:pt x="1278509" y="3618357"/>
                  </a:lnTo>
                  <a:lnTo>
                    <a:pt x="1329309" y="3618357"/>
                  </a:lnTo>
                  <a:lnTo>
                    <a:pt x="1329309" y="3605657"/>
                  </a:lnTo>
                  <a:close/>
                </a:path>
                <a:path w="9550400" h="3618865">
                  <a:moveTo>
                    <a:pt x="1347978" y="1838579"/>
                  </a:moveTo>
                  <a:lnTo>
                    <a:pt x="1346682" y="1832229"/>
                  </a:lnTo>
                  <a:lnTo>
                    <a:pt x="1344980" y="1823796"/>
                  </a:lnTo>
                  <a:lnTo>
                    <a:pt x="1336827" y="1811680"/>
                  </a:lnTo>
                  <a:lnTo>
                    <a:pt x="1324724" y="1803488"/>
                  </a:lnTo>
                  <a:lnTo>
                    <a:pt x="1309878" y="1800479"/>
                  </a:lnTo>
                  <a:lnTo>
                    <a:pt x="1295082" y="1803488"/>
                  </a:lnTo>
                  <a:lnTo>
                    <a:pt x="1282966" y="1811680"/>
                  </a:lnTo>
                  <a:lnTo>
                    <a:pt x="1274775" y="1823796"/>
                  </a:lnTo>
                  <a:lnTo>
                    <a:pt x="1273060" y="1832229"/>
                  </a:lnTo>
                  <a:lnTo>
                    <a:pt x="1228217" y="1832229"/>
                  </a:lnTo>
                  <a:lnTo>
                    <a:pt x="1228217" y="1844929"/>
                  </a:lnTo>
                  <a:lnTo>
                    <a:pt x="1253490" y="1844929"/>
                  </a:lnTo>
                  <a:lnTo>
                    <a:pt x="1253490" y="1845818"/>
                  </a:lnTo>
                  <a:lnTo>
                    <a:pt x="1273048" y="1845818"/>
                  </a:lnTo>
                  <a:lnTo>
                    <a:pt x="1274775" y="1854327"/>
                  </a:lnTo>
                  <a:lnTo>
                    <a:pt x="1282966" y="1866430"/>
                  </a:lnTo>
                  <a:lnTo>
                    <a:pt x="1295082" y="1874583"/>
                  </a:lnTo>
                  <a:lnTo>
                    <a:pt x="1309878" y="1877568"/>
                  </a:lnTo>
                  <a:lnTo>
                    <a:pt x="1324724" y="1874583"/>
                  </a:lnTo>
                  <a:lnTo>
                    <a:pt x="1336827" y="1866430"/>
                  </a:lnTo>
                  <a:lnTo>
                    <a:pt x="1344980" y="1854327"/>
                  </a:lnTo>
                  <a:lnTo>
                    <a:pt x="1346695" y="1845818"/>
                  </a:lnTo>
                  <a:lnTo>
                    <a:pt x="1347978" y="1839468"/>
                  </a:lnTo>
                  <a:lnTo>
                    <a:pt x="1347876" y="1839023"/>
                  </a:lnTo>
                  <a:lnTo>
                    <a:pt x="1347978" y="1838579"/>
                  </a:lnTo>
                  <a:close/>
                </a:path>
                <a:path w="9550400" h="3618865">
                  <a:moveTo>
                    <a:pt x="1418209" y="3605657"/>
                  </a:moveTo>
                  <a:lnTo>
                    <a:pt x="1367409" y="3605657"/>
                  </a:lnTo>
                  <a:lnTo>
                    <a:pt x="1367409" y="3618357"/>
                  </a:lnTo>
                  <a:lnTo>
                    <a:pt x="1418209" y="3618357"/>
                  </a:lnTo>
                  <a:lnTo>
                    <a:pt x="1418209" y="3605657"/>
                  </a:lnTo>
                  <a:close/>
                </a:path>
                <a:path w="9550400" h="3618865">
                  <a:moveTo>
                    <a:pt x="1507109" y="3605657"/>
                  </a:moveTo>
                  <a:lnTo>
                    <a:pt x="1456309" y="3605657"/>
                  </a:lnTo>
                  <a:lnTo>
                    <a:pt x="1456309" y="3618357"/>
                  </a:lnTo>
                  <a:lnTo>
                    <a:pt x="1507109" y="3618357"/>
                  </a:lnTo>
                  <a:lnTo>
                    <a:pt x="1507109" y="3605657"/>
                  </a:lnTo>
                  <a:close/>
                </a:path>
                <a:path w="9550400" h="3618865">
                  <a:moveTo>
                    <a:pt x="1595996" y="3605657"/>
                  </a:moveTo>
                  <a:lnTo>
                    <a:pt x="1545209" y="3605657"/>
                  </a:lnTo>
                  <a:lnTo>
                    <a:pt x="1545209" y="3618357"/>
                  </a:lnTo>
                  <a:lnTo>
                    <a:pt x="1595996" y="3618357"/>
                  </a:lnTo>
                  <a:lnTo>
                    <a:pt x="1595996" y="3605657"/>
                  </a:lnTo>
                  <a:close/>
                </a:path>
                <a:path w="9550400" h="3618865">
                  <a:moveTo>
                    <a:pt x="1684909" y="3605657"/>
                  </a:moveTo>
                  <a:lnTo>
                    <a:pt x="1634096" y="3605657"/>
                  </a:lnTo>
                  <a:lnTo>
                    <a:pt x="1634096" y="3618357"/>
                  </a:lnTo>
                  <a:lnTo>
                    <a:pt x="1684909" y="3618357"/>
                  </a:lnTo>
                  <a:lnTo>
                    <a:pt x="1684909" y="3605657"/>
                  </a:lnTo>
                  <a:close/>
                </a:path>
                <a:path w="9550400" h="3618865">
                  <a:moveTo>
                    <a:pt x="1773809" y="3605657"/>
                  </a:moveTo>
                  <a:lnTo>
                    <a:pt x="1723009" y="3605657"/>
                  </a:lnTo>
                  <a:lnTo>
                    <a:pt x="1723009" y="3618357"/>
                  </a:lnTo>
                  <a:lnTo>
                    <a:pt x="1773809" y="3618357"/>
                  </a:lnTo>
                  <a:lnTo>
                    <a:pt x="1773809" y="3605657"/>
                  </a:lnTo>
                  <a:close/>
                </a:path>
                <a:path w="9550400" h="3618865">
                  <a:moveTo>
                    <a:pt x="1862709" y="3605657"/>
                  </a:moveTo>
                  <a:lnTo>
                    <a:pt x="1811909" y="3605657"/>
                  </a:lnTo>
                  <a:lnTo>
                    <a:pt x="1811909" y="3618357"/>
                  </a:lnTo>
                  <a:lnTo>
                    <a:pt x="1862709" y="3618357"/>
                  </a:lnTo>
                  <a:lnTo>
                    <a:pt x="1862709" y="3605657"/>
                  </a:lnTo>
                  <a:close/>
                </a:path>
                <a:path w="9550400" h="3618865">
                  <a:moveTo>
                    <a:pt x="1951609" y="3605657"/>
                  </a:moveTo>
                  <a:lnTo>
                    <a:pt x="1900809" y="3605657"/>
                  </a:lnTo>
                  <a:lnTo>
                    <a:pt x="1900809" y="3618357"/>
                  </a:lnTo>
                  <a:lnTo>
                    <a:pt x="1951609" y="3618357"/>
                  </a:lnTo>
                  <a:lnTo>
                    <a:pt x="1951609" y="3605657"/>
                  </a:lnTo>
                  <a:close/>
                </a:path>
                <a:path w="9550400" h="3618865">
                  <a:moveTo>
                    <a:pt x="2040509" y="3605657"/>
                  </a:moveTo>
                  <a:lnTo>
                    <a:pt x="1989709" y="3605657"/>
                  </a:lnTo>
                  <a:lnTo>
                    <a:pt x="1989709" y="3618357"/>
                  </a:lnTo>
                  <a:lnTo>
                    <a:pt x="2040509" y="3618357"/>
                  </a:lnTo>
                  <a:lnTo>
                    <a:pt x="2040509" y="3605657"/>
                  </a:lnTo>
                  <a:close/>
                </a:path>
                <a:path w="9550400" h="3618865">
                  <a:moveTo>
                    <a:pt x="2129409" y="3605657"/>
                  </a:moveTo>
                  <a:lnTo>
                    <a:pt x="2078609" y="3605657"/>
                  </a:lnTo>
                  <a:lnTo>
                    <a:pt x="2078609" y="3618357"/>
                  </a:lnTo>
                  <a:lnTo>
                    <a:pt x="2129409" y="3618357"/>
                  </a:lnTo>
                  <a:lnTo>
                    <a:pt x="2129409" y="3605657"/>
                  </a:lnTo>
                  <a:close/>
                </a:path>
                <a:path w="9550400" h="3618865">
                  <a:moveTo>
                    <a:pt x="2218309" y="3605657"/>
                  </a:moveTo>
                  <a:lnTo>
                    <a:pt x="2167509" y="3605657"/>
                  </a:lnTo>
                  <a:lnTo>
                    <a:pt x="2167509" y="3618357"/>
                  </a:lnTo>
                  <a:lnTo>
                    <a:pt x="2218309" y="3618357"/>
                  </a:lnTo>
                  <a:lnTo>
                    <a:pt x="2218309" y="3605657"/>
                  </a:lnTo>
                  <a:close/>
                </a:path>
                <a:path w="9550400" h="3618865">
                  <a:moveTo>
                    <a:pt x="2275840" y="1833118"/>
                  </a:moveTo>
                  <a:lnTo>
                    <a:pt x="2261857" y="1833118"/>
                  </a:lnTo>
                  <a:lnTo>
                    <a:pt x="2260142" y="1824621"/>
                  </a:lnTo>
                  <a:lnTo>
                    <a:pt x="2251989" y="1812518"/>
                  </a:lnTo>
                  <a:lnTo>
                    <a:pt x="2239886" y="1804365"/>
                  </a:lnTo>
                  <a:lnTo>
                    <a:pt x="2225040" y="1801368"/>
                  </a:lnTo>
                  <a:lnTo>
                    <a:pt x="2210181" y="1804365"/>
                  </a:lnTo>
                  <a:lnTo>
                    <a:pt x="2198078" y="1812518"/>
                  </a:lnTo>
                  <a:lnTo>
                    <a:pt x="2189924" y="1824621"/>
                  </a:lnTo>
                  <a:lnTo>
                    <a:pt x="2186940" y="1839468"/>
                  </a:lnTo>
                  <a:lnTo>
                    <a:pt x="2189924" y="1854327"/>
                  </a:lnTo>
                  <a:lnTo>
                    <a:pt x="2198078" y="1866430"/>
                  </a:lnTo>
                  <a:lnTo>
                    <a:pt x="2210181" y="1874583"/>
                  </a:lnTo>
                  <a:lnTo>
                    <a:pt x="2225040" y="1877568"/>
                  </a:lnTo>
                  <a:lnTo>
                    <a:pt x="2239886" y="1874583"/>
                  </a:lnTo>
                  <a:lnTo>
                    <a:pt x="2251989" y="1866430"/>
                  </a:lnTo>
                  <a:lnTo>
                    <a:pt x="2260142" y="1854327"/>
                  </a:lnTo>
                  <a:lnTo>
                    <a:pt x="2261857" y="1845818"/>
                  </a:lnTo>
                  <a:lnTo>
                    <a:pt x="2275840" y="1845818"/>
                  </a:lnTo>
                  <a:lnTo>
                    <a:pt x="2275840" y="1833118"/>
                  </a:lnTo>
                  <a:close/>
                </a:path>
                <a:path w="9550400" h="3618865">
                  <a:moveTo>
                    <a:pt x="2307209" y="3605657"/>
                  </a:moveTo>
                  <a:lnTo>
                    <a:pt x="2256409" y="3605657"/>
                  </a:lnTo>
                  <a:lnTo>
                    <a:pt x="2256409" y="3618357"/>
                  </a:lnTo>
                  <a:lnTo>
                    <a:pt x="2307209" y="3618357"/>
                  </a:lnTo>
                  <a:lnTo>
                    <a:pt x="2307209" y="3605657"/>
                  </a:lnTo>
                  <a:close/>
                </a:path>
                <a:path w="9550400" h="3618865">
                  <a:moveTo>
                    <a:pt x="2364740" y="1833118"/>
                  </a:moveTo>
                  <a:lnTo>
                    <a:pt x="2313940" y="1833118"/>
                  </a:lnTo>
                  <a:lnTo>
                    <a:pt x="2313940" y="1845818"/>
                  </a:lnTo>
                  <a:lnTo>
                    <a:pt x="2364740" y="1845818"/>
                  </a:lnTo>
                  <a:lnTo>
                    <a:pt x="2364740" y="1833118"/>
                  </a:lnTo>
                  <a:close/>
                </a:path>
                <a:path w="9550400" h="3618865">
                  <a:moveTo>
                    <a:pt x="2396109" y="3605657"/>
                  </a:moveTo>
                  <a:lnTo>
                    <a:pt x="2345309" y="3605657"/>
                  </a:lnTo>
                  <a:lnTo>
                    <a:pt x="2345309" y="3618357"/>
                  </a:lnTo>
                  <a:lnTo>
                    <a:pt x="2396109" y="3618357"/>
                  </a:lnTo>
                  <a:lnTo>
                    <a:pt x="2396109" y="3605657"/>
                  </a:lnTo>
                  <a:close/>
                </a:path>
                <a:path w="9550400" h="3618865">
                  <a:moveTo>
                    <a:pt x="2453640" y="1833118"/>
                  </a:moveTo>
                  <a:lnTo>
                    <a:pt x="2402840" y="1833118"/>
                  </a:lnTo>
                  <a:lnTo>
                    <a:pt x="2402840" y="1845818"/>
                  </a:lnTo>
                  <a:lnTo>
                    <a:pt x="2453640" y="1845818"/>
                  </a:lnTo>
                  <a:lnTo>
                    <a:pt x="2453640" y="1833118"/>
                  </a:lnTo>
                  <a:close/>
                </a:path>
                <a:path w="9550400" h="3618865">
                  <a:moveTo>
                    <a:pt x="2485009" y="3605657"/>
                  </a:moveTo>
                  <a:lnTo>
                    <a:pt x="2434209" y="3605657"/>
                  </a:lnTo>
                  <a:lnTo>
                    <a:pt x="2434209" y="3618357"/>
                  </a:lnTo>
                  <a:lnTo>
                    <a:pt x="2485009" y="3618357"/>
                  </a:lnTo>
                  <a:lnTo>
                    <a:pt x="2485009" y="3605657"/>
                  </a:lnTo>
                  <a:close/>
                </a:path>
                <a:path w="9550400" h="3618865">
                  <a:moveTo>
                    <a:pt x="2542540" y="1833118"/>
                  </a:moveTo>
                  <a:lnTo>
                    <a:pt x="2491740" y="1833118"/>
                  </a:lnTo>
                  <a:lnTo>
                    <a:pt x="2491740" y="1845818"/>
                  </a:lnTo>
                  <a:lnTo>
                    <a:pt x="2542540" y="1845818"/>
                  </a:lnTo>
                  <a:lnTo>
                    <a:pt x="2542540" y="1833118"/>
                  </a:lnTo>
                  <a:close/>
                </a:path>
                <a:path w="9550400" h="3618865">
                  <a:moveTo>
                    <a:pt x="2573909" y="3605657"/>
                  </a:moveTo>
                  <a:lnTo>
                    <a:pt x="2523109" y="3605657"/>
                  </a:lnTo>
                  <a:lnTo>
                    <a:pt x="2523109" y="3618357"/>
                  </a:lnTo>
                  <a:lnTo>
                    <a:pt x="2573909" y="3618357"/>
                  </a:lnTo>
                  <a:lnTo>
                    <a:pt x="2573909" y="3605657"/>
                  </a:lnTo>
                  <a:close/>
                </a:path>
                <a:path w="9550400" h="3618865">
                  <a:moveTo>
                    <a:pt x="2631440" y="1833118"/>
                  </a:moveTo>
                  <a:lnTo>
                    <a:pt x="2580640" y="1833118"/>
                  </a:lnTo>
                  <a:lnTo>
                    <a:pt x="2580640" y="1845818"/>
                  </a:lnTo>
                  <a:lnTo>
                    <a:pt x="2631440" y="1845818"/>
                  </a:lnTo>
                  <a:lnTo>
                    <a:pt x="2631440" y="1833118"/>
                  </a:lnTo>
                  <a:close/>
                </a:path>
                <a:path w="9550400" h="3618865">
                  <a:moveTo>
                    <a:pt x="2662809" y="3605657"/>
                  </a:moveTo>
                  <a:lnTo>
                    <a:pt x="2612009" y="3605657"/>
                  </a:lnTo>
                  <a:lnTo>
                    <a:pt x="2612009" y="3618357"/>
                  </a:lnTo>
                  <a:lnTo>
                    <a:pt x="2662809" y="3618357"/>
                  </a:lnTo>
                  <a:lnTo>
                    <a:pt x="2662809" y="3605657"/>
                  </a:lnTo>
                  <a:close/>
                </a:path>
                <a:path w="9550400" h="3618865">
                  <a:moveTo>
                    <a:pt x="2720340" y="1833118"/>
                  </a:moveTo>
                  <a:lnTo>
                    <a:pt x="2669540" y="1833118"/>
                  </a:lnTo>
                  <a:lnTo>
                    <a:pt x="2669540" y="1845818"/>
                  </a:lnTo>
                  <a:lnTo>
                    <a:pt x="2720340" y="1845818"/>
                  </a:lnTo>
                  <a:lnTo>
                    <a:pt x="2720340" y="1833118"/>
                  </a:lnTo>
                  <a:close/>
                </a:path>
                <a:path w="9550400" h="3618865">
                  <a:moveTo>
                    <a:pt x="2751709" y="3605657"/>
                  </a:moveTo>
                  <a:lnTo>
                    <a:pt x="2700909" y="3605657"/>
                  </a:lnTo>
                  <a:lnTo>
                    <a:pt x="2700909" y="3618357"/>
                  </a:lnTo>
                  <a:lnTo>
                    <a:pt x="2751709" y="3618357"/>
                  </a:lnTo>
                  <a:lnTo>
                    <a:pt x="2751709" y="3605657"/>
                  </a:lnTo>
                  <a:close/>
                </a:path>
                <a:path w="9550400" h="3618865">
                  <a:moveTo>
                    <a:pt x="2809240" y="1833118"/>
                  </a:moveTo>
                  <a:lnTo>
                    <a:pt x="2758440" y="1833118"/>
                  </a:lnTo>
                  <a:lnTo>
                    <a:pt x="2758440" y="1845818"/>
                  </a:lnTo>
                  <a:lnTo>
                    <a:pt x="2809240" y="1845818"/>
                  </a:lnTo>
                  <a:lnTo>
                    <a:pt x="2809240" y="1833118"/>
                  </a:lnTo>
                  <a:close/>
                </a:path>
                <a:path w="9550400" h="3618865">
                  <a:moveTo>
                    <a:pt x="2840609" y="3605657"/>
                  </a:moveTo>
                  <a:lnTo>
                    <a:pt x="2789809" y="3605657"/>
                  </a:lnTo>
                  <a:lnTo>
                    <a:pt x="2789809" y="3618357"/>
                  </a:lnTo>
                  <a:lnTo>
                    <a:pt x="2840609" y="3618357"/>
                  </a:lnTo>
                  <a:lnTo>
                    <a:pt x="2840609" y="3605657"/>
                  </a:lnTo>
                  <a:close/>
                </a:path>
                <a:path w="9550400" h="3618865">
                  <a:moveTo>
                    <a:pt x="2929509" y="3605657"/>
                  </a:moveTo>
                  <a:lnTo>
                    <a:pt x="2878709" y="3605657"/>
                  </a:lnTo>
                  <a:lnTo>
                    <a:pt x="2878709" y="3618357"/>
                  </a:lnTo>
                  <a:lnTo>
                    <a:pt x="2929509" y="3618357"/>
                  </a:lnTo>
                  <a:lnTo>
                    <a:pt x="2929509" y="3605657"/>
                  </a:lnTo>
                  <a:close/>
                </a:path>
                <a:path w="9550400" h="3618865">
                  <a:moveTo>
                    <a:pt x="2964942" y="1839468"/>
                  </a:moveTo>
                  <a:lnTo>
                    <a:pt x="2963646" y="1833118"/>
                  </a:lnTo>
                  <a:lnTo>
                    <a:pt x="2961932" y="1824621"/>
                  </a:lnTo>
                  <a:lnTo>
                    <a:pt x="2953740" y="1812518"/>
                  </a:lnTo>
                  <a:lnTo>
                    <a:pt x="2941624" y="1804365"/>
                  </a:lnTo>
                  <a:lnTo>
                    <a:pt x="2926842" y="1801368"/>
                  </a:lnTo>
                  <a:lnTo>
                    <a:pt x="2911983" y="1804365"/>
                  </a:lnTo>
                  <a:lnTo>
                    <a:pt x="2899880" y="1812518"/>
                  </a:lnTo>
                  <a:lnTo>
                    <a:pt x="2891726" y="1824621"/>
                  </a:lnTo>
                  <a:lnTo>
                    <a:pt x="2890012" y="1833118"/>
                  </a:lnTo>
                  <a:lnTo>
                    <a:pt x="2847340" y="1833118"/>
                  </a:lnTo>
                  <a:lnTo>
                    <a:pt x="2847340" y="1845818"/>
                  </a:lnTo>
                  <a:lnTo>
                    <a:pt x="2890012" y="1845818"/>
                  </a:lnTo>
                  <a:lnTo>
                    <a:pt x="2891726" y="1854327"/>
                  </a:lnTo>
                  <a:lnTo>
                    <a:pt x="2899880" y="1866430"/>
                  </a:lnTo>
                  <a:lnTo>
                    <a:pt x="2911983" y="1874583"/>
                  </a:lnTo>
                  <a:lnTo>
                    <a:pt x="2926842" y="1877568"/>
                  </a:lnTo>
                  <a:lnTo>
                    <a:pt x="2941624" y="1874583"/>
                  </a:lnTo>
                  <a:lnTo>
                    <a:pt x="2953740" y="1866430"/>
                  </a:lnTo>
                  <a:lnTo>
                    <a:pt x="2961932" y="1854327"/>
                  </a:lnTo>
                  <a:lnTo>
                    <a:pt x="2963646" y="1845818"/>
                  </a:lnTo>
                  <a:lnTo>
                    <a:pt x="2964942" y="1839468"/>
                  </a:lnTo>
                  <a:close/>
                </a:path>
                <a:path w="9550400" h="3618865">
                  <a:moveTo>
                    <a:pt x="3018409" y="3605657"/>
                  </a:moveTo>
                  <a:lnTo>
                    <a:pt x="2967609" y="3605657"/>
                  </a:lnTo>
                  <a:lnTo>
                    <a:pt x="2967609" y="3618357"/>
                  </a:lnTo>
                  <a:lnTo>
                    <a:pt x="3018409" y="3618357"/>
                  </a:lnTo>
                  <a:lnTo>
                    <a:pt x="3018409" y="3605657"/>
                  </a:lnTo>
                  <a:close/>
                </a:path>
                <a:path w="9550400" h="3618865">
                  <a:moveTo>
                    <a:pt x="3107309" y="3605657"/>
                  </a:moveTo>
                  <a:lnTo>
                    <a:pt x="3056509" y="3605657"/>
                  </a:lnTo>
                  <a:lnTo>
                    <a:pt x="3056509" y="3618357"/>
                  </a:lnTo>
                  <a:lnTo>
                    <a:pt x="3107309" y="3618357"/>
                  </a:lnTo>
                  <a:lnTo>
                    <a:pt x="3107309" y="3605657"/>
                  </a:lnTo>
                  <a:close/>
                </a:path>
                <a:path w="9550400" h="3618865">
                  <a:moveTo>
                    <a:pt x="3196209" y="3605657"/>
                  </a:moveTo>
                  <a:lnTo>
                    <a:pt x="3145409" y="3605657"/>
                  </a:lnTo>
                  <a:lnTo>
                    <a:pt x="3145409" y="3618357"/>
                  </a:lnTo>
                  <a:lnTo>
                    <a:pt x="3196209" y="3618357"/>
                  </a:lnTo>
                  <a:lnTo>
                    <a:pt x="3196209" y="3605657"/>
                  </a:lnTo>
                  <a:close/>
                </a:path>
                <a:path w="9550400" h="3618865">
                  <a:moveTo>
                    <a:pt x="3285109" y="3605657"/>
                  </a:moveTo>
                  <a:lnTo>
                    <a:pt x="3234309" y="3605657"/>
                  </a:lnTo>
                  <a:lnTo>
                    <a:pt x="3234309" y="3618357"/>
                  </a:lnTo>
                  <a:lnTo>
                    <a:pt x="3285109" y="3618357"/>
                  </a:lnTo>
                  <a:lnTo>
                    <a:pt x="3285109" y="3605657"/>
                  </a:lnTo>
                  <a:close/>
                </a:path>
                <a:path w="9550400" h="3618865">
                  <a:moveTo>
                    <a:pt x="3374009" y="3605657"/>
                  </a:moveTo>
                  <a:lnTo>
                    <a:pt x="3323209" y="3605657"/>
                  </a:lnTo>
                  <a:lnTo>
                    <a:pt x="3323209" y="3618357"/>
                  </a:lnTo>
                  <a:lnTo>
                    <a:pt x="3374009" y="3618357"/>
                  </a:lnTo>
                  <a:lnTo>
                    <a:pt x="3374009" y="3605657"/>
                  </a:lnTo>
                  <a:close/>
                </a:path>
                <a:path w="9550400" h="3618865">
                  <a:moveTo>
                    <a:pt x="3462909" y="3605657"/>
                  </a:moveTo>
                  <a:lnTo>
                    <a:pt x="3412109" y="3605657"/>
                  </a:lnTo>
                  <a:lnTo>
                    <a:pt x="3412109" y="3618357"/>
                  </a:lnTo>
                  <a:lnTo>
                    <a:pt x="3462909" y="3618357"/>
                  </a:lnTo>
                  <a:lnTo>
                    <a:pt x="3462909" y="3605657"/>
                  </a:lnTo>
                  <a:close/>
                </a:path>
                <a:path w="9550400" h="3618865">
                  <a:moveTo>
                    <a:pt x="3551809" y="3605657"/>
                  </a:moveTo>
                  <a:lnTo>
                    <a:pt x="3501009" y="3605657"/>
                  </a:lnTo>
                  <a:lnTo>
                    <a:pt x="3501009" y="3618357"/>
                  </a:lnTo>
                  <a:lnTo>
                    <a:pt x="3551809" y="3618357"/>
                  </a:lnTo>
                  <a:lnTo>
                    <a:pt x="3551809" y="3605657"/>
                  </a:lnTo>
                  <a:close/>
                </a:path>
                <a:path w="9550400" h="3618865">
                  <a:moveTo>
                    <a:pt x="3640709" y="3605657"/>
                  </a:moveTo>
                  <a:lnTo>
                    <a:pt x="3589909" y="3605657"/>
                  </a:lnTo>
                  <a:lnTo>
                    <a:pt x="3589909" y="3618357"/>
                  </a:lnTo>
                  <a:lnTo>
                    <a:pt x="3640709" y="3618357"/>
                  </a:lnTo>
                  <a:lnTo>
                    <a:pt x="3640709" y="3605657"/>
                  </a:lnTo>
                  <a:close/>
                </a:path>
                <a:path w="9550400" h="3618865">
                  <a:moveTo>
                    <a:pt x="3729609" y="3605657"/>
                  </a:moveTo>
                  <a:lnTo>
                    <a:pt x="3678809" y="3605657"/>
                  </a:lnTo>
                  <a:lnTo>
                    <a:pt x="3678809" y="3618357"/>
                  </a:lnTo>
                  <a:lnTo>
                    <a:pt x="3729609" y="3618357"/>
                  </a:lnTo>
                  <a:lnTo>
                    <a:pt x="3729609" y="3605657"/>
                  </a:lnTo>
                  <a:close/>
                </a:path>
                <a:path w="9550400" h="3618865">
                  <a:moveTo>
                    <a:pt x="3818509" y="3605657"/>
                  </a:moveTo>
                  <a:lnTo>
                    <a:pt x="3767709" y="3605657"/>
                  </a:lnTo>
                  <a:lnTo>
                    <a:pt x="3767709" y="3618357"/>
                  </a:lnTo>
                  <a:lnTo>
                    <a:pt x="3818509" y="3618357"/>
                  </a:lnTo>
                  <a:lnTo>
                    <a:pt x="3818509" y="3605657"/>
                  </a:lnTo>
                  <a:close/>
                </a:path>
                <a:path w="9550400" h="3618865">
                  <a:moveTo>
                    <a:pt x="3907409" y="3605657"/>
                  </a:moveTo>
                  <a:lnTo>
                    <a:pt x="3856609" y="3605657"/>
                  </a:lnTo>
                  <a:lnTo>
                    <a:pt x="3856609" y="3618357"/>
                  </a:lnTo>
                  <a:lnTo>
                    <a:pt x="3907409" y="3618357"/>
                  </a:lnTo>
                  <a:lnTo>
                    <a:pt x="3907409" y="3605657"/>
                  </a:lnTo>
                  <a:close/>
                </a:path>
                <a:path w="9550400" h="3618865">
                  <a:moveTo>
                    <a:pt x="3949192" y="1833118"/>
                  </a:moveTo>
                  <a:lnTo>
                    <a:pt x="3935209" y="1833118"/>
                  </a:lnTo>
                  <a:lnTo>
                    <a:pt x="3933494" y="1824621"/>
                  </a:lnTo>
                  <a:lnTo>
                    <a:pt x="3925341" y="1812518"/>
                  </a:lnTo>
                  <a:lnTo>
                    <a:pt x="3913238" y="1804365"/>
                  </a:lnTo>
                  <a:lnTo>
                    <a:pt x="3898392" y="1801368"/>
                  </a:lnTo>
                  <a:lnTo>
                    <a:pt x="3883533" y="1804365"/>
                  </a:lnTo>
                  <a:lnTo>
                    <a:pt x="3871430" y="1812518"/>
                  </a:lnTo>
                  <a:lnTo>
                    <a:pt x="3863276" y="1824621"/>
                  </a:lnTo>
                  <a:lnTo>
                    <a:pt x="3860292" y="1839468"/>
                  </a:lnTo>
                  <a:lnTo>
                    <a:pt x="3863276" y="1854327"/>
                  </a:lnTo>
                  <a:lnTo>
                    <a:pt x="3871430" y="1866430"/>
                  </a:lnTo>
                  <a:lnTo>
                    <a:pt x="3883533" y="1874583"/>
                  </a:lnTo>
                  <a:lnTo>
                    <a:pt x="3898392" y="1877568"/>
                  </a:lnTo>
                  <a:lnTo>
                    <a:pt x="3913238" y="1874583"/>
                  </a:lnTo>
                  <a:lnTo>
                    <a:pt x="3925341" y="1866430"/>
                  </a:lnTo>
                  <a:lnTo>
                    <a:pt x="3933494" y="1854327"/>
                  </a:lnTo>
                  <a:lnTo>
                    <a:pt x="3935209" y="1845818"/>
                  </a:lnTo>
                  <a:lnTo>
                    <a:pt x="3949192" y="1845818"/>
                  </a:lnTo>
                  <a:lnTo>
                    <a:pt x="3949192" y="1833118"/>
                  </a:lnTo>
                  <a:close/>
                </a:path>
                <a:path w="9550400" h="3618865">
                  <a:moveTo>
                    <a:pt x="3996309" y="3605657"/>
                  </a:moveTo>
                  <a:lnTo>
                    <a:pt x="3945509" y="3605657"/>
                  </a:lnTo>
                  <a:lnTo>
                    <a:pt x="3945509" y="3618357"/>
                  </a:lnTo>
                  <a:lnTo>
                    <a:pt x="3996309" y="3618357"/>
                  </a:lnTo>
                  <a:lnTo>
                    <a:pt x="3996309" y="3605657"/>
                  </a:lnTo>
                  <a:close/>
                </a:path>
                <a:path w="9550400" h="3618865">
                  <a:moveTo>
                    <a:pt x="4038092" y="1833118"/>
                  </a:moveTo>
                  <a:lnTo>
                    <a:pt x="3987292" y="1833118"/>
                  </a:lnTo>
                  <a:lnTo>
                    <a:pt x="3987292" y="1845818"/>
                  </a:lnTo>
                  <a:lnTo>
                    <a:pt x="4038092" y="1845818"/>
                  </a:lnTo>
                  <a:lnTo>
                    <a:pt x="4038092" y="1833118"/>
                  </a:lnTo>
                  <a:close/>
                </a:path>
                <a:path w="9550400" h="3618865">
                  <a:moveTo>
                    <a:pt x="4085209" y="3605657"/>
                  </a:moveTo>
                  <a:lnTo>
                    <a:pt x="4034409" y="3605657"/>
                  </a:lnTo>
                  <a:lnTo>
                    <a:pt x="4034409" y="3618357"/>
                  </a:lnTo>
                  <a:lnTo>
                    <a:pt x="4085209" y="3618357"/>
                  </a:lnTo>
                  <a:lnTo>
                    <a:pt x="4085209" y="3605657"/>
                  </a:lnTo>
                  <a:close/>
                </a:path>
                <a:path w="9550400" h="3618865">
                  <a:moveTo>
                    <a:pt x="4126992" y="1833118"/>
                  </a:moveTo>
                  <a:lnTo>
                    <a:pt x="4076192" y="1833118"/>
                  </a:lnTo>
                  <a:lnTo>
                    <a:pt x="4076192" y="1845818"/>
                  </a:lnTo>
                  <a:lnTo>
                    <a:pt x="4126992" y="1845818"/>
                  </a:lnTo>
                  <a:lnTo>
                    <a:pt x="4126992" y="1833118"/>
                  </a:lnTo>
                  <a:close/>
                </a:path>
                <a:path w="9550400" h="3618865">
                  <a:moveTo>
                    <a:pt x="4174109" y="3605657"/>
                  </a:moveTo>
                  <a:lnTo>
                    <a:pt x="4123309" y="3605657"/>
                  </a:lnTo>
                  <a:lnTo>
                    <a:pt x="4123309" y="3618357"/>
                  </a:lnTo>
                  <a:lnTo>
                    <a:pt x="4174109" y="3618357"/>
                  </a:lnTo>
                  <a:lnTo>
                    <a:pt x="4174109" y="3605657"/>
                  </a:lnTo>
                  <a:close/>
                </a:path>
                <a:path w="9550400" h="3618865">
                  <a:moveTo>
                    <a:pt x="4215892" y="1833118"/>
                  </a:moveTo>
                  <a:lnTo>
                    <a:pt x="4165092" y="1833118"/>
                  </a:lnTo>
                  <a:lnTo>
                    <a:pt x="4165092" y="1845818"/>
                  </a:lnTo>
                  <a:lnTo>
                    <a:pt x="4215892" y="1845818"/>
                  </a:lnTo>
                  <a:lnTo>
                    <a:pt x="4215892" y="1833118"/>
                  </a:lnTo>
                  <a:close/>
                </a:path>
                <a:path w="9550400" h="3618865">
                  <a:moveTo>
                    <a:pt x="4263009" y="3605657"/>
                  </a:moveTo>
                  <a:lnTo>
                    <a:pt x="4212209" y="3605657"/>
                  </a:lnTo>
                  <a:lnTo>
                    <a:pt x="4212209" y="3618357"/>
                  </a:lnTo>
                  <a:lnTo>
                    <a:pt x="4263009" y="3618357"/>
                  </a:lnTo>
                  <a:lnTo>
                    <a:pt x="4263009" y="3605657"/>
                  </a:lnTo>
                  <a:close/>
                </a:path>
                <a:path w="9550400" h="3618865">
                  <a:moveTo>
                    <a:pt x="4304792" y="1833118"/>
                  </a:moveTo>
                  <a:lnTo>
                    <a:pt x="4253992" y="1833118"/>
                  </a:lnTo>
                  <a:lnTo>
                    <a:pt x="4253992" y="1845818"/>
                  </a:lnTo>
                  <a:lnTo>
                    <a:pt x="4304792" y="1845818"/>
                  </a:lnTo>
                  <a:lnTo>
                    <a:pt x="4304792" y="1833118"/>
                  </a:lnTo>
                  <a:close/>
                </a:path>
                <a:path w="9550400" h="3618865">
                  <a:moveTo>
                    <a:pt x="4351909" y="3605657"/>
                  </a:moveTo>
                  <a:lnTo>
                    <a:pt x="4301109" y="3605657"/>
                  </a:lnTo>
                  <a:lnTo>
                    <a:pt x="4301109" y="3618357"/>
                  </a:lnTo>
                  <a:lnTo>
                    <a:pt x="4351909" y="3618357"/>
                  </a:lnTo>
                  <a:lnTo>
                    <a:pt x="4351909" y="3605657"/>
                  </a:lnTo>
                  <a:close/>
                </a:path>
                <a:path w="9550400" h="3618865">
                  <a:moveTo>
                    <a:pt x="4393692" y="1833118"/>
                  </a:moveTo>
                  <a:lnTo>
                    <a:pt x="4342892" y="1833118"/>
                  </a:lnTo>
                  <a:lnTo>
                    <a:pt x="4342892" y="1845818"/>
                  </a:lnTo>
                  <a:lnTo>
                    <a:pt x="4393692" y="1845818"/>
                  </a:lnTo>
                  <a:lnTo>
                    <a:pt x="4393692" y="1833118"/>
                  </a:lnTo>
                  <a:close/>
                </a:path>
                <a:path w="9550400" h="3618865">
                  <a:moveTo>
                    <a:pt x="4440809" y="3605657"/>
                  </a:moveTo>
                  <a:lnTo>
                    <a:pt x="4390009" y="3605657"/>
                  </a:lnTo>
                  <a:lnTo>
                    <a:pt x="4390009" y="3618357"/>
                  </a:lnTo>
                  <a:lnTo>
                    <a:pt x="4440809" y="3618357"/>
                  </a:lnTo>
                  <a:lnTo>
                    <a:pt x="4440809" y="3605657"/>
                  </a:lnTo>
                  <a:close/>
                </a:path>
                <a:path w="9550400" h="3618865">
                  <a:moveTo>
                    <a:pt x="4482592" y="1833118"/>
                  </a:moveTo>
                  <a:lnTo>
                    <a:pt x="4431792" y="1833118"/>
                  </a:lnTo>
                  <a:lnTo>
                    <a:pt x="4431792" y="1845818"/>
                  </a:lnTo>
                  <a:lnTo>
                    <a:pt x="4482592" y="1845818"/>
                  </a:lnTo>
                  <a:lnTo>
                    <a:pt x="4482592" y="1833118"/>
                  </a:lnTo>
                  <a:close/>
                </a:path>
                <a:path w="9550400" h="3618865">
                  <a:moveTo>
                    <a:pt x="4529709" y="3605657"/>
                  </a:moveTo>
                  <a:lnTo>
                    <a:pt x="4478909" y="3605657"/>
                  </a:lnTo>
                  <a:lnTo>
                    <a:pt x="4478909" y="3618357"/>
                  </a:lnTo>
                  <a:lnTo>
                    <a:pt x="4529709" y="3618357"/>
                  </a:lnTo>
                  <a:lnTo>
                    <a:pt x="4529709" y="3605657"/>
                  </a:lnTo>
                  <a:close/>
                </a:path>
                <a:path w="9550400" h="3618865">
                  <a:moveTo>
                    <a:pt x="4571492" y="1833118"/>
                  </a:moveTo>
                  <a:lnTo>
                    <a:pt x="4520692" y="1833118"/>
                  </a:lnTo>
                  <a:lnTo>
                    <a:pt x="4520692" y="1845818"/>
                  </a:lnTo>
                  <a:lnTo>
                    <a:pt x="4571492" y="1845818"/>
                  </a:lnTo>
                  <a:lnTo>
                    <a:pt x="4571492" y="1833118"/>
                  </a:lnTo>
                  <a:close/>
                </a:path>
                <a:path w="9550400" h="3618865">
                  <a:moveTo>
                    <a:pt x="4618609" y="3605657"/>
                  </a:moveTo>
                  <a:lnTo>
                    <a:pt x="4567809" y="3605657"/>
                  </a:lnTo>
                  <a:lnTo>
                    <a:pt x="4567809" y="3618357"/>
                  </a:lnTo>
                  <a:lnTo>
                    <a:pt x="4618609" y="3618357"/>
                  </a:lnTo>
                  <a:lnTo>
                    <a:pt x="4618609" y="3605657"/>
                  </a:lnTo>
                  <a:close/>
                </a:path>
                <a:path w="9550400" h="3618865">
                  <a:moveTo>
                    <a:pt x="4660392" y="1833118"/>
                  </a:moveTo>
                  <a:lnTo>
                    <a:pt x="4609592" y="1833118"/>
                  </a:lnTo>
                  <a:lnTo>
                    <a:pt x="4609592" y="1845818"/>
                  </a:lnTo>
                  <a:lnTo>
                    <a:pt x="4660392" y="1845818"/>
                  </a:lnTo>
                  <a:lnTo>
                    <a:pt x="4660392" y="1833118"/>
                  </a:lnTo>
                  <a:close/>
                </a:path>
                <a:path w="9550400" h="3618865">
                  <a:moveTo>
                    <a:pt x="4707509" y="3605657"/>
                  </a:moveTo>
                  <a:lnTo>
                    <a:pt x="4656709" y="3605657"/>
                  </a:lnTo>
                  <a:lnTo>
                    <a:pt x="4656709" y="3618357"/>
                  </a:lnTo>
                  <a:lnTo>
                    <a:pt x="4707509" y="3618357"/>
                  </a:lnTo>
                  <a:lnTo>
                    <a:pt x="4707509" y="3605657"/>
                  </a:lnTo>
                  <a:close/>
                </a:path>
                <a:path w="9550400" h="3618865">
                  <a:moveTo>
                    <a:pt x="4749292" y="1833118"/>
                  </a:moveTo>
                  <a:lnTo>
                    <a:pt x="4698492" y="1833118"/>
                  </a:lnTo>
                  <a:lnTo>
                    <a:pt x="4698492" y="1845818"/>
                  </a:lnTo>
                  <a:lnTo>
                    <a:pt x="4749292" y="1845818"/>
                  </a:lnTo>
                  <a:lnTo>
                    <a:pt x="4749292" y="1833118"/>
                  </a:lnTo>
                  <a:close/>
                </a:path>
                <a:path w="9550400" h="3618865">
                  <a:moveTo>
                    <a:pt x="4796409" y="3605657"/>
                  </a:moveTo>
                  <a:lnTo>
                    <a:pt x="4745609" y="3605657"/>
                  </a:lnTo>
                  <a:lnTo>
                    <a:pt x="4745609" y="3618357"/>
                  </a:lnTo>
                  <a:lnTo>
                    <a:pt x="4796409" y="3618357"/>
                  </a:lnTo>
                  <a:lnTo>
                    <a:pt x="4796409" y="3605657"/>
                  </a:lnTo>
                  <a:close/>
                </a:path>
                <a:path w="9550400" h="3618865">
                  <a:moveTo>
                    <a:pt x="4838192" y="1833118"/>
                  </a:moveTo>
                  <a:lnTo>
                    <a:pt x="4787392" y="1833118"/>
                  </a:lnTo>
                  <a:lnTo>
                    <a:pt x="4787392" y="1845818"/>
                  </a:lnTo>
                  <a:lnTo>
                    <a:pt x="4838192" y="1845818"/>
                  </a:lnTo>
                  <a:lnTo>
                    <a:pt x="4838192" y="1839468"/>
                  </a:lnTo>
                  <a:lnTo>
                    <a:pt x="4838192" y="1833118"/>
                  </a:lnTo>
                  <a:close/>
                </a:path>
                <a:path w="9550400" h="3618865">
                  <a:moveTo>
                    <a:pt x="4885309" y="3605657"/>
                  </a:moveTo>
                  <a:lnTo>
                    <a:pt x="4834509" y="3605657"/>
                  </a:lnTo>
                  <a:lnTo>
                    <a:pt x="4834509" y="3618357"/>
                  </a:lnTo>
                  <a:lnTo>
                    <a:pt x="4885309" y="3618357"/>
                  </a:lnTo>
                  <a:lnTo>
                    <a:pt x="4885309" y="3605657"/>
                  </a:lnTo>
                  <a:close/>
                </a:path>
                <a:path w="9550400" h="3618865">
                  <a:moveTo>
                    <a:pt x="4914392" y="1839468"/>
                  </a:moveTo>
                  <a:lnTo>
                    <a:pt x="4911382" y="1824621"/>
                  </a:lnTo>
                  <a:lnTo>
                    <a:pt x="4903190" y="1812518"/>
                  </a:lnTo>
                  <a:lnTo>
                    <a:pt x="4891075" y="1804365"/>
                  </a:lnTo>
                  <a:lnTo>
                    <a:pt x="4876292" y="1801368"/>
                  </a:lnTo>
                  <a:lnTo>
                    <a:pt x="4861433" y="1804365"/>
                  </a:lnTo>
                  <a:lnTo>
                    <a:pt x="4849330" y="1812518"/>
                  </a:lnTo>
                  <a:lnTo>
                    <a:pt x="4841176" y="1824621"/>
                  </a:lnTo>
                  <a:lnTo>
                    <a:pt x="4838192" y="1839468"/>
                  </a:lnTo>
                  <a:lnTo>
                    <a:pt x="4841176" y="1854327"/>
                  </a:lnTo>
                  <a:lnTo>
                    <a:pt x="4849330" y="1866430"/>
                  </a:lnTo>
                  <a:lnTo>
                    <a:pt x="4861433" y="1874583"/>
                  </a:lnTo>
                  <a:lnTo>
                    <a:pt x="4876292" y="1877568"/>
                  </a:lnTo>
                  <a:lnTo>
                    <a:pt x="4891075" y="1874583"/>
                  </a:lnTo>
                  <a:lnTo>
                    <a:pt x="4903190" y="1866430"/>
                  </a:lnTo>
                  <a:lnTo>
                    <a:pt x="4911382" y="1854327"/>
                  </a:lnTo>
                  <a:lnTo>
                    <a:pt x="4914392" y="1839468"/>
                  </a:lnTo>
                  <a:close/>
                </a:path>
                <a:path w="9550400" h="3618865">
                  <a:moveTo>
                    <a:pt x="4974209" y="3605657"/>
                  </a:moveTo>
                  <a:lnTo>
                    <a:pt x="4923409" y="3605657"/>
                  </a:lnTo>
                  <a:lnTo>
                    <a:pt x="4923409" y="3618357"/>
                  </a:lnTo>
                  <a:lnTo>
                    <a:pt x="4974209" y="3618357"/>
                  </a:lnTo>
                  <a:lnTo>
                    <a:pt x="4974209" y="3605657"/>
                  </a:lnTo>
                  <a:close/>
                </a:path>
                <a:path w="9550400" h="3618865">
                  <a:moveTo>
                    <a:pt x="5063109" y="3605657"/>
                  </a:moveTo>
                  <a:lnTo>
                    <a:pt x="5012309" y="3605657"/>
                  </a:lnTo>
                  <a:lnTo>
                    <a:pt x="5012309" y="3618357"/>
                  </a:lnTo>
                  <a:lnTo>
                    <a:pt x="5063109" y="3618357"/>
                  </a:lnTo>
                  <a:lnTo>
                    <a:pt x="5063109" y="3605657"/>
                  </a:lnTo>
                  <a:close/>
                </a:path>
                <a:path w="9550400" h="3618865">
                  <a:moveTo>
                    <a:pt x="5152009" y="3605657"/>
                  </a:moveTo>
                  <a:lnTo>
                    <a:pt x="5101209" y="3605657"/>
                  </a:lnTo>
                  <a:lnTo>
                    <a:pt x="5101209" y="3618357"/>
                  </a:lnTo>
                  <a:lnTo>
                    <a:pt x="5152009" y="3618357"/>
                  </a:lnTo>
                  <a:lnTo>
                    <a:pt x="5152009" y="3605657"/>
                  </a:lnTo>
                  <a:close/>
                </a:path>
                <a:path w="9550400" h="3618865">
                  <a:moveTo>
                    <a:pt x="5240909" y="3605657"/>
                  </a:moveTo>
                  <a:lnTo>
                    <a:pt x="5190109" y="3605657"/>
                  </a:lnTo>
                  <a:lnTo>
                    <a:pt x="5190109" y="3618357"/>
                  </a:lnTo>
                  <a:lnTo>
                    <a:pt x="5240909" y="3618357"/>
                  </a:lnTo>
                  <a:lnTo>
                    <a:pt x="5240909" y="3605657"/>
                  </a:lnTo>
                  <a:close/>
                </a:path>
                <a:path w="9550400" h="3618865">
                  <a:moveTo>
                    <a:pt x="5329809" y="3605657"/>
                  </a:moveTo>
                  <a:lnTo>
                    <a:pt x="5279009" y="3605657"/>
                  </a:lnTo>
                  <a:lnTo>
                    <a:pt x="5279009" y="3618357"/>
                  </a:lnTo>
                  <a:lnTo>
                    <a:pt x="5329809" y="3618357"/>
                  </a:lnTo>
                  <a:lnTo>
                    <a:pt x="5329809" y="3605657"/>
                  </a:lnTo>
                  <a:close/>
                </a:path>
                <a:path w="9550400" h="3618865">
                  <a:moveTo>
                    <a:pt x="5418709" y="3605657"/>
                  </a:moveTo>
                  <a:lnTo>
                    <a:pt x="5367909" y="3605657"/>
                  </a:lnTo>
                  <a:lnTo>
                    <a:pt x="5367909" y="3618357"/>
                  </a:lnTo>
                  <a:lnTo>
                    <a:pt x="5418709" y="3618357"/>
                  </a:lnTo>
                  <a:lnTo>
                    <a:pt x="5418709" y="3605657"/>
                  </a:lnTo>
                  <a:close/>
                </a:path>
                <a:path w="9550400" h="3618865">
                  <a:moveTo>
                    <a:pt x="5507609" y="3605657"/>
                  </a:moveTo>
                  <a:lnTo>
                    <a:pt x="5456809" y="3605657"/>
                  </a:lnTo>
                  <a:lnTo>
                    <a:pt x="5456809" y="3618357"/>
                  </a:lnTo>
                  <a:lnTo>
                    <a:pt x="5507609" y="3618357"/>
                  </a:lnTo>
                  <a:lnTo>
                    <a:pt x="5507609" y="3605657"/>
                  </a:lnTo>
                  <a:close/>
                </a:path>
                <a:path w="9550400" h="3618865">
                  <a:moveTo>
                    <a:pt x="5596509" y="3605657"/>
                  </a:moveTo>
                  <a:lnTo>
                    <a:pt x="5545709" y="3605657"/>
                  </a:lnTo>
                  <a:lnTo>
                    <a:pt x="5545709" y="3618357"/>
                  </a:lnTo>
                  <a:lnTo>
                    <a:pt x="5596509" y="3618357"/>
                  </a:lnTo>
                  <a:lnTo>
                    <a:pt x="5596509" y="3605657"/>
                  </a:lnTo>
                  <a:close/>
                </a:path>
                <a:path w="9550400" h="3618865">
                  <a:moveTo>
                    <a:pt x="5685409" y="3605657"/>
                  </a:moveTo>
                  <a:lnTo>
                    <a:pt x="5634609" y="3605657"/>
                  </a:lnTo>
                  <a:lnTo>
                    <a:pt x="5634609" y="3618357"/>
                  </a:lnTo>
                  <a:lnTo>
                    <a:pt x="5685409" y="3618357"/>
                  </a:lnTo>
                  <a:lnTo>
                    <a:pt x="5685409" y="3605657"/>
                  </a:lnTo>
                  <a:close/>
                </a:path>
                <a:path w="9550400" h="3618865">
                  <a:moveTo>
                    <a:pt x="5774309" y="3605657"/>
                  </a:moveTo>
                  <a:lnTo>
                    <a:pt x="5723509" y="3605657"/>
                  </a:lnTo>
                  <a:lnTo>
                    <a:pt x="5723509" y="3618357"/>
                  </a:lnTo>
                  <a:lnTo>
                    <a:pt x="5774309" y="3618357"/>
                  </a:lnTo>
                  <a:lnTo>
                    <a:pt x="5774309" y="3605657"/>
                  </a:lnTo>
                  <a:close/>
                </a:path>
                <a:path w="9550400" h="3618865">
                  <a:moveTo>
                    <a:pt x="5863209" y="3605657"/>
                  </a:moveTo>
                  <a:lnTo>
                    <a:pt x="5812409" y="3605657"/>
                  </a:lnTo>
                  <a:lnTo>
                    <a:pt x="5812409" y="3618357"/>
                  </a:lnTo>
                  <a:lnTo>
                    <a:pt x="5863209" y="3618357"/>
                  </a:lnTo>
                  <a:lnTo>
                    <a:pt x="5863209" y="3605657"/>
                  </a:lnTo>
                  <a:close/>
                </a:path>
                <a:path w="9550400" h="3618865">
                  <a:moveTo>
                    <a:pt x="5898388" y="1833118"/>
                  </a:moveTo>
                  <a:lnTo>
                    <a:pt x="5884405" y="1833118"/>
                  </a:lnTo>
                  <a:lnTo>
                    <a:pt x="5882691" y="1824621"/>
                  </a:lnTo>
                  <a:lnTo>
                    <a:pt x="5874537" y="1812518"/>
                  </a:lnTo>
                  <a:lnTo>
                    <a:pt x="5862434" y="1804365"/>
                  </a:lnTo>
                  <a:lnTo>
                    <a:pt x="5847588" y="1801368"/>
                  </a:lnTo>
                  <a:lnTo>
                    <a:pt x="5832729" y="1804365"/>
                  </a:lnTo>
                  <a:lnTo>
                    <a:pt x="5820626" y="1812518"/>
                  </a:lnTo>
                  <a:lnTo>
                    <a:pt x="5812472" y="1824621"/>
                  </a:lnTo>
                  <a:lnTo>
                    <a:pt x="5809488" y="1839468"/>
                  </a:lnTo>
                  <a:lnTo>
                    <a:pt x="5812472" y="1854327"/>
                  </a:lnTo>
                  <a:lnTo>
                    <a:pt x="5820626" y="1866430"/>
                  </a:lnTo>
                  <a:lnTo>
                    <a:pt x="5832729" y="1874583"/>
                  </a:lnTo>
                  <a:lnTo>
                    <a:pt x="5847588" y="1877568"/>
                  </a:lnTo>
                  <a:lnTo>
                    <a:pt x="5862434" y="1874583"/>
                  </a:lnTo>
                  <a:lnTo>
                    <a:pt x="5874537" y="1866430"/>
                  </a:lnTo>
                  <a:lnTo>
                    <a:pt x="5882691" y="1854327"/>
                  </a:lnTo>
                  <a:lnTo>
                    <a:pt x="5884405" y="1845818"/>
                  </a:lnTo>
                  <a:lnTo>
                    <a:pt x="5898388" y="1845818"/>
                  </a:lnTo>
                  <a:lnTo>
                    <a:pt x="5898388" y="1833118"/>
                  </a:lnTo>
                  <a:close/>
                </a:path>
                <a:path w="9550400" h="3618865">
                  <a:moveTo>
                    <a:pt x="5952109" y="3605657"/>
                  </a:moveTo>
                  <a:lnTo>
                    <a:pt x="5901309" y="3605657"/>
                  </a:lnTo>
                  <a:lnTo>
                    <a:pt x="5901309" y="3618357"/>
                  </a:lnTo>
                  <a:lnTo>
                    <a:pt x="5952109" y="3618357"/>
                  </a:lnTo>
                  <a:lnTo>
                    <a:pt x="5952109" y="3605657"/>
                  </a:lnTo>
                  <a:close/>
                </a:path>
                <a:path w="9550400" h="3618865">
                  <a:moveTo>
                    <a:pt x="5987288" y="1833118"/>
                  </a:moveTo>
                  <a:lnTo>
                    <a:pt x="5936488" y="1833118"/>
                  </a:lnTo>
                  <a:lnTo>
                    <a:pt x="5936488" y="1845818"/>
                  </a:lnTo>
                  <a:lnTo>
                    <a:pt x="5987288" y="1845818"/>
                  </a:lnTo>
                  <a:lnTo>
                    <a:pt x="5987288" y="1833118"/>
                  </a:lnTo>
                  <a:close/>
                </a:path>
                <a:path w="9550400" h="3618865">
                  <a:moveTo>
                    <a:pt x="6041009" y="3605657"/>
                  </a:moveTo>
                  <a:lnTo>
                    <a:pt x="5990209" y="3605657"/>
                  </a:lnTo>
                  <a:lnTo>
                    <a:pt x="5990209" y="3618357"/>
                  </a:lnTo>
                  <a:lnTo>
                    <a:pt x="6041009" y="3618357"/>
                  </a:lnTo>
                  <a:lnTo>
                    <a:pt x="6041009" y="3605657"/>
                  </a:lnTo>
                  <a:close/>
                </a:path>
                <a:path w="9550400" h="3618865">
                  <a:moveTo>
                    <a:pt x="6076188" y="1833118"/>
                  </a:moveTo>
                  <a:lnTo>
                    <a:pt x="6025388" y="1833118"/>
                  </a:lnTo>
                  <a:lnTo>
                    <a:pt x="6025388" y="1845818"/>
                  </a:lnTo>
                  <a:lnTo>
                    <a:pt x="6076188" y="1845818"/>
                  </a:lnTo>
                  <a:lnTo>
                    <a:pt x="6076188" y="1833118"/>
                  </a:lnTo>
                  <a:close/>
                </a:path>
                <a:path w="9550400" h="3618865">
                  <a:moveTo>
                    <a:pt x="6129909" y="3605657"/>
                  </a:moveTo>
                  <a:lnTo>
                    <a:pt x="6079109" y="3605657"/>
                  </a:lnTo>
                  <a:lnTo>
                    <a:pt x="6079109" y="3618357"/>
                  </a:lnTo>
                  <a:lnTo>
                    <a:pt x="6129909" y="3618357"/>
                  </a:lnTo>
                  <a:lnTo>
                    <a:pt x="6129909" y="3605657"/>
                  </a:lnTo>
                  <a:close/>
                </a:path>
                <a:path w="9550400" h="3618865">
                  <a:moveTo>
                    <a:pt x="6165088" y="1833118"/>
                  </a:moveTo>
                  <a:lnTo>
                    <a:pt x="6114288" y="1833118"/>
                  </a:lnTo>
                  <a:lnTo>
                    <a:pt x="6114288" y="1845818"/>
                  </a:lnTo>
                  <a:lnTo>
                    <a:pt x="6165088" y="1845818"/>
                  </a:lnTo>
                  <a:lnTo>
                    <a:pt x="6165088" y="1833118"/>
                  </a:lnTo>
                  <a:close/>
                </a:path>
                <a:path w="9550400" h="3618865">
                  <a:moveTo>
                    <a:pt x="6218809" y="3605657"/>
                  </a:moveTo>
                  <a:lnTo>
                    <a:pt x="6168009" y="3605657"/>
                  </a:lnTo>
                  <a:lnTo>
                    <a:pt x="6168009" y="3618357"/>
                  </a:lnTo>
                  <a:lnTo>
                    <a:pt x="6218809" y="3618357"/>
                  </a:lnTo>
                  <a:lnTo>
                    <a:pt x="6218809" y="3605657"/>
                  </a:lnTo>
                  <a:close/>
                </a:path>
                <a:path w="9550400" h="3618865">
                  <a:moveTo>
                    <a:pt x="6253988" y="1833118"/>
                  </a:moveTo>
                  <a:lnTo>
                    <a:pt x="6203188" y="1833118"/>
                  </a:lnTo>
                  <a:lnTo>
                    <a:pt x="6203188" y="1845818"/>
                  </a:lnTo>
                  <a:lnTo>
                    <a:pt x="6253988" y="1845818"/>
                  </a:lnTo>
                  <a:lnTo>
                    <a:pt x="6253988" y="1833118"/>
                  </a:lnTo>
                  <a:close/>
                </a:path>
                <a:path w="9550400" h="3618865">
                  <a:moveTo>
                    <a:pt x="6307709" y="3605657"/>
                  </a:moveTo>
                  <a:lnTo>
                    <a:pt x="6256909" y="3605657"/>
                  </a:lnTo>
                  <a:lnTo>
                    <a:pt x="6256909" y="3618357"/>
                  </a:lnTo>
                  <a:lnTo>
                    <a:pt x="6307709" y="3618357"/>
                  </a:lnTo>
                  <a:lnTo>
                    <a:pt x="6307709" y="3605657"/>
                  </a:lnTo>
                  <a:close/>
                </a:path>
                <a:path w="9550400" h="3618865">
                  <a:moveTo>
                    <a:pt x="6342888" y="1833118"/>
                  </a:moveTo>
                  <a:lnTo>
                    <a:pt x="6292088" y="1833118"/>
                  </a:lnTo>
                  <a:lnTo>
                    <a:pt x="6292088" y="1845818"/>
                  </a:lnTo>
                  <a:lnTo>
                    <a:pt x="6342888" y="1845818"/>
                  </a:lnTo>
                  <a:lnTo>
                    <a:pt x="6342888" y="1833118"/>
                  </a:lnTo>
                  <a:close/>
                </a:path>
                <a:path w="9550400" h="3618865">
                  <a:moveTo>
                    <a:pt x="6396609" y="3605657"/>
                  </a:moveTo>
                  <a:lnTo>
                    <a:pt x="6345809" y="3605657"/>
                  </a:lnTo>
                  <a:lnTo>
                    <a:pt x="6345809" y="3618357"/>
                  </a:lnTo>
                  <a:lnTo>
                    <a:pt x="6396609" y="3618357"/>
                  </a:lnTo>
                  <a:lnTo>
                    <a:pt x="6396609" y="3605657"/>
                  </a:lnTo>
                  <a:close/>
                </a:path>
                <a:path w="9550400" h="3618865">
                  <a:moveTo>
                    <a:pt x="6431788" y="1833118"/>
                  </a:moveTo>
                  <a:lnTo>
                    <a:pt x="6380988" y="1833118"/>
                  </a:lnTo>
                  <a:lnTo>
                    <a:pt x="6380988" y="1845818"/>
                  </a:lnTo>
                  <a:lnTo>
                    <a:pt x="6431788" y="1845818"/>
                  </a:lnTo>
                  <a:lnTo>
                    <a:pt x="6431788" y="1833118"/>
                  </a:lnTo>
                  <a:close/>
                </a:path>
                <a:path w="9550400" h="3618865">
                  <a:moveTo>
                    <a:pt x="6485509" y="3605657"/>
                  </a:moveTo>
                  <a:lnTo>
                    <a:pt x="6434709" y="3605657"/>
                  </a:lnTo>
                  <a:lnTo>
                    <a:pt x="6434709" y="3618357"/>
                  </a:lnTo>
                  <a:lnTo>
                    <a:pt x="6485509" y="3618357"/>
                  </a:lnTo>
                  <a:lnTo>
                    <a:pt x="6485509" y="3605657"/>
                  </a:lnTo>
                  <a:close/>
                </a:path>
                <a:path w="9550400" h="3618865">
                  <a:moveTo>
                    <a:pt x="6520688" y="1833118"/>
                  </a:moveTo>
                  <a:lnTo>
                    <a:pt x="6469888" y="1833118"/>
                  </a:lnTo>
                  <a:lnTo>
                    <a:pt x="6469888" y="1845818"/>
                  </a:lnTo>
                  <a:lnTo>
                    <a:pt x="6520688" y="1845818"/>
                  </a:lnTo>
                  <a:lnTo>
                    <a:pt x="6520688" y="1833118"/>
                  </a:lnTo>
                  <a:close/>
                </a:path>
                <a:path w="9550400" h="3618865">
                  <a:moveTo>
                    <a:pt x="6574409" y="3605657"/>
                  </a:moveTo>
                  <a:lnTo>
                    <a:pt x="6523609" y="3605657"/>
                  </a:lnTo>
                  <a:lnTo>
                    <a:pt x="6523609" y="3618357"/>
                  </a:lnTo>
                  <a:lnTo>
                    <a:pt x="6574409" y="3618357"/>
                  </a:lnTo>
                  <a:lnTo>
                    <a:pt x="6574409" y="3605657"/>
                  </a:lnTo>
                  <a:close/>
                </a:path>
                <a:path w="9550400" h="3618865">
                  <a:moveTo>
                    <a:pt x="6611239" y="1839468"/>
                  </a:moveTo>
                  <a:lnTo>
                    <a:pt x="6609943" y="1833118"/>
                  </a:lnTo>
                  <a:lnTo>
                    <a:pt x="6608229" y="1824621"/>
                  </a:lnTo>
                  <a:lnTo>
                    <a:pt x="6600037" y="1812518"/>
                  </a:lnTo>
                  <a:lnTo>
                    <a:pt x="6587922" y="1804365"/>
                  </a:lnTo>
                  <a:lnTo>
                    <a:pt x="6573139" y="1801368"/>
                  </a:lnTo>
                  <a:lnTo>
                    <a:pt x="6558280" y="1804365"/>
                  </a:lnTo>
                  <a:lnTo>
                    <a:pt x="6546177" y="1812518"/>
                  </a:lnTo>
                  <a:lnTo>
                    <a:pt x="6538023" y="1824621"/>
                  </a:lnTo>
                  <a:lnTo>
                    <a:pt x="6535039" y="1839468"/>
                  </a:lnTo>
                  <a:lnTo>
                    <a:pt x="6538023" y="1854327"/>
                  </a:lnTo>
                  <a:lnTo>
                    <a:pt x="6546177" y="1866430"/>
                  </a:lnTo>
                  <a:lnTo>
                    <a:pt x="6558280" y="1874583"/>
                  </a:lnTo>
                  <a:lnTo>
                    <a:pt x="6573139" y="1877568"/>
                  </a:lnTo>
                  <a:lnTo>
                    <a:pt x="6587922" y="1874583"/>
                  </a:lnTo>
                  <a:lnTo>
                    <a:pt x="6600037" y="1866430"/>
                  </a:lnTo>
                  <a:lnTo>
                    <a:pt x="6608229" y="1854327"/>
                  </a:lnTo>
                  <a:lnTo>
                    <a:pt x="6609943" y="1845818"/>
                  </a:lnTo>
                  <a:lnTo>
                    <a:pt x="6611239" y="1839468"/>
                  </a:lnTo>
                  <a:close/>
                </a:path>
                <a:path w="9550400" h="3618865">
                  <a:moveTo>
                    <a:pt x="6663309" y="3605657"/>
                  </a:moveTo>
                  <a:lnTo>
                    <a:pt x="6612509" y="3605657"/>
                  </a:lnTo>
                  <a:lnTo>
                    <a:pt x="6612509" y="3618357"/>
                  </a:lnTo>
                  <a:lnTo>
                    <a:pt x="6663309" y="3618357"/>
                  </a:lnTo>
                  <a:lnTo>
                    <a:pt x="6663309" y="3605657"/>
                  </a:lnTo>
                  <a:close/>
                </a:path>
                <a:path w="9550400" h="3618865">
                  <a:moveTo>
                    <a:pt x="6752209" y="3605657"/>
                  </a:moveTo>
                  <a:lnTo>
                    <a:pt x="6701409" y="3605657"/>
                  </a:lnTo>
                  <a:lnTo>
                    <a:pt x="6701409" y="3618357"/>
                  </a:lnTo>
                  <a:lnTo>
                    <a:pt x="6752209" y="3618357"/>
                  </a:lnTo>
                  <a:lnTo>
                    <a:pt x="6752209" y="3605657"/>
                  </a:lnTo>
                  <a:close/>
                </a:path>
                <a:path w="9550400" h="3618865">
                  <a:moveTo>
                    <a:pt x="6841109" y="3605657"/>
                  </a:moveTo>
                  <a:lnTo>
                    <a:pt x="6790309" y="3605657"/>
                  </a:lnTo>
                  <a:lnTo>
                    <a:pt x="6790309" y="3618357"/>
                  </a:lnTo>
                  <a:lnTo>
                    <a:pt x="6841109" y="3618357"/>
                  </a:lnTo>
                  <a:lnTo>
                    <a:pt x="6841109" y="3605657"/>
                  </a:lnTo>
                  <a:close/>
                </a:path>
                <a:path w="9550400" h="3618865">
                  <a:moveTo>
                    <a:pt x="6930009" y="3605657"/>
                  </a:moveTo>
                  <a:lnTo>
                    <a:pt x="6879209" y="3605657"/>
                  </a:lnTo>
                  <a:lnTo>
                    <a:pt x="6879209" y="3618357"/>
                  </a:lnTo>
                  <a:lnTo>
                    <a:pt x="6930009" y="3618357"/>
                  </a:lnTo>
                  <a:lnTo>
                    <a:pt x="6930009" y="3605657"/>
                  </a:lnTo>
                  <a:close/>
                </a:path>
                <a:path w="9550400" h="3618865">
                  <a:moveTo>
                    <a:pt x="7018909" y="3605657"/>
                  </a:moveTo>
                  <a:lnTo>
                    <a:pt x="6968109" y="3605657"/>
                  </a:lnTo>
                  <a:lnTo>
                    <a:pt x="6968109" y="3618357"/>
                  </a:lnTo>
                  <a:lnTo>
                    <a:pt x="7018909" y="3618357"/>
                  </a:lnTo>
                  <a:lnTo>
                    <a:pt x="7018909" y="3605657"/>
                  </a:lnTo>
                  <a:close/>
                </a:path>
                <a:path w="9550400" h="3618865">
                  <a:moveTo>
                    <a:pt x="7107809" y="3605657"/>
                  </a:moveTo>
                  <a:lnTo>
                    <a:pt x="7057009" y="3605657"/>
                  </a:lnTo>
                  <a:lnTo>
                    <a:pt x="7057009" y="3618357"/>
                  </a:lnTo>
                  <a:lnTo>
                    <a:pt x="7107809" y="3618357"/>
                  </a:lnTo>
                  <a:lnTo>
                    <a:pt x="7107809" y="3605657"/>
                  </a:lnTo>
                  <a:close/>
                </a:path>
                <a:path w="9550400" h="3618865">
                  <a:moveTo>
                    <a:pt x="7196709" y="3605657"/>
                  </a:moveTo>
                  <a:lnTo>
                    <a:pt x="7145909" y="3605657"/>
                  </a:lnTo>
                  <a:lnTo>
                    <a:pt x="7145909" y="3618357"/>
                  </a:lnTo>
                  <a:lnTo>
                    <a:pt x="7196709" y="3618357"/>
                  </a:lnTo>
                  <a:lnTo>
                    <a:pt x="7196709" y="3605657"/>
                  </a:lnTo>
                  <a:close/>
                </a:path>
                <a:path w="9550400" h="3618865">
                  <a:moveTo>
                    <a:pt x="7285609" y="3605657"/>
                  </a:moveTo>
                  <a:lnTo>
                    <a:pt x="7234809" y="3605657"/>
                  </a:lnTo>
                  <a:lnTo>
                    <a:pt x="7234809" y="3618357"/>
                  </a:lnTo>
                  <a:lnTo>
                    <a:pt x="7285609" y="3618357"/>
                  </a:lnTo>
                  <a:lnTo>
                    <a:pt x="7285609" y="3605657"/>
                  </a:lnTo>
                  <a:close/>
                </a:path>
                <a:path w="9550400" h="3618865">
                  <a:moveTo>
                    <a:pt x="7374509" y="3605657"/>
                  </a:moveTo>
                  <a:lnTo>
                    <a:pt x="7323709" y="3605657"/>
                  </a:lnTo>
                  <a:lnTo>
                    <a:pt x="7323709" y="3618357"/>
                  </a:lnTo>
                  <a:lnTo>
                    <a:pt x="7374509" y="3618357"/>
                  </a:lnTo>
                  <a:lnTo>
                    <a:pt x="7374509" y="3605657"/>
                  </a:lnTo>
                  <a:close/>
                </a:path>
                <a:path w="9550400" h="3618865">
                  <a:moveTo>
                    <a:pt x="7463409" y="3605657"/>
                  </a:moveTo>
                  <a:lnTo>
                    <a:pt x="7412609" y="3605657"/>
                  </a:lnTo>
                  <a:lnTo>
                    <a:pt x="7412609" y="3618357"/>
                  </a:lnTo>
                  <a:lnTo>
                    <a:pt x="7463409" y="3618357"/>
                  </a:lnTo>
                  <a:lnTo>
                    <a:pt x="7463409" y="3605657"/>
                  </a:lnTo>
                  <a:close/>
                </a:path>
                <a:path w="9550400" h="3618865">
                  <a:moveTo>
                    <a:pt x="7550150" y="1832229"/>
                  </a:moveTo>
                  <a:lnTo>
                    <a:pt x="7545324" y="1832229"/>
                  </a:lnTo>
                  <a:lnTo>
                    <a:pt x="7545324" y="1844929"/>
                  </a:lnTo>
                  <a:lnTo>
                    <a:pt x="7550150" y="1844929"/>
                  </a:lnTo>
                  <a:lnTo>
                    <a:pt x="7550150" y="1832229"/>
                  </a:lnTo>
                  <a:close/>
                </a:path>
                <a:path w="9550400" h="3618865">
                  <a:moveTo>
                    <a:pt x="7552309" y="3605657"/>
                  </a:moveTo>
                  <a:lnTo>
                    <a:pt x="7501509" y="3605657"/>
                  </a:lnTo>
                  <a:lnTo>
                    <a:pt x="7501509" y="3618357"/>
                  </a:lnTo>
                  <a:lnTo>
                    <a:pt x="7552309" y="3618357"/>
                  </a:lnTo>
                  <a:lnTo>
                    <a:pt x="7552309" y="3605657"/>
                  </a:lnTo>
                  <a:close/>
                </a:path>
                <a:path w="9550400" h="3618865">
                  <a:moveTo>
                    <a:pt x="7639050" y="1832229"/>
                  </a:moveTo>
                  <a:lnTo>
                    <a:pt x="7588250" y="1832229"/>
                  </a:lnTo>
                  <a:lnTo>
                    <a:pt x="7588250" y="1833118"/>
                  </a:lnTo>
                  <a:lnTo>
                    <a:pt x="7562977" y="1833118"/>
                  </a:lnTo>
                  <a:lnTo>
                    <a:pt x="7562977" y="1845818"/>
                  </a:lnTo>
                  <a:lnTo>
                    <a:pt x="7613777" y="1845818"/>
                  </a:lnTo>
                  <a:lnTo>
                    <a:pt x="7613777" y="1844929"/>
                  </a:lnTo>
                  <a:lnTo>
                    <a:pt x="7639050" y="1844929"/>
                  </a:lnTo>
                  <a:lnTo>
                    <a:pt x="7639050" y="1832229"/>
                  </a:lnTo>
                  <a:close/>
                </a:path>
                <a:path w="9550400" h="3618865">
                  <a:moveTo>
                    <a:pt x="7641209" y="3605657"/>
                  </a:moveTo>
                  <a:lnTo>
                    <a:pt x="7590409" y="3605657"/>
                  </a:lnTo>
                  <a:lnTo>
                    <a:pt x="7590409" y="3618357"/>
                  </a:lnTo>
                  <a:lnTo>
                    <a:pt x="7641209" y="3618357"/>
                  </a:lnTo>
                  <a:lnTo>
                    <a:pt x="7641209" y="3605657"/>
                  </a:lnTo>
                  <a:close/>
                </a:path>
                <a:path w="9550400" h="3618865">
                  <a:moveTo>
                    <a:pt x="7727950" y="1832229"/>
                  </a:moveTo>
                  <a:lnTo>
                    <a:pt x="7677150" y="1832229"/>
                  </a:lnTo>
                  <a:lnTo>
                    <a:pt x="7677150" y="1833118"/>
                  </a:lnTo>
                  <a:lnTo>
                    <a:pt x="7651877" y="1833118"/>
                  </a:lnTo>
                  <a:lnTo>
                    <a:pt x="7651877" y="1845818"/>
                  </a:lnTo>
                  <a:lnTo>
                    <a:pt x="7702677" y="1845818"/>
                  </a:lnTo>
                  <a:lnTo>
                    <a:pt x="7702677" y="1844929"/>
                  </a:lnTo>
                  <a:lnTo>
                    <a:pt x="7727950" y="1844929"/>
                  </a:lnTo>
                  <a:lnTo>
                    <a:pt x="7727950" y="1832229"/>
                  </a:lnTo>
                  <a:close/>
                </a:path>
                <a:path w="9550400" h="3618865">
                  <a:moveTo>
                    <a:pt x="7730109" y="3605657"/>
                  </a:moveTo>
                  <a:lnTo>
                    <a:pt x="7679309" y="3605657"/>
                  </a:lnTo>
                  <a:lnTo>
                    <a:pt x="7679309" y="3618357"/>
                  </a:lnTo>
                  <a:lnTo>
                    <a:pt x="7730109" y="3618357"/>
                  </a:lnTo>
                  <a:lnTo>
                    <a:pt x="7730109" y="3605657"/>
                  </a:lnTo>
                  <a:close/>
                </a:path>
                <a:path w="9550400" h="3618865">
                  <a:moveTo>
                    <a:pt x="7816850" y="1832229"/>
                  </a:moveTo>
                  <a:lnTo>
                    <a:pt x="7766050" y="1832229"/>
                  </a:lnTo>
                  <a:lnTo>
                    <a:pt x="7766050" y="1833118"/>
                  </a:lnTo>
                  <a:lnTo>
                    <a:pt x="7740777" y="1833118"/>
                  </a:lnTo>
                  <a:lnTo>
                    <a:pt x="7740777" y="1845818"/>
                  </a:lnTo>
                  <a:lnTo>
                    <a:pt x="7791577" y="1845818"/>
                  </a:lnTo>
                  <a:lnTo>
                    <a:pt x="7791577" y="1844929"/>
                  </a:lnTo>
                  <a:lnTo>
                    <a:pt x="7816850" y="1844929"/>
                  </a:lnTo>
                  <a:lnTo>
                    <a:pt x="7816850" y="1832229"/>
                  </a:lnTo>
                  <a:close/>
                </a:path>
                <a:path w="9550400" h="3618865">
                  <a:moveTo>
                    <a:pt x="7819009" y="3605657"/>
                  </a:moveTo>
                  <a:lnTo>
                    <a:pt x="7768209" y="3605657"/>
                  </a:lnTo>
                  <a:lnTo>
                    <a:pt x="7768209" y="3618357"/>
                  </a:lnTo>
                  <a:lnTo>
                    <a:pt x="7819009" y="3618357"/>
                  </a:lnTo>
                  <a:lnTo>
                    <a:pt x="7819009" y="3605657"/>
                  </a:lnTo>
                  <a:close/>
                </a:path>
                <a:path w="9550400" h="3618865">
                  <a:moveTo>
                    <a:pt x="7905750" y="1832229"/>
                  </a:moveTo>
                  <a:lnTo>
                    <a:pt x="7854950" y="1832229"/>
                  </a:lnTo>
                  <a:lnTo>
                    <a:pt x="7854950" y="1833118"/>
                  </a:lnTo>
                  <a:lnTo>
                    <a:pt x="7829677" y="1833118"/>
                  </a:lnTo>
                  <a:lnTo>
                    <a:pt x="7829677" y="1845818"/>
                  </a:lnTo>
                  <a:lnTo>
                    <a:pt x="7880477" y="1845818"/>
                  </a:lnTo>
                  <a:lnTo>
                    <a:pt x="7880477" y="1844929"/>
                  </a:lnTo>
                  <a:lnTo>
                    <a:pt x="7905750" y="1844929"/>
                  </a:lnTo>
                  <a:lnTo>
                    <a:pt x="7905750" y="1832229"/>
                  </a:lnTo>
                  <a:close/>
                </a:path>
                <a:path w="9550400" h="3618865">
                  <a:moveTo>
                    <a:pt x="7907909" y="3605657"/>
                  </a:moveTo>
                  <a:lnTo>
                    <a:pt x="7857109" y="3605657"/>
                  </a:lnTo>
                  <a:lnTo>
                    <a:pt x="7857109" y="3618357"/>
                  </a:lnTo>
                  <a:lnTo>
                    <a:pt x="7907909" y="3618357"/>
                  </a:lnTo>
                  <a:lnTo>
                    <a:pt x="7907909" y="3605657"/>
                  </a:lnTo>
                  <a:close/>
                </a:path>
                <a:path w="9550400" h="3618865">
                  <a:moveTo>
                    <a:pt x="7950581" y="2525141"/>
                  </a:moveTo>
                  <a:lnTo>
                    <a:pt x="7937881" y="2525141"/>
                  </a:lnTo>
                  <a:lnTo>
                    <a:pt x="7937881" y="2575941"/>
                  </a:lnTo>
                  <a:lnTo>
                    <a:pt x="7950581" y="2575941"/>
                  </a:lnTo>
                  <a:lnTo>
                    <a:pt x="7950581" y="2525141"/>
                  </a:lnTo>
                  <a:close/>
                </a:path>
                <a:path w="9550400" h="3618865">
                  <a:moveTo>
                    <a:pt x="7950581" y="2436241"/>
                  </a:moveTo>
                  <a:lnTo>
                    <a:pt x="7937881" y="2436241"/>
                  </a:lnTo>
                  <a:lnTo>
                    <a:pt x="7937881" y="2487041"/>
                  </a:lnTo>
                  <a:lnTo>
                    <a:pt x="7950581" y="2487041"/>
                  </a:lnTo>
                  <a:lnTo>
                    <a:pt x="7950581" y="2436241"/>
                  </a:lnTo>
                  <a:close/>
                </a:path>
                <a:path w="9550400" h="3618865">
                  <a:moveTo>
                    <a:pt x="7950581" y="2347341"/>
                  </a:moveTo>
                  <a:lnTo>
                    <a:pt x="7937881" y="2347341"/>
                  </a:lnTo>
                  <a:lnTo>
                    <a:pt x="7937881" y="2398141"/>
                  </a:lnTo>
                  <a:lnTo>
                    <a:pt x="7950581" y="2398141"/>
                  </a:lnTo>
                  <a:lnTo>
                    <a:pt x="7950581" y="2347341"/>
                  </a:lnTo>
                  <a:close/>
                </a:path>
                <a:path w="9550400" h="3618865">
                  <a:moveTo>
                    <a:pt x="7950581" y="2258441"/>
                  </a:moveTo>
                  <a:lnTo>
                    <a:pt x="7937881" y="2258441"/>
                  </a:lnTo>
                  <a:lnTo>
                    <a:pt x="7937881" y="2309241"/>
                  </a:lnTo>
                  <a:lnTo>
                    <a:pt x="7950581" y="2309241"/>
                  </a:lnTo>
                  <a:lnTo>
                    <a:pt x="7950581" y="2258441"/>
                  </a:lnTo>
                  <a:close/>
                </a:path>
                <a:path w="9550400" h="3618865">
                  <a:moveTo>
                    <a:pt x="7950581" y="2169541"/>
                  </a:moveTo>
                  <a:lnTo>
                    <a:pt x="7937881" y="2169541"/>
                  </a:lnTo>
                  <a:lnTo>
                    <a:pt x="7937881" y="2220341"/>
                  </a:lnTo>
                  <a:lnTo>
                    <a:pt x="7950581" y="2220341"/>
                  </a:lnTo>
                  <a:lnTo>
                    <a:pt x="7950581" y="2169541"/>
                  </a:lnTo>
                  <a:close/>
                </a:path>
                <a:path w="9550400" h="3618865">
                  <a:moveTo>
                    <a:pt x="7950581" y="2080641"/>
                  </a:moveTo>
                  <a:lnTo>
                    <a:pt x="7937881" y="2080641"/>
                  </a:lnTo>
                  <a:lnTo>
                    <a:pt x="7937881" y="2131441"/>
                  </a:lnTo>
                  <a:lnTo>
                    <a:pt x="7950581" y="2131441"/>
                  </a:lnTo>
                  <a:lnTo>
                    <a:pt x="7950581" y="2080641"/>
                  </a:lnTo>
                  <a:close/>
                </a:path>
                <a:path w="9550400" h="3618865">
                  <a:moveTo>
                    <a:pt x="7950581" y="1991741"/>
                  </a:moveTo>
                  <a:lnTo>
                    <a:pt x="7937881" y="1991741"/>
                  </a:lnTo>
                  <a:lnTo>
                    <a:pt x="7937881" y="2042541"/>
                  </a:lnTo>
                  <a:lnTo>
                    <a:pt x="7950581" y="2042541"/>
                  </a:lnTo>
                  <a:lnTo>
                    <a:pt x="7950581" y="1991741"/>
                  </a:lnTo>
                  <a:close/>
                </a:path>
                <a:path w="9550400" h="3618865">
                  <a:moveTo>
                    <a:pt x="7950581" y="1902841"/>
                  </a:moveTo>
                  <a:lnTo>
                    <a:pt x="7937881" y="1902841"/>
                  </a:lnTo>
                  <a:lnTo>
                    <a:pt x="7937881" y="1953641"/>
                  </a:lnTo>
                  <a:lnTo>
                    <a:pt x="7950581" y="1953641"/>
                  </a:lnTo>
                  <a:lnTo>
                    <a:pt x="7950581" y="1902841"/>
                  </a:lnTo>
                  <a:close/>
                </a:path>
                <a:path w="9550400" h="3618865">
                  <a:moveTo>
                    <a:pt x="7950581" y="1788033"/>
                  </a:moveTo>
                  <a:lnTo>
                    <a:pt x="7943850" y="1788033"/>
                  </a:lnTo>
                  <a:lnTo>
                    <a:pt x="7943850" y="1832622"/>
                  </a:lnTo>
                  <a:lnTo>
                    <a:pt x="7943850" y="1833118"/>
                  </a:lnTo>
                  <a:lnTo>
                    <a:pt x="7943342" y="1833118"/>
                  </a:lnTo>
                  <a:lnTo>
                    <a:pt x="7943850" y="1832622"/>
                  </a:lnTo>
                  <a:lnTo>
                    <a:pt x="7943850" y="1788033"/>
                  </a:lnTo>
                  <a:lnTo>
                    <a:pt x="7937881" y="1788033"/>
                  </a:lnTo>
                  <a:lnTo>
                    <a:pt x="7937881" y="1833118"/>
                  </a:lnTo>
                  <a:lnTo>
                    <a:pt x="7918577" y="1833118"/>
                  </a:lnTo>
                  <a:lnTo>
                    <a:pt x="7918577" y="1845818"/>
                  </a:lnTo>
                  <a:lnTo>
                    <a:pt x="7937881" y="1845818"/>
                  </a:lnTo>
                  <a:lnTo>
                    <a:pt x="7937881" y="1864741"/>
                  </a:lnTo>
                  <a:lnTo>
                    <a:pt x="7950581" y="1864741"/>
                  </a:lnTo>
                  <a:lnTo>
                    <a:pt x="7950581" y="1845818"/>
                  </a:lnTo>
                  <a:lnTo>
                    <a:pt x="7950581" y="1844929"/>
                  </a:lnTo>
                  <a:lnTo>
                    <a:pt x="7950581" y="1839468"/>
                  </a:lnTo>
                  <a:lnTo>
                    <a:pt x="7950581" y="1833118"/>
                  </a:lnTo>
                  <a:lnTo>
                    <a:pt x="7950581" y="1832229"/>
                  </a:lnTo>
                  <a:lnTo>
                    <a:pt x="7950581" y="1788033"/>
                  </a:lnTo>
                  <a:close/>
                </a:path>
                <a:path w="9550400" h="3618865">
                  <a:moveTo>
                    <a:pt x="7950581" y="1699133"/>
                  </a:moveTo>
                  <a:lnTo>
                    <a:pt x="7937881" y="1699133"/>
                  </a:lnTo>
                  <a:lnTo>
                    <a:pt x="7937881" y="1749933"/>
                  </a:lnTo>
                  <a:lnTo>
                    <a:pt x="7950581" y="1749933"/>
                  </a:lnTo>
                  <a:lnTo>
                    <a:pt x="7950581" y="1699133"/>
                  </a:lnTo>
                  <a:close/>
                </a:path>
                <a:path w="9550400" h="3618865">
                  <a:moveTo>
                    <a:pt x="7950581" y="1610233"/>
                  </a:moveTo>
                  <a:lnTo>
                    <a:pt x="7937881" y="1610233"/>
                  </a:lnTo>
                  <a:lnTo>
                    <a:pt x="7937881" y="1661033"/>
                  </a:lnTo>
                  <a:lnTo>
                    <a:pt x="7950581" y="1661033"/>
                  </a:lnTo>
                  <a:lnTo>
                    <a:pt x="7950581" y="1610233"/>
                  </a:lnTo>
                  <a:close/>
                </a:path>
                <a:path w="9550400" h="3618865">
                  <a:moveTo>
                    <a:pt x="7950581" y="1521333"/>
                  </a:moveTo>
                  <a:lnTo>
                    <a:pt x="7937881" y="1521333"/>
                  </a:lnTo>
                  <a:lnTo>
                    <a:pt x="7937881" y="1572133"/>
                  </a:lnTo>
                  <a:lnTo>
                    <a:pt x="7950581" y="1572133"/>
                  </a:lnTo>
                  <a:lnTo>
                    <a:pt x="7950581" y="1521333"/>
                  </a:lnTo>
                  <a:close/>
                </a:path>
                <a:path w="9550400" h="3618865">
                  <a:moveTo>
                    <a:pt x="7950581" y="1432433"/>
                  </a:moveTo>
                  <a:lnTo>
                    <a:pt x="7937881" y="1432433"/>
                  </a:lnTo>
                  <a:lnTo>
                    <a:pt x="7937881" y="1483233"/>
                  </a:lnTo>
                  <a:lnTo>
                    <a:pt x="7950581" y="1483233"/>
                  </a:lnTo>
                  <a:lnTo>
                    <a:pt x="7950581" y="1432433"/>
                  </a:lnTo>
                  <a:close/>
                </a:path>
                <a:path w="9550400" h="3618865">
                  <a:moveTo>
                    <a:pt x="7950581" y="1343533"/>
                  </a:moveTo>
                  <a:lnTo>
                    <a:pt x="7937881" y="1343533"/>
                  </a:lnTo>
                  <a:lnTo>
                    <a:pt x="7937881" y="1394333"/>
                  </a:lnTo>
                  <a:lnTo>
                    <a:pt x="7950581" y="1394333"/>
                  </a:lnTo>
                  <a:lnTo>
                    <a:pt x="7950581" y="1343533"/>
                  </a:lnTo>
                  <a:close/>
                </a:path>
                <a:path w="9550400" h="3618865">
                  <a:moveTo>
                    <a:pt x="7950581" y="1254633"/>
                  </a:moveTo>
                  <a:lnTo>
                    <a:pt x="7937881" y="1254633"/>
                  </a:lnTo>
                  <a:lnTo>
                    <a:pt x="7937881" y="1305433"/>
                  </a:lnTo>
                  <a:lnTo>
                    <a:pt x="7950581" y="1305433"/>
                  </a:lnTo>
                  <a:lnTo>
                    <a:pt x="7950581" y="1254633"/>
                  </a:lnTo>
                  <a:close/>
                </a:path>
                <a:path w="9550400" h="3618865">
                  <a:moveTo>
                    <a:pt x="7950581" y="1165733"/>
                  </a:moveTo>
                  <a:lnTo>
                    <a:pt x="7937881" y="1165733"/>
                  </a:lnTo>
                  <a:lnTo>
                    <a:pt x="7937881" y="1216533"/>
                  </a:lnTo>
                  <a:lnTo>
                    <a:pt x="7950581" y="1216533"/>
                  </a:lnTo>
                  <a:lnTo>
                    <a:pt x="7950581" y="1165733"/>
                  </a:lnTo>
                  <a:close/>
                </a:path>
                <a:path w="9550400" h="3618865">
                  <a:moveTo>
                    <a:pt x="7987411" y="2615184"/>
                  </a:moveTo>
                  <a:lnTo>
                    <a:pt x="7950581" y="2615184"/>
                  </a:lnTo>
                  <a:lnTo>
                    <a:pt x="7950581" y="2614041"/>
                  </a:lnTo>
                  <a:lnTo>
                    <a:pt x="7937881" y="2614041"/>
                  </a:lnTo>
                  <a:lnTo>
                    <a:pt x="7937881" y="2627884"/>
                  </a:lnTo>
                  <a:lnTo>
                    <a:pt x="7987411" y="2627884"/>
                  </a:lnTo>
                  <a:lnTo>
                    <a:pt x="7987411" y="2621534"/>
                  </a:lnTo>
                  <a:lnTo>
                    <a:pt x="7987411" y="2615184"/>
                  </a:lnTo>
                  <a:close/>
                </a:path>
                <a:path w="9550400" h="3618865">
                  <a:moveTo>
                    <a:pt x="7987411" y="1113790"/>
                  </a:moveTo>
                  <a:lnTo>
                    <a:pt x="7937881" y="1113790"/>
                  </a:lnTo>
                  <a:lnTo>
                    <a:pt x="7937881" y="1127633"/>
                  </a:lnTo>
                  <a:lnTo>
                    <a:pt x="7950581" y="1127633"/>
                  </a:lnTo>
                  <a:lnTo>
                    <a:pt x="7950581" y="1126490"/>
                  </a:lnTo>
                  <a:lnTo>
                    <a:pt x="7987411" y="1126490"/>
                  </a:lnTo>
                  <a:lnTo>
                    <a:pt x="7987411" y="1120140"/>
                  </a:lnTo>
                  <a:lnTo>
                    <a:pt x="7987411" y="1113790"/>
                  </a:lnTo>
                  <a:close/>
                </a:path>
                <a:path w="9550400" h="3618865">
                  <a:moveTo>
                    <a:pt x="7996809" y="3605657"/>
                  </a:moveTo>
                  <a:lnTo>
                    <a:pt x="7946009" y="3605657"/>
                  </a:lnTo>
                  <a:lnTo>
                    <a:pt x="7946009" y="3618357"/>
                  </a:lnTo>
                  <a:lnTo>
                    <a:pt x="7996809" y="3618357"/>
                  </a:lnTo>
                  <a:lnTo>
                    <a:pt x="7996809" y="3605657"/>
                  </a:lnTo>
                  <a:close/>
                </a:path>
                <a:path w="9550400" h="3618865">
                  <a:moveTo>
                    <a:pt x="8076311" y="2615184"/>
                  </a:moveTo>
                  <a:lnTo>
                    <a:pt x="8025511" y="2615184"/>
                  </a:lnTo>
                  <a:lnTo>
                    <a:pt x="8025511" y="2627884"/>
                  </a:lnTo>
                  <a:lnTo>
                    <a:pt x="8076311" y="2627884"/>
                  </a:lnTo>
                  <a:lnTo>
                    <a:pt x="8076311" y="2615184"/>
                  </a:lnTo>
                  <a:close/>
                </a:path>
                <a:path w="9550400" h="3618865">
                  <a:moveTo>
                    <a:pt x="8076311" y="1113790"/>
                  </a:moveTo>
                  <a:lnTo>
                    <a:pt x="8025511" y="1113790"/>
                  </a:lnTo>
                  <a:lnTo>
                    <a:pt x="8025511" y="1126490"/>
                  </a:lnTo>
                  <a:lnTo>
                    <a:pt x="8076311" y="1126490"/>
                  </a:lnTo>
                  <a:lnTo>
                    <a:pt x="8076311" y="1113790"/>
                  </a:lnTo>
                  <a:close/>
                </a:path>
                <a:path w="9550400" h="3618865">
                  <a:moveTo>
                    <a:pt x="8085709" y="3605657"/>
                  </a:moveTo>
                  <a:lnTo>
                    <a:pt x="8034909" y="3605657"/>
                  </a:lnTo>
                  <a:lnTo>
                    <a:pt x="8034909" y="3618357"/>
                  </a:lnTo>
                  <a:lnTo>
                    <a:pt x="8085709" y="3618357"/>
                  </a:lnTo>
                  <a:lnTo>
                    <a:pt x="8085709" y="3605657"/>
                  </a:lnTo>
                  <a:close/>
                </a:path>
                <a:path w="9550400" h="3618865">
                  <a:moveTo>
                    <a:pt x="8165211" y="2615184"/>
                  </a:moveTo>
                  <a:lnTo>
                    <a:pt x="8114411" y="2615184"/>
                  </a:lnTo>
                  <a:lnTo>
                    <a:pt x="8114411" y="2627884"/>
                  </a:lnTo>
                  <a:lnTo>
                    <a:pt x="8165211" y="2627884"/>
                  </a:lnTo>
                  <a:lnTo>
                    <a:pt x="8165211" y="2615184"/>
                  </a:lnTo>
                  <a:close/>
                </a:path>
                <a:path w="9550400" h="3618865">
                  <a:moveTo>
                    <a:pt x="8165211" y="1113790"/>
                  </a:moveTo>
                  <a:lnTo>
                    <a:pt x="8114411" y="1113790"/>
                  </a:lnTo>
                  <a:lnTo>
                    <a:pt x="8114411" y="1126490"/>
                  </a:lnTo>
                  <a:lnTo>
                    <a:pt x="8165211" y="1126490"/>
                  </a:lnTo>
                  <a:lnTo>
                    <a:pt x="8165211" y="1113790"/>
                  </a:lnTo>
                  <a:close/>
                </a:path>
                <a:path w="9550400" h="3618865">
                  <a:moveTo>
                    <a:pt x="8174609" y="3605657"/>
                  </a:moveTo>
                  <a:lnTo>
                    <a:pt x="8123809" y="3605657"/>
                  </a:lnTo>
                  <a:lnTo>
                    <a:pt x="8123809" y="3618357"/>
                  </a:lnTo>
                  <a:lnTo>
                    <a:pt x="8174609" y="3618357"/>
                  </a:lnTo>
                  <a:lnTo>
                    <a:pt x="8174609" y="3605657"/>
                  </a:lnTo>
                  <a:close/>
                </a:path>
                <a:path w="9550400" h="3618865">
                  <a:moveTo>
                    <a:pt x="8254111" y="2615184"/>
                  </a:moveTo>
                  <a:lnTo>
                    <a:pt x="8203311" y="2615184"/>
                  </a:lnTo>
                  <a:lnTo>
                    <a:pt x="8203311" y="2627884"/>
                  </a:lnTo>
                  <a:lnTo>
                    <a:pt x="8254111" y="2627884"/>
                  </a:lnTo>
                  <a:lnTo>
                    <a:pt x="8254111" y="2615184"/>
                  </a:lnTo>
                  <a:close/>
                </a:path>
                <a:path w="9550400" h="3618865">
                  <a:moveTo>
                    <a:pt x="8254111" y="1113790"/>
                  </a:moveTo>
                  <a:lnTo>
                    <a:pt x="8203311" y="1113790"/>
                  </a:lnTo>
                  <a:lnTo>
                    <a:pt x="8203311" y="1126490"/>
                  </a:lnTo>
                  <a:lnTo>
                    <a:pt x="8254111" y="1126490"/>
                  </a:lnTo>
                  <a:lnTo>
                    <a:pt x="8254111" y="1113790"/>
                  </a:lnTo>
                  <a:close/>
                </a:path>
                <a:path w="9550400" h="3618865">
                  <a:moveTo>
                    <a:pt x="8263509" y="3605657"/>
                  </a:moveTo>
                  <a:lnTo>
                    <a:pt x="8212709" y="3605657"/>
                  </a:lnTo>
                  <a:lnTo>
                    <a:pt x="8212709" y="3618357"/>
                  </a:lnTo>
                  <a:lnTo>
                    <a:pt x="8263509" y="3618357"/>
                  </a:lnTo>
                  <a:lnTo>
                    <a:pt x="8263509" y="3605657"/>
                  </a:lnTo>
                  <a:close/>
                </a:path>
                <a:path w="9550400" h="3618865">
                  <a:moveTo>
                    <a:pt x="8352409" y="3605657"/>
                  </a:moveTo>
                  <a:lnTo>
                    <a:pt x="8301609" y="3605657"/>
                  </a:lnTo>
                  <a:lnTo>
                    <a:pt x="8301609" y="3618357"/>
                  </a:lnTo>
                  <a:lnTo>
                    <a:pt x="8352409" y="3618357"/>
                  </a:lnTo>
                  <a:lnTo>
                    <a:pt x="8352409" y="3605657"/>
                  </a:lnTo>
                  <a:close/>
                </a:path>
                <a:path w="9550400" h="3618865">
                  <a:moveTo>
                    <a:pt x="8381111" y="2621534"/>
                  </a:moveTo>
                  <a:lnTo>
                    <a:pt x="8379828" y="2615184"/>
                  </a:lnTo>
                  <a:lnTo>
                    <a:pt x="8378114" y="2606687"/>
                  </a:lnTo>
                  <a:lnTo>
                    <a:pt x="8369960" y="2594584"/>
                  </a:lnTo>
                  <a:lnTo>
                    <a:pt x="8357857" y="2586431"/>
                  </a:lnTo>
                  <a:lnTo>
                    <a:pt x="8343011" y="2583434"/>
                  </a:lnTo>
                  <a:lnTo>
                    <a:pt x="8328152" y="2586431"/>
                  </a:lnTo>
                  <a:lnTo>
                    <a:pt x="8316049" y="2594584"/>
                  </a:lnTo>
                  <a:lnTo>
                    <a:pt x="8307895" y="2606687"/>
                  </a:lnTo>
                  <a:lnTo>
                    <a:pt x="8306181" y="2615184"/>
                  </a:lnTo>
                  <a:lnTo>
                    <a:pt x="8292211" y="2615184"/>
                  </a:lnTo>
                  <a:lnTo>
                    <a:pt x="8292211" y="2627884"/>
                  </a:lnTo>
                  <a:lnTo>
                    <a:pt x="8306181" y="2627884"/>
                  </a:lnTo>
                  <a:lnTo>
                    <a:pt x="8307895" y="2636393"/>
                  </a:lnTo>
                  <a:lnTo>
                    <a:pt x="8316049" y="2648496"/>
                  </a:lnTo>
                  <a:lnTo>
                    <a:pt x="8328152" y="2656649"/>
                  </a:lnTo>
                  <a:lnTo>
                    <a:pt x="8343011" y="2659634"/>
                  </a:lnTo>
                  <a:lnTo>
                    <a:pt x="8357857" y="2656649"/>
                  </a:lnTo>
                  <a:lnTo>
                    <a:pt x="8369960" y="2648496"/>
                  </a:lnTo>
                  <a:lnTo>
                    <a:pt x="8378114" y="2636393"/>
                  </a:lnTo>
                  <a:lnTo>
                    <a:pt x="8379828" y="2627884"/>
                  </a:lnTo>
                  <a:lnTo>
                    <a:pt x="8381111" y="2621534"/>
                  </a:lnTo>
                  <a:close/>
                </a:path>
                <a:path w="9550400" h="3618865">
                  <a:moveTo>
                    <a:pt x="8381111" y="1120140"/>
                  </a:moveTo>
                  <a:lnTo>
                    <a:pt x="8379828" y="1113790"/>
                  </a:lnTo>
                  <a:lnTo>
                    <a:pt x="8378114" y="1105293"/>
                  </a:lnTo>
                  <a:lnTo>
                    <a:pt x="8369960" y="1093190"/>
                  </a:lnTo>
                  <a:lnTo>
                    <a:pt x="8357857" y="1085037"/>
                  </a:lnTo>
                  <a:lnTo>
                    <a:pt x="8343011" y="1082040"/>
                  </a:lnTo>
                  <a:lnTo>
                    <a:pt x="8328152" y="1085037"/>
                  </a:lnTo>
                  <a:lnTo>
                    <a:pt x="8316049" y="1093190"/>
                  </a:lnTo>
                  <a:lnTo>
                    <a:pt x="8307895" y="1105293"/>
                  </a:lnTo>
                  <a:lnTo>
                    <a:pt x="8306181" y="1113790"/>
                  </a:lnTo>
                  <a:lnTo>
                    <a:pt x="8292211" y="1113790"/>
                  </a:lnTo>
                  <a:lnTo>
                    <a:pt x="8292211" y="1126490"/>
                  </a:lnTo>
                  <a:lnTo>
                    <a:pt x="8306181" y="1126490"/>
                  </a:lnTo>
                  <a:lnTo>
                    <a:pt x="8307895" y="1134999"/>
                  </a:lnTo>
                  <a:lnTo>
                    <a:pt x="8316049" y="1147102"/>
                  </a:lnTo>
                  <a:lnTo>
                    <a:pt x="8328152" y="1155255"/>
                  </a:lnTo>
                  <a:lnTo>
                    <a:pt x="8343011" y="1158240"/>
                  </a:lnTo>
                  <a:lnTo>
                    <a:pt x="8357857" y="1155255"/>
                  </a:lnTo>
                  <a:lnTo>
                    <a:pt x="8369960" y="1147102"/>
                  </a:lnTo>
                  <a:lnTo>
                    <a:pt x="8378114" y="1134999"/>
                  </a:lnTo>
                  <a:lnTo>
                    <a:pt x="8379828" y="1126490"/>
                  </a:lnTo>
                  <a:lnTo>
                    <a:pt x="8381111" y="1120140"/>
                  </a:lnTo>
                  <a:close/>
                </a:path>
                <a:path w="9550400" h="3618865">
                  <a:moveTo>
                    <a:pt x="8441309" y="3605657"/>
                  </a:moveTo>
                  <a:lnTo>
                    <a:pt x="8390509" y="3605657"/>
                  </a:lnTo>
                  <a:lnTo>
                    <a:pt x="8390509" y="3618357"/>
                  </a:lnTo>
                  <a:lnTo>
                    <a:pt x="8441309" y="3618357"/>
                  </a:lnTo>
                  <a:lnTo>
                    <a:pt x="8441309" y="3605657"/>
                  </a:lnTo>
                  <a:close/>
                </a:path>
                <a:path w="9550400" h="3618865">
                  <a:moveTo>
                    <a:pt x="8530209" y="3605657"/>
                  </a:moveTo>
                  <a:lnTo>
                    <a:pt x="8479409" y="3605657"/>
                  </a:lnTo>
                  <a:lnTo>
                    <a:pt x="8479409" y="3618357"/>
                  </a:lnTo>
                  <a:lnTo>
                    <a:pt x="8530209" y="3618357"/>
                  </a:lnTo>
                  <a:lnTo>
                    <a:pt x="8530209" y="3605657"/>
                  </a:lnTo>
                  <a:close/>
                </a:path>
                <a:path w="9550400" h="3618865">
                  <a:moveTo>
                    <a:pt x="8619109" y="3605657"/>
                  </a:moveTo>
                  <a:lnTo>
                    <a:pt x="8568309" y="3605657"/>
                  </a:lnTo>
                  <a:lnTo>
                    <a:pt x="8568309" y="3618357"/>
                  </a:lnTo>
                  <a:lnTo>
                    <a:pt x="8619109" y="3618357"/>
                  </a:lnTo>
                  <a:lnTo>
                    <a:pt x="8619109" y="3605657"/>
                  </a:lnTo>
                  <a:close/>
                </a:path>
                <a:path w="9550400" h="3618865">
                  <a:moveTo>
                    <a:pt x="8708009" y="3605657"/>
                  </a:moveTo>
                  <a:lnTo>
                    <a:pt x="8657209" y="3605657"/>
                  </a:lnTo>
                  <a:lnTo>
                    <a:pt x="8657209" y="3618357"/>
                  </a:lnTo>
                  <a:lnTo>
                    <a:pt x="8708009" y="3618357"/>
                  </a:lnTo>
                  <a:lnTo>
                    <a:pt x="8708009" y="3605657"/>
                  </a:lnTo>
                  <a:close/>
                </a:path>
                <a:path w="9550400" h="3618865">
                  <a:moveTo>
                    <a:pt x="8796909" y="3605657"/>
                  </a:moveTo>
                  <a:lnTo>
                    <a:pt x="8746109" y="3605657"/>
                  </a:lnTo>
                  <a:lnTo>
                    <a:pt x="8746109" y="3618357"/>
                  </a:lnTo>
                  <a:lnTo>
                    <a:pt x="8796909" y="3618357"/>
                  </a:lnTo>
                  <a:lnTo>
                    <a:pt x="8796909" y="3605657"/>
                  </a:lnTo>
                  <a:close/>
                </a:path>
                <a:path w="9550400" h="3618865">
                  <a:moveTo>
                    <a:pt x="8833739" y="177800"/>
                  </a:moveTo>
                  <a:lnTo>
                    <a:pt x="8833612" y="127000"/>
                  </a:lnTo>
                  <a:lnTo>
                    <a:pt x="8820912" y="127000"/>
                  </a:lnTo>
                  <a:lnTo>
                    <a:pt x="8821039" y="177800"/>
                  </a:lnTo>
                  <a:lnTo>
                    <a:pt x="8833739" y="177800"/>
                  </a:lnTo>
                  <a:close/>
                </a:path>
                <a:path w="9550400" h="3618865">
                  <a:moveTo>
                    <a:pt x="8833993" y="266700"/>
                  </a:moveTo>
                  <a:lnTo>
                    <a:pt x="8833866" y="215900"/>
                  </a:lnTo>
                  <a:lnTo>
                    <a:pt x="8821166" y="215900"/>
                  </a:lnTo>
                  <a:lnTo>
                    <a:pt x="8821293" y="266700"/>
                  </a:lnTo>
                  <a:lnTo>
                    <a:pt x="8833993" y="266700"/>
                  </a:lnTo>
                  <a:close/>
                </a:path>
                <a:path w="9550400" h="3618865">
                  <a:moveTo>
                    <a:pt x="8834247" y="355600"/>
                  </a:moveTo>
                  <a:lnTo>
                    <a:pt x="8834120" y="304800"/>
                  </a:lnTo>
                  <a:lnTo>
                    <a:pt x="8821420" y="304800"/>
                  </a:lnTo>
                  <a:lnTo>
                    <a:pt x="8821547" y="355600"/>
                  </a:lnTo>
                  <a:lnTo>
                    <a:pt x="8834247" y="355600"/>
                  </a:lnTo>
                  <a:close/>
                </a:path>
                <a:path w="9550400" h="3618865">
                  <a:moveTo>
                    <a:pt x="8834501" y="444500"/>
                  </a:moveTo>
                  <a:lnTo>
                    <a:pt x="8834374" y="393700"/>
                  </a:lnTo>
                  <a:lnTo>
                    <a:pt x="8821674" y="393700"/>
                  </a:lnTo>
                  <a:lnTo>
                    <a:pt x="8821801" y="444500"/>
                  </a:lnTo>
                  <a:lnTo>
                    <a:pt x="8834501" y="444500"/>
                  </a:lnTo>
                  <a:close/>
                </a:path>
                <a:path w="9550400" h="3618865">
                  <a:moveTo>
                    <a:pt x="8834755" y="533400"/>
                  </a:moveTo>
                  <a:lnTo>
                    <a:pt x="8834628" y="482600"/>
                  </a:lnTo>
                  <a:lnTo>
                    <a:pt x="8821928" y="482600"/>
                  </a:lnTo>
                  <a:lnTo>
                    <a:pt x="8822055" y="533400"/>
                  </a:lnTo>
                  <a:lnTo>
                    <a:pt x="8834755" y="533400"/>
                  </a:lnTo>
                  <a:close/>
                </a:path>
                <a:path w="9550400" h="3618865">
                  <a:moveTo>
                    <a:pt x="8835009" y="622300"/>
                  </a:moveTo>
                  <a:lnTo>
                    <a:pt x="8834882" y="571500"/>
                  </a:lnTo>
                  <a:lnTo>
                    <a:pt x="8822182" y="571500"/>
                  </a:lnTo>
                  <a:lnTo>
                    <a:pt x="8822309" y="622300"/>
                  </a:lnTo>
                  <a:lnTo>
                    <a:pt x="8835009" y="622300"/>
                  </a:lnTo>
                  <a:close/>
                </a:path>
                <a:path w="9550400" h="3618865">
                  <a:moveTo>
                    <a:pt x="8865159" y="38227"/>
                  </a:moveTo>
                  <a:lnTo>
                    <a:pt x="8862136" y="23368"/>
                  </a:lnTo>
                  <a:lnTo>
                    <a:pt x="8862098" y="23152"/>
                  </a:lnTo>
                  <a:lnTo>
                    <a:pt x="8853983" y="11214"/>
                  </a:lnTo>
                  <a:lnTo>
                    <a:pt x="8841803" y="3009"/>
                  </a:lnTo>
                  <a:lnTo>
                    <a:pt x="8841943" y="3009"/>
                  </a:lnTo>
                  <a:lnTo>
                    <a:pt x="8826881" y="0"/>
                  </a:lnTo>
                  <a:lnTo>
                    <a:pt x="8812047" y="3009"/>
                  </a:lnTo>
                  <a:lnTo>
                    <a:pt x="8799982" y="11214"/>
                  </a:lnTo>
                  <a:lnTo>
                    <a:pt x="8791867" y="23368"/>
                  </a:lnTo>
                  <a:lnTo>
                    <a:pt x="8788908" y="38227"/>
                  </a:lnTo>
                  <a:lnTo>
                    <a:pt x="8791867" y="52844"/>
                  </a:lnTo>
                  <a:lnTo>
                    <a:pt x="8791905" y="53060"/>
                  </a:lnTo>
                  <a:lnTo>
                    <a:pt x="8800109" y="65125"/>
                  </a:lnTo>
                  <a:lnTo>
                    <a:pt x="8812263" y="73240"/>
                  </a:lnTo>
                  <a:lnTo>
                    <a:pt x="8820747" y="74930"/>
                  </a:lnTo>
                  <a:lnTo>
                    <a:pt x="8820785" y="88900"/>
                  </a:lnTo>
                  <a:lnTo>
                    <a:pt x="8833485" y="88900"/>
                  </a:lnTo>
                  <a:lnTo>
                    <a:pt x="8833447" y="76200"/>
                  </a:lnTo>
                  <a:lnTo>
                    <a:pt x="8833447" y="74930"/>
                  </a:lnTo>
                  <a:lnTo>
                    <a:pt x="8827135" y="76200"/>
                  </a:lnTo>
                  <a:lnTo>
                    <a:pt x="8833396" y="74930"/>
                  </a:lnTo>
                  <a:lnTo>
                    <a:pt x="8833358" y="38227"/>
                  </a:lnTo>
                  <a:lnTo>
                    <a:pt x="8833447" y="74930"/>
                  </a:lnTo>
                  <a:lnTo>
                    <a:pt x="8841702" y="73240"/>
                  </a:lnTo>
                  <a:lnTo>
                    <a:pt x="8841842" y="73240"/>
                  </a:lnTo>
                  <a:lnTo>
                    <a:pt x="8853792" y="65125"/>
                  </a:lnTo>
                  <a:lnTo>
                    <a:pt x="8862111" y="52844"/>
                  </a:lnTo>
                  <a:lnTo>
                    <a:pt x="8865044" y="38227"/>
                  </a:lnTo>
                  <a:close/>
                </a:path>
                <a:path w="9550400" h="3618865">
                  <a:moveTo>
                    <a:pt x="8885809" y="3605657"/>
                  </a:moveTo>
                  <a:lnTo>
                    <a:pt x="8835009" y="3605657"/>
                  </a:lnTo>
                  <a:lnTo>
                    <a:pt x="8835009" y="3618357"/>
                  </a:lnTo>
                  <a:lnTo>
                    <a:pt x="8885809" y="3618357"/>
                  </a:lnTo>
                  <a:lnTo>
                    <a:pt x="8885809" y="3605657"/>
                  </a:lnTo>
                  <a:close/>
                </a:path>
                <a:path w="9550400" h="3618865">
                  <a:moveTo>
                    <a:pt x="8974709" y="3605657"/>
                  </a:moveTo>
                  <a:lnTo>
                    <a:pt x="8923909" y="3605657"/>
                  </a:lnTo>
                  <a:lnTo>
                    <a:pt x="8923909" y="3618357"/>
                  </a:lnTo>
                  <a:lnTo>
                    <a:pt x="8974709" y="3618357"/>
                  </a:lnTo>
                  <a:lnTo>
                    <a:pt x="8974709" y="3605657"/>
                  </a:lnTo>
                  <a:close/>
                </a:path>
                <a:path w="9550400" h="3618865">
                  <a:moveTo>
                    <a:pt x="9063609" y="3605657"/>
                  </a:moveTo>
                  <a:lnTo>
                    <a:pt x="9012809" y="3605657"/>
                  </a:lnTo>
                  <a:lnTo>
                    <a:pt x="9012809" y="3618357"/>
                  </a:lnTo>
                  <a:lnTo>
                    <a:pt x="9063609" y="3618357"/>
                  </a:lnTo>
                  <a:lnTo>
                    <a:pt x="9063609" y="3605657"/>
                  </a:lnTo>
                  <a:close/>
                </a:path>
                <a:path w="9550400" h="3618865">
                  <a:moveTo>
                    <a:pt x="9152509" y="3605657"/>
                  </a:moveTo>
                  <a:lnTo>
                    <a:pt x="9101709" y="3605657"/>
                  </a:lnTo>
                  <a:lnTo>
                    <a:pt x="9101709" y="3618357"/>
                  </a:lnTo>
                  <a:lnTo>
                    <a:pt x="9152509" y="3618357"/>
                  </a:lnTo>
                  <a:lnTo>
                    <a:pt x="9152509" y="3605657"/>
                  </a:lnTo>
                  <a:close/>
                </a:path>
                <a:path w="9550400" h="3618865">
                  <a:moveTo>
                    <a:pt x="9241409" y="3605657"/>
                  </a:moveTo>
                  <a:lnTo>
                    <a:pt x="9190609" y="3605657"/>
                  </a:lnTo>
                  <a:lnTo>
                    <a:pt x="9190609" y="3618357"/>
                  </a:lnTo>
                  <a:lnTo>
                    <a:pt x="9241409" y="3618357"/>
                  </a:lnTo>
                  <a:lnTo>
                    <a:pt x="9241409" y="3605657"/>
                  </a:lnTo>
                  <a:close/>
                </a:path>
                <a:path w="9550400" h="3618865">
                  <a:moveTo>
                    <a:pt x="9330309" y="3605657"/>
                  </a:moveTo>
                  <a:lnTo>
                    <a:pt x="9279509" y="3605657"/>
                  </a:lnTo>
                  <a:lnTo>
                    <a:pt x="9279509" y="3618357"/>
                  </a:lnTo>
                  <a:lnTo>
                    <a:pt x="9330309" y="3618357"/>
                  </a:lnTo>
                  <a:lnTo>
                    <a:pt x="9330309" y="3605657"/>
                  </a:lnTo>
                  <a:close/>
                </a:path>
                <a:path w="9550400" h="3618865">
                  <a:moveTo>
                    <a:pt x="9365742" y="1113790"/>
                  </a:moveTo>
                  <a:lnTo>
                    <a:pt x="9314942" y="1113790"/>
                  </a:lnTo>
                  <a:lnTo>
                    <a:pt x="9314942" y="1126490"/>
                  </a:lnTo>
                  <a:lnTo>
                    <a:pt x="9365742" y="1126490"/>
                  </a:lnTo>
                  <a:lnTo>
                    <a:pt x="9365742" y="1113790"/>
                  </a:lnTo>
                  <a:close/>
                </a:path>
                <a:path w="9550400" h="3618865">
                  <a:moveTo>
                    <a:pt x="9419209" y="3605657"/>
                  </a:moveTo>
                  <a:lnTo>
                    <a:pt x="9368409" y="3605657"/>
                  </a:lnTo>
                  <a:lnTo>
                    <a:pt x="9368409" y="3618357"/>
                  </a:lnTo>
                  <a:lnTo>
                    <a:pt x="9419209" y="3618357"/>
                  </a:lnTo>
                  <a:lnTo>
                    <a:pt x="9419209" y="3605657"/>
                  </a:lnTo>
                  <a:close/>
                </a:path>
                <a:path w="9550400" h="3618865">
                  <a:moveTo>
                    <a:pt x="9454642" y="1113790"/>
                  </a:moveTo>
                  <a:lnTo>
                    <a:pt x="9403842" y="1113790"/>
                  </a:lnTo>
                  <a:lnTo>
                    <a:pt x="9403842" y="1126490"/>
                  </a:lnTo>
                  <a:lnTo>
                    <a:pt x="9454642" y="1126490"/>
                  </a:lnTo>
                  <a:lnTo>
                    <a:pt x="9454642" y="1113790"/>
                  </a:lnTo>
                  <a:close/>
                </a:path>
                <a:path w="9550400" h="3618865">
                  <a:moveTo>
                    <a:pt x="9508109" y="3605657"/>
                  </a:moveTo>
                  <a:lnTo>
                    <a:pt x="9457309" y="3605657"/>
                  </a:lnTo>
                  <a:lnTo>
                    <a:pt x="9457309" y="3618357"/>
                  </a:lnTo>
                  <a:lnTo>
                    <a:pt x="9508109" y="3618357"/>
                  </a:lnTo>
                  <a:lnTo>
                    <a:pt x="9508109" y="3605657"/>
                  </a:lnTo>
                  <a:close/>
                </a:path>
                <a:path w="9550400" h="3618865">
                  <a:moveTo>
                    <a:pt x="9549892" y="3558552"/>
                  </a:moveTo>
                  <a:lnTo>
                    <a:pt x="9537192" y="3558552"/>
                  </a:lnTo>
                  <a:lnTo>
                    <a:pt x="9537192" y="3609352"/>
                  </a:lnTo>
                  <a:lnTo>
                    <a:pt x="9549892" y="3609352"/>
                  </a:lnTo>
                  <a:lnTo>
                    <a:pt x="9549892" y="3558552"/>
                  </a:lnTo>
                  <a:close/>
                </a:path>
                <a:path w="9550400" h="3618865">
                  <a:moveTo>
                    <a:pt x="9549892" y="3469652"/>
                  </a:moveTo>
                  <a:lnTo>
                    <a:pt x="9537192" y="3469652"/>
                  </a:lnTo>
                  <a:lnTo>
                    <a:pt x="9537192" y="3520452"/>
                  </a:lnTo>
                  <a:lnTo>
                    <a:pt x="9549892" y="3520452"/>
                  </a:lnTo>
                  <a:lnTo>
                    <a:pt x="9549892" y="3469652"/>
                  </a:lnTo>
                  <a:close/>
                </a:path>
                <a:path w="9550400" h="3618865">
                  <a:moveTo>
                    <a:pt x="9549892" y="3380752"/>
                  </a:moveTo>
                  <a:lnTo>
                    <a:pt x="9537192" y="3380752"/>
                  </a:lnTo>
                  <a:lnTo>
                    <a:pt x="9537192" y="3431552"/>
                  </a:lnTo>
                  <a:lnTo>
                    <a:pt x="9549892" y="3431552"/>
                  </a:lnTo>
                  <a:lnTo>
                    <a:pt x="9549892" y="3380752"/>
                  </a:lnTo>
                  <a:close/>
                </a:path>
                <a:path w="9550400" h="3618865">
                  <a:moveTo>
                    <a:pt x="9549892" y="3291852"/>
                  </a:moveTo>
                  <a:lnTo>
                    <a:pt x="9537192" y="3291852"/>
                  </a:lnTo>
                  <a:lnTo>
                    <a:pt x="9537192" y="3342652"/>
                  </a:lnTo>
                  <a:lnTo>
                    <a:pt x="9549892" y="3342652"/>
                  </a:lnTo>
                  <a:lnTo>
                    <a:pt x="9549892" y="3291852"/>
                  </a:lnTo>
                  <a:close/>
                </a:path>
                <a:path w="9550400" h="3618865">
                  <a:moveTo>
                    <a:pt x="9549892" y="3202940"/>
                  </a:moveTo>
                  <a:lnTo>
                    <a:pt x="9537192" y="3202940"/>
                  </a:lnTo>
                  <a:lnTo>
                    <a:pt x="9537192" y="3253752"/>
                  </a:lnTo>
                  <a:lnTo>
                    <a:pt x="9549892" y="3253752"/>
                  </a:lnTo>
                  <a:lnTo>
                    <a:pt x="9549892" y="3202940"/>
                  </a:lnTo>
                  <a:close/>
                </a:path>
                <a:path w="9550400" h="3618865">
                  <a:moveTo>
                    <a:pt x="9549892" y="3114040"/>
                  </a:moveTo>
                  <a:lnTo>
                    <a:pt x="9537192" y="3114040"/>
                  </a:lnTo>
                  <a:lnTo>
                    <a:pt x="9537192" y="3164840"/>
                  </a:lnTo>
                  <a:lnTo>
                    <a:pt x="9549892" y="3164840"/>
                  </a:lnTo>
                  <a:lnTo>
                    <a:pt x="9549892" y="3114040"/>
                  </a:lnTo>
                  <a:close/>
                </a:path>
                <a:path w="9550400" h="3618865">
                  <a:moveTo>
                    <a:pt x="9549892" y="3025140"/>
                  </a:moveTo>
                  <a:lnTo>
                    <a:pt x="9537192" y="3025140"/>
                  </a:lnTo>
                  <a:lnTo>
                    <a:pt x="9537192" y="3075940"/>
                  </a:lnTo>
                  <a:lnTo>
                    <a:pt x="9549892" y="3075940"/>
                  </a:lnTo>
                  <a:lnTo>
                    <a:pt x="9549892" y="3025140"/>
                  </a:lnTo>
                  <a:close/>
                </a:path>
                <a:path w="9550400" h="3618865">
                  <a:moveTo>
                    <a:pt x="9549892" y="2936240"/>
                  </a:moveTo>
                  <a:lnTo>
                    <a:pt x="9537192" y="2936240"/>
                  </a:lnTo>
                  <a:lnTo>
                    <a:pt x="9537192" y="2987040"/>
                  </a:lnTo>
                  <a:lnTo>
                    <a:pt x="9549892" y="2987040"/>
                  </a:lnTo>
                  <a:lnTo>
                    <a:pt x="9549892" y="2936240"/>
                  </a:lnTo>
                  <a:close/>
                </a:path>
                <a:path w="9550400" h="3618865">
                  <a:moveTo>
                    <a:pt x="9549892" y="2847340"/>
                  </a:moveTo>
                  <a:lnTo>
                    <a:pt x="9537192" y="2847340"/>
                  </a:lnTo>
                  <a:lnTo>
                    <a:pt x="9537192" y="2898140"/>
                  </a:lnTo>
                  <a:lnTo>
                    <a:pt x="9549892" y="2898140"/>
                  </a:lnTo>
                  <a:lnTo>
                    <a:pt x="9549892" y="2847340"/>
                  </a:lnTo>
                  <a:close/>
                </a:path>
                <a:path w="9550400" h="3618865">
                  <a:moveTo>
                    <a:pt x="9549892" y="2758440"/>
                  </a:moveTo>
                  <a:lnTo>
                    <a:pt x="9537192" y="2758440"/>
                  </a:lnTo>
                  <a:lnTo>
                    <a:pt x="9537192" y="2809240"/>
                  </a:lnTo>
                  <a:lnTo>
                    <a:pt x="9549892" y="2809240"/>
                  </a:lnTo>
                  <a:lnTo>
                    <a:pt x="9549892" y="2758440"/>
                  </a:lnTo>
                  <a:close/>
                </a:path>
                <a:path w="9550400" h="3618865">
                  <a:moveTo>
                    <a:pt x="9549892" y="2669540"/>
                  </a:moveTo>
                  <a:lnTo>
                    <a:pt x="9537192" y="2669540"/>
                  </a:lnTo>
                  <a:lnTo>
                    <a:pt x="9537192" y="2720340"/>
                  </a:lnTo>
                  <a:lnTo>
                    <a:pt x="9549892" y="2720340"/>
                  </a:lnTo>
                  <a:lnTo>
                    <a:pt x="9549892" y="2669540"/>
                  </a:lnTo>
                  <a:close/>
                </a:path>
                <a:path w="9550400" h="3618865">
                  <a:moveTo>
                    <a:pt x="9549892" y="2580640"/>
                  </a:moveTo>
                  <a:lnTo>
                    <a:pt x="9537192" y="2580640"/>
                  </a:lnTo>
                  <a:lnTo>
                    <a:pt x="9537192" y="2631440"/>
                  </a:lnTo>
                  <a:lnTo>
                    <a:pt x="9549892" y="2631440"/>
                  </a:lnTo>
                  <a:lnTo>
                    <a:pt x="9549892" y="2580640"/>
                  </a:lnTo>
                  <a:close/>
                </a:path>
                <a:path w="9550400" h="3618865">
                  <a:moveTo>
                    <a:pt x="9549892" y="2491740"/>
                  </a:moveTo>
                  <a:lnTo>
                    <a:pt x="9537192" y="2491740"/>
                  </a:lnTo>
                  <a:lnTo>
                    <a:pt x="9537192" y="2542540"/>
                  </a:lnTo>
                  <a:lnTo>
                    <a:pt x="9549892" y="2542540"/>
                  </a:lnTo>
                  <a:lnTo>
                    <a:pt x="9549892" y="2491740"/>
                  </a:lnTo>
                  <a:close/>
                </a:path>
                <a:path w="9550400" h="3618865">
                  <a:moveTo>
                    <a:pt x="9549892" y="2402840"/>
                  </a:moveTo>
                  <a:lnTo>
                    <a:pt x="9537192" y="2402840"/>
                  </a:lnTo>
                  <a:lnTo>
                    <a:pt x="9537192" y="2453640"/>
                  </a:lnTo>
                  <a:lnTo>
                    <a:pt x="9549892" y="2453640"/>
                  </a:lnTo>
                  <a:lnTo>
                    <a:pt x="9549892" y="2402840"/>
                  </a:lnTo>
                  <a:close/>
                </a:path>
                <a:path w="9550400" h="3618865">
                  <a:moveTo>
                    <a:pt x="9549892" y="2313940"/>
                  </a:moveTo>
                  <a:lnTo>
                    <a:pt x="9537192" y="2313940"/>
                  </a:lnTo>
                  <a:lnTo>
                    <a:pt x="9537192" y="2364740"/>
                  </a:lnTo>
                  <a:lnTo>
                    <a:pt x="9549892" y="2364740"/>
                  </a:lnTo>
                  <a:lnTo>
                    <a:pt x="9549892" y="2313940"/>
                  </a:lnTo>
                  <a:close/>
                </a:path>
                <a:path w="9550400" h="3618865">
                  <a:moveTo>
                    <a:pt x="9549892" y="2225040"/>
                  </a:moveTo>
                  <a:lnTo>
                    <a:pt x="9537192" y="2225040"/>
                  </a:lnTo>
                  <a:lnTo>
                    <a:pt x="9537192" y="2275840"/>
                  </a:lnTo>
                  <a:lnTo>
                    <a:pt x="9549892" y="2275840"/>
                  </a:lnTo>
                  <a:lnTo>
                    <a:pt x="9549892" y="2225040"/>
                  </a:lnTo>
                  <a:close/>
                </a:path>
                <a:path w="9550400" h="3618865">
                  <a:moveTo>
                    <a:pt x="9549892" y="2136140"/>
                  </a:moveTo>
                  <a:lnTo>
                    <a:pt x="9537192" y="2136140"/>
                  </a:lnTo>
                  <a:lnTo>
                    <a:pt x="9537192" y="2186940"/>
                  </a:lnTo>
                  <a:lnTo>
                    <a:pt x="9549892" y="2186940"/>
                  </a:lnTo>
                  <a:lnTo>
                    <a:pt x="9549892" y="2136140"/>
                  </a:lnTo>
                  <a:close/>
                </a:path>
                <a:path w="9550400" h="3618865">
                  <a:moveTo>
                    <a:pt x="9549892" y="2047240"/>
                  </a:moveTo>
                  <a:lnTo>
                    <a:pt x="9537192" y="2047240"/>
                  </a:lnTo>
                  <a:lnTo>
                    <a:pt x="9537192" y="2098040"/>
                  </a:lnTo>
                  <a:lnTo>
                    <a:pt x="9549892" y="2098040"/>
                  </a:lnTo>
                  <a:lnTo>
                    <a:pt x="9549892" y="2047240"/>
                  </a:lnTo>
                  <a:close/>
                </a:path>
                <a:path w="9550400" h="3618865">
                  <a:moveTo>
                    <a:pt x="9549892" y="1958340"/>
                  </a:moveTo>
                  <a:lnTo>
                    <a:pt x="9537192" y="1958340"/>
                  </a:lnTo>
                  <a:lnTo>
                    <a:pt x="9537192" y="2009140"/>
                  </a:lnTo>
                  <a:lnTo>
                    <a:pt x="9549892" y="2009140"/>
                  </a:lnTo>
                  <a:lnTo>
                    <a:pt x="9549892" y="1958340"/>
                  </a:lnTo>
                  <a:close/>
                </a:path>
                <a:path w="9550400" h="3618865">
                  <a:moveTo>
                    <a:pt x="9549892" y="1869440"/>
                  </a:moveTo>
                  <a:lnTo>
                    <a:pt x="9537192" y="1869440"/>
                  </a:lnTo>
                  <a:lnTo>
                    <a:pt x="9537192" y="1920240"/>
                  </a:lnTo>
                  <a:lnTo>
                    <a:pt x="9549892" y="1920240"/>
                  </a:lnTo>
                  <a:lnTo>
                    <a:pt x="9549892" y="1869440"/>
                  </a:lnTo>
                  <a:close/>
                </a:path>
                <a:path w="9550400" h="3618865">
                  <a:moveTo>
                    <a:pt x="9549892" y="1780540"/>
                  </a:moveTo>
                  <a:lnTo>
                    <a:pt x="9537192" y="1780540"/>
                  </a:lnTo>
                  <a:lnTo>
                    <a:pt x="9537192" y="1831340"/>
                  </a:lnTo>
                  <a:lnTo>
                    <a:pt x="9549892" y="1831340"/>
                  </a:lnTo>
                  <a:lnTo>
                    <a:pt x="9549892" y="1780540"/>
                  </a:lnTo>
                  <a:close/>
                </a:path>
                <a:path w="9550400" h="3618865">
                  <a:moveTo>
                    <a:pt x="9549892" y="1691640"/>
                  </a:moveTo>
                  <a:lnTo>
                    <a:pt x="9537192" y="1691640"/>
                  </a:lnTo>
                  <a:lnTo>
                    <a:pt x="9537192" y="1742440"/>
                  </a:lnTo>
                  <a:lnTo>
                    <a:pt x="9549892" y="1742440"/>
                  </a:lnTo>
                  <a:lnTo>
                    <a:pt x="9549892" y="1691640"/>
                  </a:lnTo>
                  <a:close/>
                </a:path>
                <a:path w="9550400" h="3618865">
                  <a:moveTo>
                    <a:pt x="9549892" y="1602740"/>
                  </a:moveTo>
                  <a:lnTo>
                    <a:pt x="9537192" y="1602740"/>
                  </a:lnTo>
                  <a:lnTo>
                    <a:pt x="9537192" y="1653540"/>
                  </a:lnTo>
                  <a:lnTo>
                    <a:pt x="9549892" y="1653540"/>
                  </a:lnTo>
                  <a:lnTo>
                    <a:pt x="9549892" y="1602740"/>
                  </a:lnTo>
                  <a:close/>
                </a:path>
                <a:path w="9550400" h="3618865">
                  <a:moveTo>
                    <a:pt x="9549892" y="1513840"/>
                  </a:moveTo>
                  <a:lnTo>
                    <a:pt x="9537192" y="1513840"/>
                  </a:lnTo>
                  <a:lnTo>
                    <a:pt x="9537192" y="1564640"/>
                  </a:lnTo>
                  <a:lnTo>
                    <a:pt x="9549892" y="1564640"/>
                  </a:lnTo>
                  <a:lnTo>
                    <a:pt x="9549892" y="1513840"/>
                  </a:lnTo>
                  <a:close/>
                </a:path>
                <a:path w="9550400" h="3618865">
                  <a:moveTo>
                    <a:pt x="9549892" y="1424940"/>
                  </a:moveTo>
                  <a:lnTo>
                    <a:pt x="9537192" y="1424940"/>
                  </a:lnTo>
                  <a:lnTo>
                    <a:pt x="9537192" y="1475740"/>
                  </a:lnTo>
                  <a:lnTo>
                    <a:pt x="9549892" y="1475740"/>
                  </a:lnTo>
                  <a:lnTo>
                    <a:pt x="9549892" y="1424940"/>
                  </a:lnTo>
                  <a:close/>
                </a:path>
                <a:path w="9550400" h="3618865">
                  <a:moveTo>
                    <a:pt x="9549892" y="1336040"/>
                  </a:moveTo>
                  <a:lnTo>
                    <a:pt x="9537192" y="1336040"/>
                  </a:lnTo>
                  <a:lnTo>
                    <a:pt x="9537192" y="1386840"/>
                  </a:lnTo>
                  <a:lnTo>
                    <a:pt x="9549892" y="1386840"/>
                  </a:lnTo>
                  <a:lnTo>
                    <a:pt x="9549892" y="1336040"/>
                  </a:lnTo>
                  <a:close/>
                </a:path>
                <a:path w="9550400" h="3618865">
                  <a:moveTo>
                    <a:pt x="9549892" y="1247140"/>
                  </a:moveTo>
                  <a:lnTo>
                    <a:pt x="9537192" y="1247140"/>
                  </a:lnTo>
                  <a:lnTo>
                    <a:pt x="9537192" y="1297940"/>
                  </a:lnTo>
                  <a:lnTo>
                    <a:pt x="9549892" y="1297940"/>
                  </a:lnTo>
                  <a:lnTo>
                    <a:pt x="9549892" y="1247140"/>
                  </a:lnTo>
                  <a:close/>
                </a:path>
                <a:path w="9550400" h="3618865">
                  <a:moveTo>
                    <a:pt x="9549892" y="1158240"/>
                  </a:moveTo>
                  <a:lnTo>
                    <a:pt x="9537192" y="1158240"/>
                  </a:lnTo>
                  <a:lnTo>
                    <a:pt x="9537192" y="1209040"/>
                  </a:lnTo>
                  <a:lnTo>
                    <a:pt x="9549892" y="1209040"/>
                  </a:lnTo>
                  <a:lnTo>
                    <a:pt x="9549892" y="1158240"/>
                  </a:lnTo>
                  <a:close/>
                </a:path>
                <a:path w="9550400" h="3618865">
                  <a:moveTo>
                    <a:pt x="9549892" y="1113790"/>
                  </a:moveTo>
                  <a:lnTo>
                    <a:pt x="9492742" y="1113790"/>
                  </a:lnTo>
                  <a:lnTo>
                    <a:pt x="9492742" y="1126490"/>
                  </a:lnTo>
                  <a:lnTo>
                    <a:pt x="9543542" y="1126490"/>
                  </a:lnTo>
                  <a:lnTo>
                    <a:pt x="9537192" y="1120140"/>
                  </a:lnTo>
                  <a:lnTo>
                    <a:pt x="9549892" y="1120140"/>
                  </a:lnTo>
                  <a:lnTo>
                    <a:pt x="9549892" y="1113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122164" y="1505711"/>
              <a:ext cx="1827530" cy="4572000"/>
            </a:xfrm>
            <a:custGeom>
              <a:avLst/>
              <a:gdLst/>
              <a:ahLst/>
              <a:cxnLst/>
              <a:rect l="l" t="t" r="r" b="b"/>
              <a:pathLst>
                <a:path w="1827529" h="4572000">
                  <a:moveTo>
                    <a:pt x="0" y="4572000"/>
                  </a:moveTo>
                  <a:lnTo>
                    <a:pt x="1827276" y="4572000"/>
                  </a:lnTo>
                  <a:lnTo>
                    <a:pt x="1827276" y="0"/>
                  </a:lnTo>
                  <a:lnTo>
                    <a:pt x="0" y="0"/>
                  </a:lnTo>
                  <a:lnTo>
                    <a:pt x="0" y="4572000"/>
                  </a:lnTo>
                  <a:close/>
                </a:path>
              </a:pathLst>
            </a:custGeom>
            <a:ln w="12700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202173" y="1502410"/>
            <a:ext cx="1428115" cy="1028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95"/>
              </a:spcBef>
            </a:pPr>
            <a:r>
              <a:rPr dirty="0" sz="1800">
                <a:solidFill>
                  <a:srgbClr val="DF4E58"/>
                </a:solidFill>
                <a:latin typeface="Microsoft Sans Serif"/>
                <a:cs typeface="Microsoft Sans Serif"/>
              </a:rPr>
              <a:t>Google</a:t>
            </a:r>
            <a:r>
              <a:rPr dirty="0" sz="1800" spc="-4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DF4E58"/>
                </a:solidFill>
                <a:latin typeface="Microsoft Sans Serif"/>
                <a:cs typeface="Microsoft Sans Serif"/>
              </a:rPr>
              <a:t>Cloud </a:t>
            </a:r>
            <a:r>
              <a:rPr dirty="0" sz="1800" spc="-10">
                <a:solidFill>
                  <a:srgbClr val="DF4E58"/>
                </a:solidFill>
                <a:latin typeface="Microsoft Sans Serif"/>
                <a:cs typeface="Microsoft Sans Serif"/>
              </a:rPr>
              <a:t>Interconnect </a:t>
            </a:r>
            <a:r>
              <a:rPr dirty="0" sz="1800">
                <a:solidFill>
                  <a:srgbClr val="DF4E58"/>
                </a:solidFill>
                <a:latin typeface="Microsoft Sans Serif"/>
                <a:cs typeface="Microsoft Sans Serif"/>
              </a:rPr>
              <a:t>&amp;</a:t>
            </a:r>
            <a:r>
              <a:rPr dirty="0" sz="1800" spc="-8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DF4E58"/>
                </a:solidFill>
                <a:latin typeface="Microsoft Sans Serif"/>
                <a:cs typeface="Microsoft Sans Serif"/>
              </a:rPr>
              <a:t>VPN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58083" y="239649"/>
            <a:ext cx="527685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5">
                <a:solidFill>
                  <a:srgbClr val="404040"/>
                </a:solidFill>
              </a:rPr>
              <a:t>Architecture:</a:t>
            </a:r>
            <a:r>
              <a:rPr dirty="0" sz="2000" spc="-25">
                <a:solidFill>
                  <a:srgbClr val="404040"/>
                </a:solidFill>
              </a:rPr>
              <a:t> </a:t>
            </a:r>
            <a:r>
              <a:rPr dirty="0" sz="2000">
                <a:solidFill>
                  <a:srgbClr val="404040"/>
                </a:solidFill>
              </a:rPr>
              <a:t>Connection</a:t>
            </a:r>
            <a:r>
              <a:rPr dirty="0" sz="2000" spc="-35">
                <a:solidFill>
                  <a:srgbClr val="404040"/>
                </a:solidFill>
              </a:rPr>
              <a:t> </a:t>
            </a:r>
            <a:r>
              <a:rPr dirty="0" sz="2000" spc="-20">
                <a:solidFill>
                  <a:srgbClr val="404040"/>
                </a:solidFill>
              </a:rPr>
              <a:t>On-Premises</a:t>
            </a:r>
            <a:r>
              <a:rPr dirty="0" sz="2000" spc="-30">
                <a:solidFill>
                  <a:srgbClr val="404040"/>
                </a:solidFill>
              </a:rPr>
              <a:t> </a:t>
            </a:r>
            <a:r>
              <a:rPr dirty="0" sz="2000" spc="155">
                <a:solidFill>
                  <a:srgbClr val="404040"/>
                </a:solidFill>
              </a:rPr>
              <a:t>to</a:t>
            </a:r>
            <a:r>
              <a:rPr dirty="0" sz="2000" spc="5">
                <a:solidFill>
                  <a:srgbClr val="404040"/>
                </a:solidFill>
              </a:rPr>
              <a:t> </a:t>
            </a:r>
            <a:r>
              <a:rPr dirty="0" sz="2000" spc="-120">
                <a:solidFill>
                  <a:srgbClr val="404040"/>
                </a:solidFill>
              </a:rPr>
              <a:t>GCP</a:t>
            </a:r>
            <a:endParaRPr sz="2000"/>
          </a:p>
        </p:txBody>
      </p:sp>
      <p:sp>
        <p:nvSpPr>
          <p:cNvPr id="10" name="object 10" descr=""/>
          <p:cNvSpPr/>
          <p:nvPr/>
        </p:nvSpPr>
        <p:spPr>
          <a:xfrm>
            <a:off x="541019" y="1505711"/>
            <a:ext cx="4490085" cy="4572000"/>
          </a:xfrm>
          <a:custGeom>
            <a:avLst/>
            <a:gdLst/>
            <a:ahLst/>
            <a:cxnLst/>
            <a:rect l="l" t="t" r="r" b="b"/>
            <a:pathLst>
              <a:path w="4490085" h="4572000">
                <a:moveTo>
                  <a:pt x="0" y="4572000"/>
                </a:moveTo>
                <a:lnTo>
                  <a:pt x="4489704" y="4572000"/>
                </a:lnTo>
                <a:lnTo>
                  <a:pt x="4489704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12700">
            <a:solidFill>
              <a:srgbClr val="1DABF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20369" y="1538985"/>
            <a:ext cx="1344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1DABFD"/>
                </a:solidFill>
                <a:latin typeface="Microsoft Sans Serif"/>
                <a:cs typeface="Microsoft Sans Serif"/>
              </a:rPr>
              <a:t>On-</a:t>
            </a:r>
            <a:r>
              <a:rPr dirty="0" sz="1800" spc="-10">
                <a:solidFill>
                  <a:srgbClr val="1DABFD"/>
                </a:solidFill>
                <a:latin typeface="Microsoft Sans Serif"/>
                <a:cs typeface="Microsoft Sans Serif"/>
              </a:rPr>
              <a:t>Premises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7045452" y="1505711"/>
            <a:ext cx="4613275" cy="4572000"/>
          </a:xfrm>
          <a:custGeom>
            <a:avLst/>
            <a:gdLst/>
            <a:ahLst/>
            <a:cxnLst/>
            <a:rect l="l" t="t" r="r" b="b"/>
            <a:pathLst>
              <a:path w="4613275" h="4572000">
                <a:moveTo>
                  <a:pt x="0" y="4572000"/>
                </a:moveTo>
                <a:lnTo>
                  <a:pt x="4613148" y="4572000"/>
                </a:lnTo>
                <a:lnTo>
                  <a:pt x="4613148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12700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124827" y="1538985"/>
            <a:ext cx="142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7D5BE"/>
                </a:solidFill>
                <a:latin typeface="Microsoft Sans Serif"/>
                <a:cs typeface="Microsoft Sans Serif"/>
              </a:rPr>
              <a:t>Google</a:t>
            </a:r>
            <a:r>
              <a:rPr dirty="0" sz="1800" spc="-4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17D5BE"/>
                </a:solidFill>
                <a:latin typeface="Microsoft Sans Serif"/>
                <a:cs typeface="Microsoft Sans Serif"/>
              </a:rPr>
              <a:t>Cloud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217675" y="2971800"/>
            <a:ext cx="972819" cy="972819"/>
            <a:chOff x="1217675" y="2971800"/>
            <a:chExt cx="972819" cy="972819"/>
          </a:xfrm>
        </p:grpSpPr>
        <p:sp>
          <p:nvSpPr>
            <p:cNvPr id="15" name="object 15" descr=""/>
            <p:cNvSpPr/>
            <p:nvPr/>
          </p:nvSpPr>
          <p:spPr>
            <a:xfrm>
              <a:off x="1217675" y="2971800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19" h="972820">
                  <a:moveTo>
                    <a:pt x="810260" y="0"/>
                  </a:moveTo>
                  <a:lnTo>
                    <a:pt x="162052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1"/>
                  </a:lnTo>
                  <a:lnTo>
                    <a:pt x="0" y="810260"/>
                  </a:lnTo>
                  <a:lnTo>
                    <a:pt x="5786" y="853352"/>
                  </a:lnTo>
                  <a:lnTo>
                    <a:pt x="22116" y="892066"/>
                  </a:lnTo>
                  <a:lnTo>
                    <a:pt x="47450" y="924861"/>
                  </a:lnTo>
                  <a:lnTo>
                    <a:pt x="80245" y="950195"/>
                  </a:lnTo>
                  <a:lnTo>
                    <a:pt x="118959" y="966525"/>
                  </a:lnTo>
                  <a:lnTo>
                    <a:pt x="162052" y="972312"/>
                  </a:lnTo>
                  <a:lnTo>
                    <a:pt x="810260" y="972312"/>
                  </a:lnTo>
                  <a:lnTo>
                    <a:pt x="853352" y="966525"/>
                  </a:lnTo>
                  <a:lnTo>
                    <a:pt x="892066" y="950195"/>
                  </a:lnTo>
                  <a:lnTo>
                    <a:pt x="924861" y="924861"/>
                  </a:lnTo>
                  <a:lnTo>
                    <a:pt x="950195" y="892066"/>
                  </a:lnTo>
                  <a:lnTo>
                    <a:pt x="966525" y="853352"/>
                  </a:lnTo>
                  <a:lnTo>
                    <a:pt x="972312" y="810260"/>
                  </a:lnTo>
                  <a:lnTo>
                    <a:pt x="972312" y="162051"/>
                  </a:lnTo>
                  <a:lnTo>
                    <a:pt x="966525" y="118959"/>
                  </a:lnTo>
                  <a:lnTo>
                    <a:pt x="950195" y="80245"/>
                  </a:lnTo>
                  <a:lnTo>
                    <a:pt x="924861" y="47450"/>
                  </a:lnTo>
                  <a:lnTo>
                    <a:pt x="892066" y="22116"/>
                  </a:lnTo>
                  <a:lnTo>
                    <a:pt x="853352" y="5786"/>
                  </a:lnTo>
                  <a:lnTo>
                    <a:pt x="810260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42720" y="3097148"/>
              <a:ext cx="725805" cy="727075"/>
            </a:xfrm>
            <a:custGeom>
              <a:avLst/>
              <a:gdLst/>
              <a:ahLst/>
              <a:cxnLst/>
              <a:rect l="l" t="t" r="r" b="b"/>
              <a:pathLst>
                <a:path w="725805" h="727075">
                  <a:moveTo>
                    <a:pt x="66789" y="535508"/>
                  </a:moveTo>
                  <a:lnTo>
                    <a:pt x="0" y="535508"/>
                  </a:lnTo>
                  <a:lnTo>
                    <a:pt x="0" y="573760"/>
                  </a:lnTo>
                  <a:lnTo>
                    <a:pt x="66789" y="573760"/>
                  </a:lnTo>
                  <a:lnTo>
                    <a:pt x="66789" y="535508"/>
                  </a:lnTo>
                  <a:close/>
                </a:path>
                <a:path w="725805" h="727075">
                  <a:moveTo>
                    <a:pt x="66789" y="459003"/>
                  </a:moveTo>
                  <a:lnTo>
                    <a:pt x="0" y="459003"/>
                  </a:lnTo>
                  <a:lnTo>
                    <a:pt x="0" y="497255"/>
                  </a:lnTo>
                  <a:lnTo>
                    <a:pt x="66789" y="497255"/>
                  </a:lnTo>
                  <a:lnTo>
                    <a:pt x="66789" y="459003"/>
                  </a:lnTo>
                  <a:close/>
                </a:path>
                <a:path w="725805" h="727075">
                  <a:moveTo>
                    <a:pt x="66789" y="382511"/>
                  </a:moveTo>
                  <a:lnTo>
                    <a:pt x="0" y="382511"/>
                  </a:lnTo>
                  <a:lnTo>
                    <a:pt x="0" y="420751"/>
                  </a:lnTo>
                  <a:lnTo>
                    <a:pt x="66789" y="420751"/>
                  </a:lnTo>
                  <a:lnTo>
                    <a:pt x="66789" y="382511"/>
                  </a:lnTo>
                  <a:close/>
                </a:path>
                <a:path w="725805" h="727075">
                  <a:moveTo>
                    <a:pt x="66789" y="306006"/>
                  </a:moveTo>
                  <a:lnTo>
                    <a:pt x="0" y="306006"/>
                  </a:lnTo>
                  <a:lnTo>
                    <a:pt x="0" y="344258"/>
                  </a:lnTo>
                  <a:lnTo>
                    <a:pt x="66789" y="344258"/>
                  </a:lnTo>
                  <a:lnTo>
                    <a:pt x="66789" y="306006"/>
                  </a:lnTo>
                  <a:close/>
                </a:path>
                <a:path w="725805" h="727075">
                  <a:moveTo>
                    <a:pt x="66789" y="229501"/>
                  </a:moveTo>
                  <a:lnTo>
                    <a:pt x="0" y="229501"/>
                  </a:lnTo>
                  <a:lnTo>
                    <a:pt x="0" y="267754"/>
                  </a:lnTo>
                  <a:lnTo>
                    <a:pt x="66789" y="267754"/>
                  </a:lnTo>
                  <a:lnTo>
                    <a:pt x="66789" y="229501"/>
                  </a:lnTo>
                  <a:close/>
                </a:path>
                <a:path w="725805" h="727075">
                  <a:moveTo>
                    <a:pt x="66789" y="152996"/>
                  </a:moveTo>
                  <a:lnTo>
                    <a:pt x="0" y="152996"/>
                  </a:lnTo>
                  <a:lnTo>
                    <a:pt x="0" y="191249"/>
                  </a:lnTo>
                  <a:lnTo>
                    <a:pt x="66789" y="191249"/>
                  </a:lnTo>
                  <a:lnTo>
                    <a:pt x="66789" y="152996"/>
                  </a:lnTo>
                  <a:close/>
                </a:path>
                <a:path w="725805" h="727075">
                  <a:moveTo>
                    <a:pt x="190842" y="659815"/>
                  </a:moveTo>
                  <a:lnTo>
                    <a:pt x="152679" y="659815"/>
                  </a:lnTo>
                  <a:lnTo>
                    <a:pt x="152679" y="726757"/>
                  </a:lnTo>
                  <a:lnTo>
                    <a:pt x="190842" y="726757"/>
                  </a:lnTo>
                  <a:lnTo>
                    <a:pt x="190842" y="659815"/>
                  </a:lnTo>
                  <a:close/>
                </a:path>
                <a:path w="725805" h="727075">
                  <a:moveTo>
                    <a:pt x="190842" y="0"/>
                  </a:moveTo>
                  <a:lnTo>
                    <a:pt x="152679" y="0"/>
                  </a:lnTo>
                  <a:lnTo>
                    <a:pt x="152679" y="66941"/>
                  </a:lnTo>
                  <a:lnTo>
                    <a:pt x="190842" y="66941"/>
                  </a:lnTo>
                  <a:lnTo>
                    <a:pt x="190842" y="0"/>
                  </a:lnTo>
                  <a:close/>
                </a:path>
                <a:path w="725805" h="727075">
                  <a:moveTo>
                    <a:pt x="267195" y="659815"/>
                  </a:moveTo>
                  <a:lnTo>
                    <a:pt x="229019" y="659815"/>
                  </a:lnTo>
                  <a:lnTo>
                    <a:pt x="229019" y="726757"/>
                  </a:lnTo>
                  <a:lnTo>
                    <a:pt x="267195" y="726757"/>
                  </a:lnTo>
                  <a:lnTo>
                    <a:pt x="267195" y="659815"/>
                  </a:lnTo>
                  <a:close/>
                </a:path>
                <a:path w="725805" h="727075">
                  <a:moveTo>
                    <a:pt x="267195" y="0"/>
                  </a:moveTo>
                  <a:lnTo>
                    <a:pt x="229019" y="0"/>
                  </a:lnTo>
                  <a:lnTo>
                    <a:pt x="229019" y="66941"/>
                  </a:lnTo>
                  <a:lnTo>
                    <a:pt x="267195" y="66941"/>
                  </a:lnTo>
                  <a:lnTo>
                    <a:pt x="267195" y="0"/>
                  </a:lnTo>
                  <a:close/>
                </a:path>
                <a:path w="725805" h="727075">
                  <a:moveTo>
                    <a:pt x="343535" y="659815"/>
                  </a:moveTo>
                  <a:lnTo>
                    <a:pt x="305358" y="659815"/>
                  </a:lnTo>
                  <a:lnTo>
                    <a:pt x="305358" y="726757"/>
                  </a:lnTo>
                  <a:lnTo>
                    <a:pt x="343535" y="726757"/>
                  </a:lnTo>
                  <a:lnTo>
                    <a:pt x="343535" y="659815"/>
                  </a:lnTo>
                  <a:close/>
                </a:path>
                <a:path w="725805" h="727075">
                  <a:moveTo>
                    <a:pt x="343535" y="0"/>
                  </a:moveTo>
                  <a:lnTo>
                    <a:pt x="305358" y="0"/>
                  </a:lnTo>
                  <a:lnTo>
                    <a:pt x="305358" y="66941"/>
                  </a:lnTo>
                  <a:lnTo>
                    <a:pt x="343535" y="66941"/>
                  </a:lnTo>
                  <a:lnTo>
                    <a:pt x="343535" y="0"/>
                  </a:lnTo>
                  <a:close/>
                </a:path>
                <a:path w="725805" h="727075">
                  <a:moveTo>
                    <a:pt x="419874" y="659815"/>
                  </a:moveTo>
                  <a:lnTo>
                    <a:pt x="381698" y="659815"/>
                  </a:lnTo>
                  <a:lnTo>
                    <a:pt x="381698" y="726757"/>
                  </a:lnTo>
                  <a:lnTo>
                    <a:pt x="419874" y="726757"/>
                  </a:lnTo>
                  <a:lnTo>
                    <a:pt x="419874" y="659815"/>
                  </a:lnTo>
                  <a:close/>
                </a:path>
                <a:path w="725805" h="727075">
                  <a:moveTo>
                    <a:pt x="419874" y="0"/>
                  </a:moveTo>
                  <a:lnTo>
                    <a:pt x="381698" y="0"/>
                  </a:lnTo>
                  <a:lnTo>
                    <a:pt x="381698" y="66941"/>
                  </a:lnTo>
                  <a:lnTo>
                    <a:pt x="419874" y="66941"/>
                  </a:lnTo>
                  <a:lnTo>
                    <a:pt x="419874" y="0"/>
                  </a:lnTo>
                  <a:close/>
                </a:path>
                <a:path w="725805" h="727075">
                  <a:moveTo>
                    <a:pt x="486676" y="239064"/>
                  </a:moveTo>
                  <a:lnTo>
                    <a:pt x="238556" y="239064"/>
                  </a:lnTo>
                  <a:lnTo>
                    <a:pt x="238556" y="487692"/>
                  </a:lnTo>
                  <a:lnTo>
                    <a:pt x="486676" y="487692"/>
                  </a:lnTo>
                  <a:lnTo>
                    <a:pt x="486676" y="239064"/>
                  </a:lnTo>
                  <a:close/>
                </a:path>
                <a:path w="725805" h="727075">
                  <a:moveTo>
                    <a:pt x="496214" y="659815"/>
                  </a:moveTo>
                  <a:lnTo>
                    <a:pt x="458038" y="659815"/>
                  </a:lnTo>
                  <a:lnTo>
                    <a:pt x="458038" y="726757"/>
                  </a:lnTo>
                  <a:lnTo>
                    <a:pt x="496214" y="726757"/>
                  </a:lnTo>
                  <a:lnTo>
                    <a:pt x="496214" y="659815"/>
                  </a:lnTo>
                  <a:close/>
                </a:path>
                <a:path w="725805" h="727075">
                  <a:moveTo>
                    <a:pt x="496214" y="0"/>
                  </a:moveTo>
                  <a:lnTo>
                    <a:pt x="458038" y="0"/>
                  </a:lnTo>
                  <a:lnTo>
                    <a:pt x="458038" y="66941"/>
                  </a:lnTo>
                  <a:lnTo>
                    <a:pt x="496214" y="66941"/>
                  </a:lnTo>
                  <a:lnTo>
                    <a:pt x="496214" y="0"/>
                  </a:lnTo>
                  <a:close/>
                </a:path>
                <a:path w="725805" h="727075">
                  <a:moveTo>
                    <a:pt x="572554" y="659815"/>
                  </a:moveTo>
                  <a:lnTo>
                    <a:pt x="534377" y="659815"/>
                  </a:lnTo>
                  <a:lnTo>
                    <a:pt x="534377" y="726757"/>
                  </a:lnTo>
                  <a:lnTo>
                    <a:pt x="572554" y="726757"/>
                  </a:lnTo>
                  <a:lnTo>
                    <a:pt x="572554" y="659815"/>
                  </a:lnTo>
                  <a:close/>
                </a:path>
                <a:path w="725805" h="727075">
                  <a:moveTo>
                    <a:pt x="572554" y="0"/>
                  </a:moveTo>
                  <a:lnTo>
                    <a:pt x="534377" y="0"/>
                  </a:lnTo>
                  <a:lnTo>
                    <a:pt x="534377" y="66941"/>
                  </a:lnTo>
                  <a:lnTo>
                    <a:pt x="572554" y="66941"/>
                  </a:lnTo>
                  <a:lnTo>
                    <a:pt x="572554" y="0"/>
                  </a:lnTo>
                  <a:close/>
                </a:path>
                <a:path w="725805" h="727075">
                  <a:moveTo>
                    <a:pt x="620268" y="143433"/>
                  </a:moveTo>
                  <a:lnTo>
                    <a:pt x="617270" y="128549"/>
                  </a:lnTo>
                  <a:lnTo>
                    <a:pt x="609092" y="116395"/>
                  </a:lnTo>
                  <a:lnTo>
                    <a:pt x="596950" y="108191"/>
                  </a:lnTo>
                  <a:lnTo>
                    <a:pt x="582091" y="105194"/>
                  </a:lnTo>
                  <a:lnTo>
                    <a:pt x="524840" y="105194"/>
                  </a:lnTo>
                  <a:lnTo>
                    <a:pt x="524840" y="200812"/>
                  </a:lnTo>
                  <a:lnTo>
                    <a:pt x="524840" y="525945"/>
                  </a:lnTo>
                  <a:lnTo>
                    <a:pt x="200393" y="525945"/>
                  </a:lnTo>
                  <a:lnTo>
                    <a:pt x="200393" y="200812"/>
                  </a:lnTo>
                  <a:lnTo>
                    <a:pt x="524840" y="200812"/>
                  </a:lnTo>
                  <a:lnTo>
                    <a:pt x="524840" y="105194"/>
                  </a:lnTo>
                  <a:lnTo>
                    <a:pt x="143129" y="105194"/>
                  </a:lnTo>
                  <a:lnTo>
                    <a:pt x="128282" y="108191"/>
                  </a:lnTo>
                  <a:lnTo>
                    <a:pt x="116141" y="116395"/>
                  </a:lnTo>
                  <a:lnTo>
                    <a:pt x="107962" y="128549"/>
                  </a:lnTo>
                  <a:lnTo>
                    <a:pt x="104965" y="143433"/>
                  </a:lnTo>
                  <a:lnTo>
                    <a:pt x="104965" y="583323"/>
                  </a:lnTo>
                  <a:lnTo>
                    <a:pt x="107962" y="598208"/>
                  </a:lnTo>
                  <a:lnTo>
                    <a:pt x="116141" y="610362"/>
                  </a:lnTo>
                  <a:lnTo>
                    <a:pt x="128282" y="618566"/>
                  </a:lnTo>
                  <a:lnTo>
                    <a:pt x="143129" y="621576"/>
                  </a:lnTo>
                  <a:lnTo>
                    <a:pt x="582091" y="621576"/>
                  </a:lnTo>
                  <a:lnTo>
                    <a:pt x="596950" y="618566"/>
                  </a:lnTo>
                  <a:lnTo>
                    <a:pt x="609092" y="610362"/>
                  </a:lnTo>
                  <a:lnTo>
                    <a:pt x="617270" y="598208"/>
                  </a:lnTo>
                  <a:lnTo>
                    <a:pt x="620268" y="583323"/>
                  </a:lnTo>
                  <a:lnTo>
                    <a:pt x="620268" y="525945"/>
                  </a:lnTo>
                  <a:lnTo>
                    <a:pt x="620268" y="200812"/>
                  </a:lnTo>
                  <a:lnTo>
                    <a:pt x="620268" y="143433"/>
                  </a:lnTo>
                  <a:close/>
                </a:path>
                <a:path w="725805" h="727075">
                  <a:moveTo>
                    <a:pt x="725233" y="535508"/>
                  </a:moveTo>
                  <a:lnTo>
                    <a:pt x="658444" y="535508"/>
                  </a:lnTo>
                  <a:lnTo>
                    <a:pt x="658444" y="573760"/>
                  </a:lnTo>
                  <a:lnTo>
                    <a:pt x="725233" y="573760"/>
                  </a:lnTo>
                  <a:lnTo>
                    <a:pt x="725233" y="535508"/>
                  </a:lnTo>
                  <a:close/>
                </a:path>
                <a:path w="725805" h="727075">
                  <a:moveTo>
                    <a:pt x="725233" y="459003"/>
                  </a:moveTo>
                  <a:lnTo>
                    <a:pt x="658444" y="459003"/>
                  </a:lnTo>
                  <a:lnTo>
                    <a:pt x="658444" y="497255"/>
                  </a:lnTo>
                  <a:lnTo>
                    <a:pt x="725233" y="497255"/>
                  </a:lnTo>
                  <a:lnTo>
                    <a:pt x="725233" y="459003"/>
                  </a:lnTo>
                  <a:close/>
                </a:path>
                <a:path w="725805" h="727075">
                  <a:moveTo>
                    <a:pt x="725233" y="382511"/>
                  </a:moveTo>
                  <a:lnTo>
                    <a:pt x="658444" y="382511"/>
                  </a:lnTo>
                  <a:lnTo>
                    <a:pt x="658444" y="420751"/>
                  </a:lnTo>
                  <a:lnTo>
                    <a:pt x="725233" y="420751"/>
                  </a:lnTo>
                  <a:lnTo>
                    <a:pt x="725233" y="382511"/>
                  </a:lnTo>
                  <a:close/>
                </a:path>
                <a:path w="725805" h="727075">
                  <a:moveTo>
                    <a:pt x="725233" y="306006"/>
                  </a:moveTo>
                  <a:lnTo>
                    <a:pt x="658444" y="306006"/>
                  </a:lnTo>
                  <a:lnTo>
                    <a:pt x="658444" y="344258"/>
                  </a:lnTo>
                  <a:lnTo>
                    <a:pt x="725233" y="344258"/>
                  </a:lnTo>
                  <a:lnTo>
                    <a:pt x="725233" y="306006"/>
                  </a:lnTo>
                  <a:close/>
                </a:path>
                <a:path w="725805" h="727075">
                  <a:moveTo>
                    <a:pt x="725233" y="229501"/>
                  </a:moveTo>
                  <a:lnTo>
                    <a:pt x="658444" y="229501"/>
                  </a:lnTo>
                  <a:lnTo>
                    <a:pt x="658444" y="267754"/>
                  </a:lnTo>
                  <a:lnTo>
                    <a:pt x="725233" y="267754"/>
                  </a:lnTo>
                  <a:lnTo>
                    <a:pt x="725233" y="229501"/>
                  </a:lnTo>
                  <a:close/>
                </a:path>
                <a:path w="725805" h="727075">
                  <a:moveTo>
                    <a:pt x="725233" y="152996"/>
                  </a:moveTo>
                  <a:lnTo>
                    <a:pt x="658444" y="152996"/>
                  </a:lnTo>
                  <a:lnTo>
                    <a:pt x="658444" y="191249"/>
                  </a:lnTo>
                  <a:lnTo>
                    <a:pt x="725233" y="191249"/>
                  </a:lnTo>
                  <a:lnTo>
                    <a:pt x="725233" y="152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86611" y="3941064"/>
            <a:ext cx="1234440" cy="277495"/>
          </a:xfrm>
          <a:prstGeom prst="rect">
            <a:avLst/>
          </a:prstGeom>
          <a:solidFill>
            <a:srgbClr val="F7F7F7"/>
          </a:solidFill>
        </p:spPr>
        <p:txBody>
          <a:bodyPr wrap="square" lIns="0" tIns="46990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370"/>
              </a:spcBef>
            </a:pPr>
            <a:r>
              <a:rPr dirty="0" sz="1200">
                <a:latin typeface="Microsoft Sans Serif"/>
                <a:cs typeface="Microsoft Sans Serif"/>
              </a:rPr>
              <a:t>Local</a:t>
            </a:r>
            <a:r>
              <a:rPr dirty="0" sz="1200" spc="-7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Compute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217675" y="3723132"/>
            <a:ext cx="2807335" cy="1722120"/>
            <a:chOff x="1217675" y="3723132"/>
            <a:chExt cx="2807335" cy="1722120"/>
          </a:xfrm>
        </p:grpSpPr>
        <p:sp>
          <p:nvSpPr>
            <p:cNvPr id="19" name="object 19" descr=""/>
            <p:cNvSpPr/>
            <p:nvPr/>
          </p:nvSpPr>
          <p:spPr>
            <a:xfrm>
              <a:off x="1217675" y="4472940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19" h="972820">
                  <a:moveTo>
                    <a:pt x="810260" y="0"/>
                  </a:moveTo>
                  <a:lnTo>
                    <a:pt x="162052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2"/>
                  </a:lnTo>
                  <a:lnTo>
                    <a:pt x="0" y="810260"/>
                  </a:lnTo>
                  <a:lnTo>
                    <a:pt x="5786" y="853352"/>
                  </a:lnTo>
                  <a:lnTo>
                    <a:pt x="22116" y="892066"/>
                  </a:lnTo>
                  <a:lnTo>
                    <a:pt x="47450" y="924861"/>
                  </a:lnTo>
                  <a:lnTo>
                    <a:pt x="80245" y="950195"/>
                  </a:lnTo>
                  <a:lnTo>
                    <a:pt x="118959" y="966525"/>
                  </a:lnTo>
                  <a:lnTo>
                    <a:pt x="162052" y="972312"/>
                  </a:lnTo>
                  <a:lnTo>
                    <a:pt x="810260" y="972312"/>
                  </a:lnTo>
                  <a:lnTo>
                    <a:pt x="853352" y="966525"/>
                  </a:lnTo>
                  <a:lnTo>
                    <a:pt x="892066" y="950195"/>
                  </a:lnTo>
                  <a:lnTo>
                    <a:pt x="924861" y="924861"/>
                  </a:lnTo>
                  <a:lnTo>
                    <a:pt x="950195" y="892066"/>
                  </a:lnTo>
                  <a:lnTo>
                    <a:pt x="966525" y="853352"/>
                  </a:lnTo>
                  <a:lnTo>
                    <a:pt x="972312" y="810260"/>
                  </a:lnTo>
                  <a:lnTo>
                    <a:pt x="972312" y="162052"/>
                  </a:lnTo>
                  <a:lnTo>
                    <a:pt x="966525" y="118959"/>
                  </a:lnTo>
                  <a:lnTo>
                    <a:pt x="950195" y="80245"/>
                  </a:lnTo>
                  <a:lnTo>
                    <a:pt x="924861" y="47450"/>
                  </a:lnTo>
                  <a:lnTo>
                    <a:pt x="892066" y="22116"/>
                  </a:lnTo>
                  <a:lnTo>
                    <a:pt x="853352" y="5786"/>
                  </a:lnTo>
                  <a:lnTo>
                    <a:pt x="810260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33474" y="4693996"/>
              <a:ext cx="734695" cy="527685"/>
            </a:xfrm>
            <a:custGeom>
              <a:avLst/>
              <a:gdLst/>
              <a:ahLst/>
              <a:cxnLst/>
              <a:rect l="l" t="t" r="r" b="b"/>
              <a:pathLst>
                <a:path w="734694" h="527685">
                  <a:moveTo>
                    <a:pt x="659218" y="113068"/>
                  </a:moveTo>
                  <a:lnTo>
                    <a:pt x="656247" y="98437"/>
                  </a:lnTo>
                  <a:lnTo>
                    <a:pt x="648157" y="86448"/>
                  </a:lnTo>
                  <a:lnTo>
                    <a:pt x="636181" y="78359"/>
                  </a:lnTo>
                  <a:lnTo>
                    <a:pt x="621550" y="75387"/>
                  </a:lnTo>
                  <a:lnTo>
                    <a:pt x="339039" y="75387"/>
                  </a:lnTo>
                  <a:lnTo>
                    <a:pt x="228854" y="2832"/>
                  </a:lnTo>
                  <a:lnTo>
                    <a:pt x="222262" y="0"/>
                  </a:lnTo>
                  <a:lnTo>
                    <a:pt x="37680" y="0"/>
                  </a:lnTo>
                  <a:lnTo>
                    <a:pt x="23050" y="2971"/>
                  </a:lnTo>
                  <a:lnTo>
                    <a:pt x="11074" y="11074"/>
                  </a:lnTo>
                  <a:lnTo>
                    <a:pt x="2984" y="23050"/>
                  </a:lnTo>
                  <a:lnTo>
                    <a:pt x="0" y="37693"/>
                  </a:lnTo>
                  <a:lnTo>
                    <a:pt x="0" y="499402"/>
                  </a:lnTo>
                  <a:lnTo>
                    <a:pt x="121488" y="204470"/>
                  </a:lnTo>
                  <a:lnTo>
                    <a:pt x="132448" y="186423"/>
                  </a:lnTo>
                  <a:lnTo>
                    <a:pt x="147739" y="172427"/>
                  </a:lnTo>
                  <a:lnTo>
                    <a:pt x="166382" y="163398"/>
                  </a:lnTo>
                  <a:lnTo>
                    <a:pt x="187413" y="160185"/>
                  </a:lnTo>
                  <a:lnTo>
                    <a:pt x="659218" y="160185"/>
                  </a:lnTo>
                  <a:lnTo>
                    <a:pt x="659218" y="113068"/>
                  </a:lnTo>
                  <a:close/>
                </a:path>
                <a:path w="734694" h="527685">
                  <a:moveTo>
                    <a:pt x="734568" y="235559"/>
                  </a:moveTo>
                  <a:lnTo>
                    <a:pt x="732053" y="221589"/>
                  </a:lnTo>
                  <a:lnTo>
                    <a:pt x="725144" y="210197"/>
                  </a:lnTo>
                  <a:lnTo>
                    <a:pt x="725030" y="210007"/>
                  </a:lnTo>
                  <a:lnTo>
                    <a:pt x="714298" y="201777"/>
                  </a:lnTo>
                  <a:lnTo>
                    <a:pt x="700659" y="197878"/>
                  </a:lnTo>
                  <a:lnTo>
                    <a:pt x="187413" y="197878"/>
                  </a:lnTo>
                  <a:lnTo>
                    <a:pt x="155397" y="218605"/>
                  </a:lnTo>
                  <a:lnTo>
                    <a:pt x="28257" y="527659"/>
                  </a:lnTo>
                  <a:lnTo>
                    <a:pt x="602716" y="527659"/>
                  </a:lnTo>
                  <a:lnTo>
                    <a:pt x="730796" y="252526"/>
                  </a:lnTo>
                  <a:lnTo>
                    <a:pt x="733628" y="246875"/>
                  </a:lnTo>
                  <a:lnTo>
                    <a:pt x="734568" y="241223"/>
                  </a:lnTo>
                  <a:lnTo>
                    <a:pt x="734568" y="2355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76371" y="3723132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20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762000" y="914400"/>
                  </a:lnTo>
                  <a:lnTo>
                    <a:pt x="810182" y="906633"/>
                  </a:lnTo>
                  <a:lnTo>
                    <a:pt x="852019" y="885005"/>
                  </a:lnTo>
                  <a:lnTo>
                    <a:pt x="885005" y="852019"/>
                  </a:lnTo>
                  <a:lnTo>
                    <a:pt x="906633" y="810182"/>
                  </a:lnTo>
                  <a:lnTo>
                    <a:pt x="914400" y="762000"/>
                  </a:lnTo>
                  <a:lnTo>
                    <a:pt x="914400" y="152400"/>
                  </a:lnTo>
                  <a:lnTo>
                    <a:pt x="906633" y="104217"/>
                  </a:lnTo>
                  <a:lnTo>
                    <a:pt x="885005" y="62380"/>
                  </a:lnTo>
                  <a:lnTo>
                    <a:pt x="852019" y="29394"/>
                  </a:lnTo>
                  <a:lnTo>
                    <a:pt x="810182" y="7766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171380" y="3821010"/>
              <a:ext cx="527685" cy="716280"/>
            </a:xfrm>
            <a:custGeom>
              <a:avLst/>
              <a:gdLst/>
              <a:ahLst/>
              <a:cxnLst/>
              <a:rect l="l" t="t" r="r" b="b"/>
              <a:pathLst>
                <a:path w="527685" h="716279">
                  <a:moveTo>
                    <a:pt x="527380" y="489966"/>
                  </a:moveTo>
                  <a:lnTo>
                    <a:pt x="517918" y="509955"/>
                  </a:lnTo>
                  <a:lnTo>
                    <a:pt x="491248" y="527939"/>
                  </a:lnTo>
                  <a:lnTo>
                    <a:pt x="470877" y="535470"/>
                  </a:lnTo>
                  <a:lnTo>
                    <a:pt x="470877" y="621880"/>
                  </a:lnTo>
                  <a:lnTo>
                    <a:pt x="469519" y="629602"/>
                  </a:lnTo>
                  <a:lnTo>
                    <a:pt x="465696" y="635546"/>
                  </a:lnTo>
                  <a:lnTo>
                    <a:pt x="459752" y="639381"/>
                  </a:lnTo>
                  <a:lnTo>
                    <a:pt x="452043" y="640727"/>
                  </a:lnTo>
                  <a:lnTo>
                    <a:pt x="444334" y="639381"/>
                  </a:lnTo>
                  <a:lnTo>
                    <a:pt x="438378" y="635546"/>
                  </a:lnTo>
                  <a:lnTo>
                    <a:pt x="434555" y="629602"/>
                  </a:lnTo>
                  <a:lnTo>
                    <a:pt x="433209" y="621880"/>
                  </a:lnTo>
                  <a:lnTo>
                    <a:pt x="434555" y="614172"/>
                  </a:lnTo>
                  <a:lnTo>
                    <a:pt x="438378" y="608228"/>
                  </a:lnTo>
                  <a:lnTo>
                    <a:pt x="444334" y="604393"/>
                  </a:lnTo>
                  <a:lnTo>
                    <a:pt x="452043" y="603046"/>
                  </a:lnTo>
                  <a:lnTo>
                    <a:pt x="459752" y="604393"/>
                  </a:lnTo>
                  <a:lnTo>
                    <a:pt x="465696" y="608228"/>
                  </a:lnTo>
                  <a:lnTo>
                    <a:pt x="469519" y="614172"/>
                  </a:lnTo>
                  <a:lnTo>
                    <a:pt x="470877" y="621880"/>
                  </a:lnTo>
                  <a:lnTo>
                    <a:pt x="470877" y="535470"/>
                  </a:lnTo>
                  <a:lnTo>
                    <a:pt x="449922" y="543204"/>
                  </a:lnTo>
                  <a:lnTo>
                    <a:pt x="396506" y="555015"/>
                  </a:lnTo>
                  <a:lnTo>
                    <a:pt x="333578" y="562648"/>
                  </a:lnTo>
                  <a:lnTo>
                    <a:pt x="263690" y="565353"/>
                  </a:lnTo>
                  <a:lnTo>
                    <a:pt x="193802" y="562648"/>
                  </a:lnTo>
                  <a:lnTo>
                    <a:pt x="130873" y="555015"/>
                  </a:lnTo>
                  <a:lnTo>
                    <a:pt x="77457" y="543204"/>
                  </a:lnTo>
                  <a:lnTo>
                    <a:pt x="36144" y="527939"/>
                  </a:lnTo>
                  <a:lnTo>
                    <a:pt x="0" y="489966"/>
                  </a:lnTo>
                  <a:lnTo>
                    <a:pt x="0" y="640727"/>
                  </a:lnTo>
                  <a:lnTo>
                    <a:pt x="36144" y="678700"/>
                  </a:lnTo>
                  <a:lnTo>
                    <a:pt x="77457" y="693966"/>
                  </a:lnTo>
                  <a:lnTo>
                    <a:pt x="130873" y="705777"/>
                  </a:lnTo>
                  <a:lnTo>
                    <a:pt x="193802" y="713409"/>
                  </a:lnTo>
                  <a:lnTo>
                    <a:pt x="263690" y="716114"/>
                  </a:lnTo>
                  <a:lnTo>
                    <a:pt x="333578" y="713409"/>
                  </a:lnTo>
                  <a:lnTo>
                    <a:pt x="396506" y="705777"/>
                  </a:lnTo>
                  <a:lnTo>
                    <a:pt x="449922" y="693966"/>
                  </a:lnTo>
                  <a:lnTo>
                    <a:pt x="491248" y="678700"/>
                  </a:lnTo>
                  <a:lnTo>
                    <a:pt x="527380" y="640727"/>
                  </a:lnTo>
                  <a:lnTo>
                    <a:pt x="527380" y="603046"/>
                  </a:lnTo>
                  <a:lnTo>
                    <a:pt x="527380" y="565353"/>
                  </a:lnTo>
                  <a:lnTo>
                    <a:pt x="527380" y="489966"/>
                  </a:lnTo>
                  <a:close/>
                </a:path>
                <a:path w="527685" h="716279">
                  <a:moveTo>
                    <a:pt x="527380" y="301523"/>
                  </a:moveTo>
                  <a:lnTo>
                    <a:pt x="517918" y="321500"/>
                  </a:lnTo>
                  <a:lnTo>
                    <a:pt x="491248" y="339483"/>
                  </a:lnTo>
                  <a:lnTo>
                    <a:pt x="470877" y="347014"/>
                  </a:lnTo>
                  <a:lnTo>
                    <a:pt x="470877" y="433438"/>
                  </a:lnTo>
                  <a:lnTo>
                    <a:pt x="469519" y="441147"/>
                  </a:lnTo>
                  <a:lnTo>
                    <a:pt x="465696" y="447103"/>
                  </a:lnTo>
                  <a:lnTo>
                    <a:pt x="459752" y="450926"/>
                  </a:lnTo>
                  <a:lnTo>
                    <a:pt x="452043" y="452285"/>
                  </a:lnTo>
                  <a:lnTo>
                    <a:pt x="444334" y="450926"/>
                  </a:lnTo>
                  <a:lnTo>
                    <a:pt x="438378" y="447103"/>
                  </a:lnTo>
                  <a:lnTo>
                    <a:pt x="434555" y="441147"/>
                  </a:lnTo>
                  <a:lnTo>
                    <a:pt x="433209" y="433438"/>
                  </a:lnTo>
                  <a:lnTo>
                    <a:pt x="434555" y="425716"/>
                  </a:lnTo>
                  <a:lnTo>
                    <a:pt x="438378" y="419773"/>
                  </a:lnTo>
                  <a:lnTo>
                    <a:pt x="444334" y="415950"/>
                  </a:lnTo>
                  <a:lnTo>
                    <a:pt x="452043" y="414591"/>
                  </a:lnTo>
                  <a:lnTo>
                    <a:pt x="459752" y="415950"/>
                  </a:lnTo>
                  <a:lnTo>
                    <a:pt x="465696" y="419773"/>
                  </a:lnTo>
                  <a:lnTo>
                    <a:pt x="469519" y="425716"/>
                  </a:lnTo>
                  <a:lnTo>
                    <a:pt x="470877" y="433438"/>
                  </a:lnTo>
                  <a:lnTo>
                    <a:pt x="470877" y="347014"/>
                  </a:lnTo>
                  <a:lnTo>
                    <a:pt x="449922" y="354761"/>
                  </a:lnTo>
                  <a:lnTo>
                    <a:pt x="396506" y="366572"/>
                  </a:lnTo>
                  <a:lnTo>
                    <a:pt x="333578" y="374192"/>
                  </a:lnTo>
                  <a:lnTo>
                    <a:pt x="263690" y="376897"/>
                  </a:lnTo>
                  <a:lnTo>
                    <a:pt x="193802" y="374192"/>
                  </a:lnTo>
                  <a:lnTo>
                    <a:pt x="130873" y="366572"/>
                  </a:lnTo>
                  <a:lnTo>
                    <a:pt x="77457" y="354761"/>
                  </a:lnTo>
                  <a:lnTo>
                    <a:pt x="36144" y="339483"/>
                  </a:lnTo>
                  <a:lnTo>
                    <a:pt x="0" y="301523"/>
                  </a:lnTo>
                  <a:lnTo>
                    <a:pt x="0" y="452285"/>
                  </a:lnTo>
                  <a:lnTo>
                    <a:pt x="36144" y="490245"/>
                  </a:lnTo>
                  <a:lnTo>
                    <a:pt x="77457" y="505523"/>
                  </a:lnTo>
                  <a:lnTo>
                    <a:pt x="130873" y="517334"/>
                  </a:lnTo>
                  <a:lnTo>
                    <a:pt x="193802" y="524954"/>
                  </a:lnTo>
                  <a:lnTo>
                    <a:pt x="263690" y="527659"/>
                  </a:lnTo>
                  <a:lnTo>
                    <a:pt x="333578" y="524954"/>
                  </a:lnTo>
                  <a:lnTo>
                    <a:pt x="396506" y="517334"/>
                  </a:lnTo>
                  <a:lnTo>
                    <a:pt x="449922" y="505523"/>
                  </a:lnTo>
                  <a:lnTo>
                    <a:pt x="491248" y="490245"/>
                  </a:lnTo>
                  <a:lnTo>
                    <a:pt x="527380" y="452285"/>
                  </a:lnTo>
                  <a:lnTo>
                    <a:pt x="527380" y="414591"/>
                  </a:lnTo>
                  <a:lnTo>
                    <a:pt x="527380" y="376897"/>
                  </a:lnTo>
                  <a:lnTo>
                    <a:pt x="527380" y="301523"/>
                  </a:lnTo>
                  <a:close/>
                </a:path>
                <a:path w="527685" h="716279">
                  <a:moveTo>
                    <a:pt x="527380" y="113068"/>
                  </a:moveTo>
                  <a:lnTo>
                    <a:pt x="517918" y="133045"/>
                  </a:lnTo>
                  <a:lnTo>
                    <a:pt x="491248" y="151041"/>
                  </a:lnTo>
                  <a:lnTo>
                    <a:pt x="470877" y="158572"/>
                  </a:lnTo>
                  <a:lnTo>
                    <a:pt x="470877" y="244983"/>
                  </a:lnTo>
                  <a:lnTo>
                    <a:pt x="469519" y="252691"/>
                  </a:lnTo>
                  <a:lnTo>
                    <a:pt x="465696" y="258648"/>
                  </a:lnTo>
                  <a:lnTo>
                    <a:pt x="459752" y="262470"/>
                  </a:lnTo>
                  <a:lnTo>
                    <a:pt x="452043" y="263829"/>
                  </a:lnTo>
                  <a:lnTo>
                    <a:pt x="444334" y="262470"/>
                  </a:lnTo>
                  <a:lnTo>
                    <a:pt x="438378" y="258648"/>
                  </a:lnTo>
                  <a:lnTo>
                    <a:pt x="434555" y="252691"/>
                  </a:lnTo>
                  <a:lnTo>
                    <a:pt x="433209" y="244983"/>
                  </a:lnTo>
                  <a:lnTo>
                    <a:pt x="434555" y="237274"/>
                  </a:lnTo>
                  <a:lnTo>
                    <a:pt x="438378" y="231317"/>
                  </a:lnTo>
                  <a:lnTo>
                    <a:pt x="444334" y="227495"/>
                  </a:lnTo>
                  <a:lnTo>
                    <a:pt x="452043" y="226136"/>
                  </a:lnTo>
                  <a:lnTo>
                    <a:pt x="459752" y="227495"/>
                  </a:lnTo>
                  <a:lnTo>
                    <a:pt x="465696" y="231317"/>
                  </a:lnTo>
                  <a:lnTo>
                    <a:pt x="469519" y="237274"/>
                  </a:lnTo>
                  <a:lnTo>
                    <a:pt x="470877" y="244983"/>
                  </a:lnTo>
                  <a:lnTo>
                    <a:pt x="470877" y="158572"/>
                  </a:lnTo>
                  <a:lnTo>
                    <a:pt x="449922" y="166306"/>
                  </a:lnTo>
                  <a:lnTo>
                    <a:pt x="396506" y="178117"/>
                  </a:lnTo>
                  <a:lnTo>
                    <a:pt x="333578" y="185737"/>
                  </a:lnTo>
                  <a:lnTo>
                    <a:pt x="263690" y="188442"/>
                  </a:lnTo>
                  <a:lnTo>
                    <a:pt x="193802" y="185737"/>
                  </a:lnTo>
                  <a:lnTo>
                    <a:pt x="130873" y="178117"/>
                  </a:lnTo>
                  <a:lnTo>
                    <a:pt x="77457" y="166306"/>
                  </a:lnTo>
                  <a:lnTo>
                    <a:pt x="36144" y="151041"/>
                  </a:lnTo>
                  <a:lnTo>
                    <a:pt x="0" y="113068"/>
                  </a:lnTo>
                  <a:lnTo>
                    <a:pt x="0" y="263829"/>
                  </a:lnTo>
                  <a:lnTo>
                    <a:pt x="36144" y="301802"/>
                  </a:lnTo>
                  <a:lnTo>
                    <a:pt x="77457" y="317068"/>
                  </a:lnTo>
                  <a:lnTo>
                    <a:pt x="130873" y="328879"/>
                  </a:lnTo>
                  <a:lnTo>
                    <a:pt x="193802" y="336499"/>
                  </a:lnTo>
                  <a:lnTo>
                    <a:pt x="263690" y="339204"/>
                  </a:lnTo>
                  <a:lnTo>
                    <a:pt x="333578" y="336499"/>
                  </a:lnTo>
                  <a:lnTo>
                    <a:pt x="396506" y="328879"/>
                  </a:lnTo>
                  <a:lnTo>
                    <a:pt x="449922" y="317068"/>
                  </a:lnTo>
                  <a:lnTo>
                    <a:pt x="491248" y="301802"/>
                  </a:lnTo>
                  <a:lnTo>
                    <a:pt x="527380" y="263829"/>
                  </a:lnTo>
                  <a:lnTo>
                    <a:pt x="527380" y="226136"/>
                  </a:lnTo>
                  <a:lnTo>
                    <a:pt x="527380" y="188442"/>
                  </a:lnTo>
                  <a:lnTo>
                    <a:pt x="527380" y="113068"/>
                  </a:lnTo>
                  <a:close/>
                </a:path>
                <a:path w="527685" h="716279">
                  <a:moveTo>
                    <a:pt x="527380" y="75374"/>
                  </a:moveTo>
                  <a:lnTo>
                    <a:pt x="491375" y="37325"/>
                  </a:lnTo>
                  <a:lnTo>
                    <a:pt x="450151" y="22072"/>
                  </a:lnTo>
                  <a:lnTo>
                    <a:pt x="396786" y="10287"/>
                  </a:lnTo>
                  <a:lnTo>
                    <a:pt x="333794" y="2692"/>
                  </a:lnTo>
                  <a:lnTo>
                    <a:pt x="263690" y="0"/>
                  </a:lnTo>
                  <a:lnTo>
                    <a:pt x="193586" y="2692"/>
                  </a:lnTo>
                  <a:lnTo>
                    <a:pt x="130606" y="10287"/>
                  </a:lnTo>
                  <a:lnTo>
                    <a:pt x="77241" y="22072"/>
                  </a:lnTo>
                  <a:lnTo>
                    <a:pt x="36004" y="37325"/>
                  </a:lnTo>
                  <a:lnTo>
                    <a:pt x="0" y="75374"/>
                  </a:lnTo>
                  <a:lnTo>
                    <a:pt x="9423" y="95415"/>
                  </a:lnTo>
                  <a:lnTo>
                    <a:pt x="77241" y="128676"/>
                  </a:lnTo>
                  <a:lnTo>
                    <a:pt x="130606" y="140462"/>
                  </a:lnTo>
                  <a:lnTo>
                    <a:pt x="193586" y="148069"/>
                  </a:lnTo>
                  <a:lnTo>
                    <a:pt x="263690" y="150761"/>
                  </a:lnTo>
                  <a:lnTo>
                    <a:pt x="333794" y="148069"/>
                  </a:lnTo>
                  <a:lnTo>
                    <a:pt x="396786" y="140462"/>
                  </a:lnTo>
                  <a:lnTo>
                    <a:pt x="450151" y="128676"/>
                  </a:lnTo>
                  <a:lnTo>
                    <a:pt x="491375" y="113423"/>
                  </a:lnTo>
                  <a:lnTo>
                    <a:pt x="527380" y="75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54452" y="4637532"/>
              <a:ext cx="1170940" cy="646430"/>
            </a:xfrm>
            <a:custGeom>
              <a:avLst/>
              <a:gdLst/>
              <a:ahLst/>
              <a:cxnLst/>
              <a:rect l="l" t="t" r="r" b="b"/>
              <a:pathLst>
                <a:path w="1170939" h="646429">
                  <a:moveTo>
                    <a:pt x="1170431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1170431" y="646176"/>
                  </a:lnTo>
                  <a:lnTo>
                    <a:pt x="117043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136903" y="5504688"/>
            <a:ext cx="1135380" cy="277495"/>
          </a:xfrm>
          <a:prstGeom prst="rect">
            <a:avLst/>
          </a:prstGeom>
          <a:solidFill>
            <a:srgbClr val="F7F7F7"/>
          </a:solidFill>
        </p:spPr>
        <p:txBody>
          <a:bodyPr wrap="square" lIns="0" tIns="4635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365"/>
              </a:spcBef>
            </a:pPr>
            <a:r>
              <a:rPr dirty="0" sz="1200">
                <a:latin typeface="Microsoft Sans Serif"/>
                <a:cs typeface="Microsoft Sans Serif"/>
              </a:rPr>
              <a:t>Local</a:t>
            </a:r>
            <a:r>
              <a:rPr dirty="0" sz="1200" spc="-7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Storage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123945" y="4671186"/>
            <a:ext cx="6305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Microsoft Sans Serif"/>
                <a:cs typeface="Microsoft Sans Serif"/>
              </a:rPr>
              <a:t>Network </a:t>
            </a:r>
            <a:r>
              <a:rPr dirty="0" sz="1200" spc="-10">
                <a:latin typeface="Microsoft Sans Serif"/>
                <a:cs typeface="Microsoft Sans Serif"/>
              </a:rPr>
              <a:t>Physical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085845" y="5036946"/>
            <a:ext cx="7080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icrosoft Sans Serif"/>
                <a:cs typeface="Microsoft Sans Serif"/>
              </a:rPr>
              <a:t>Appliance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4485132" y="3691128"/>
            <a:ext cx="1170940" cy="1248410"/>
            <a:chOff x="4485132" y="3691128"/>
            <a:chExt cx="1170940" cy="1248410"/>
          </a:xfrm>
        </p:grpSpPr>
        <p:sp>
          <p:nvSpPr>
            <p:cNvPr id="28" name="object 28" descr=""/>
            <p:cNvSpPr/>
            <p:nvPr/>
          </p:nvSpPr>
          <p:spPr>
            <a:xfrm>
              <a:off x="4591812" y="3691128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20" h="972820">
                  <a:moveTo>
                    <a:pt x="810260" y="0"/>
                  </a:moveTo>
                  <a:lnTo>
                    <a:pt x="162051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2"/>
                  </a:lnTo>
                  <a:lnTo>
                    <a:pt x="0" y="810260"/>
                  </a:lnTo>
                  <a:lnTo>
                    <a:pt x="5786" y="853352"/>
                  </a:lnTo>
                  <a:lnTo>
                    <a:pt x="22116" y="892066"/>
                  </a:lnTo>
                  <a:lnTo>
                    <a:pt x="47450" y="924861"/>
                  </a:lnTo>
                  <a:lnTo>
                    <a:pt x="80245" y="950195"/>
                  </a:lnTo>
                  <a:lnTo>
                    <a:pt x="118959" y="966525"/>
                  </a:lnTo>
                  <a:lnTo>
                    <a:pt x="162051" y="972312"/>
                  </a:lnTo>
                  <a:lnTo>
                    <a:pt x="810260" y="972312"/>
                  </a:lnTo>
                  <a:lnTo>
                    <a:pt x="853352" y="966525"/>
                  </a:lnTo>
                  <a:lnTo>
                    <a:pt x="892066" y="950195"/>
                  </a:lnTo>
                  <a:lnTo>
                    <a:pt x="924861" y="924861"/>
                  </a:lnTo>
                  <a:lnTo>
                    <a:pt x="950195" y="892066"/>
                  </a:lnTo>
                  <a:lnTo>
                    <a:pt x="966525" y="853352"/>
                  </a:lnTo>
                  <a:lnTo>
                    <a:pt x="972312" y="810260"/>
                  </a:lnTo>
                  <a:lnTo>
                    <a:pt x="972312" y="162052"/>
                  </a:lnTo>
                  <a:lnTo>
                    <a:pt x="966525" y="118959"/>
                  </a:lnTo>
                  <a:lnTo>
                    <a:pt x="950195" y="80245"/>
                  </a:lnTo>
                  <a:lnTo>
                    <a:pt x="924861" y="47450"/>
                  </a:lnTo>
                  <a:lnTo>
                    <a:pt x="892066" y="22116"/>
                  </a:lnTo>
                  <a:lnTo>
                    <a:pt x="853352" y="5786"/>
                  </a:lnTo>
                  <a:lnTo>
                    <a:pt x="810260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734344" y="3819766"/>
              <a:ext cx="678180" cy="697865"/>
            </a:xfrm>
            <a:custGeom>
              <a:avLst/>
              <a:gdLst/>
              <a:ahLst/>
              <a:cxnLst/>
              <a:rect l="l" t="t" r="r" b="b"/>
              <a:pathLst>
                <a:path w="678179" h="697864">
                  <a:moveTo>
                    <a:pt x="273100" y="640727"/>
                  </a:moveTo>
                  <a:lnTo>
                    <a:pt x="0" y="640727"/>
                  </a:lnTo>
                  <a:lnTo>
                    <a:pt x="0" y="697268"/>
                  </a:lnTo>
                  <a:lnTo>
                    <a:pt x="273100" y="697268"/>
                  </a:lnTo>
                  <a:lnTo>
                    <a:pt x="273100" y="640727"/>
                  </a:lnTo>
                  <a:close/>
                </a:path>
                <a:path w="678179" h="697864">
                  <a:moveTo>
                    <a:pt x="367284" y="640727"/>
                  </a:moveTo>
                  <a:lnTo>
                    <a:pt x="310781" y="640727"/>
                  </a:lnTo>
                  <a:lnTo>
                    <a:pt x="310781" y="697268"/>
                  </a:lnTo>
                  <a:lnTo>
                    <a:pt x="367284" y="697268"/>
                  </a:lnTo>
                  <a:lnTo>
                    <a:pt x="367284" y="640727"/>
                  </a:lnTo>
                  <a:close/>
                </a:path>
                <a:path w="678179" h="697864">
                  <a:moveTo>
                    <a:pt x="640384" y="410629"/>
                  </a:moveTo>
                  <a:lnTo>
                    <a:pt x="637730" y="397497"/>
                  </a:lnTo>
                  <a:lnTo>
                    <a:pt x="630516" y="386778"/>
                  </a:lnTo>
                  <a:lnTo>
                    <a:pt x="619798" y="379552"/>
                  </a:lnTo>
                  <a:lnTo>
                    <a:pt x="606666" y="376897"/>
                  </a:lnTo>
                  <a:lnTo>
                    <a:pt x="339026" y="376897"/>
                  </a:lnTo>
                  <a:lnTo>
                    <a:pt x="339026" y="452285"/>
                  </a:lnTo>
                  <a:lnTo>
                    <a:pt x="337553" y="459613"/>
                  </a:lnTo>
                  <a:lnTo>
                    <a:pt x="333514" y="465607"/>
                  </a:lnTo>
                  <a:lnTo>
                    <a:pt x="327520" y="469646"/>
                  </a:lnTo>
                  <a:lnTo>
                    <a:pt x="320192" y="471119"/>
                  </a:lnTo>
                  <a:lnTo>
                    <a:pt x="312864" y="469646"/>
                  </a:lnTo>
                  <a:lnTo>
                    <a:pt x="306870" y="465607"/>
                  </a:lnTo>
                  <a:lnTo>
                    <a:pt x="302831" y="459613"/>
                  </a:lnTo>
                  <a:lnTo>
                    <a:pt x="301358" y="452285"/>
                  </a:lnTo>
                  <a:lnTo>
                    <a:pt x="302831" y="444944"/>
                  </a:lnTo>
                  <a:lnTo>
                    <a:pt x="306870" y="438950"/>
                  </a:lnTo>
                  <a:lnTo>
                    <a:pt x="312864" y="434911"/>
                  </a:lnTo>
                  <a:lnTo>
                    <a:pt x="320192" y="433438"/>
                  </a:lnTo>
                  <a:lnTo>
                    <a:pt x="327520" y="434911"/>
                  </a:lnTo>
                  <a:lnTo>
                    <a:pt x="333514" y="438950"/>
                  </a:lnTo>
                  <a:lnTo>
                    <a:pt x="337553" y="444944"/>
                  </a:lnTo>
                  <a:lnTo>
                    <a:pt x="339026" y="452285"/>
                  </a:lnTo>
                  <a:lnTo>
                    <a:pt x="339026" y="376897"/>
                  </a:lnTo>
                  <a:lnTo>
                    <a:pt x="244856" y="376897"/>
                  </a:lnTo>
                  <a:lnTo>
                    <a:pt x="244856" y="452285"/>
                  </a:lnTo>
                  <a:lnTo>
                    <a:pt x="243370" y="459613"/>
                  </a:lnTo>
                  <a:lnTo>
                    <a:pt x="239344" y="465607"/>
                  </a:lnTo>
                  <a:lnTo>
                    <a:pt x="233349" y="469646"/>
                  </a:lnTo>
                  <a:lnTo>
                    <a:pt x="226021" y="471119"/>
                  </a:lnTo>
                  <a:lnTo>
                    <a:pt x="218681" y="469646"/>
                  </a:lnTo>
                  <a:lnTo>
                    <a:pt x="212699" y="465607"/>
                  </a:lnTo>
                  <a:lnTo>
                    <a:pt x="208661" y="459613"/>
                  </a:lnTo>
                  <a:lnTo>
                    <a:pt x="207187" y="452285"/>
                  </a:lnTo>
                  <a:lnTo>
                    <a:pt x="208661" y="444944"/>
                  </a:lnTo>
                  <a:lnTo>
                    <a:pt x="212699" y="438950"/>
                  </a:lnTo>
                  <a:lnTo>
                    <a:pt x="218681" y="434911"/>
                  </a:lnTo>
                  <a:lnTo>
                    <a:pt x="226021" y="433438"/>
                  </a:lnTo>
                  <a:lnTo>
                    <a:pt x="233349" y="434911"/>
                  </a:lnTo>
                  <a:lnTo>
                    <a:pt x="239344" y="438950"/>
                  </a:lnTo>
                  <a:lnTo>
                    <a:pt x="243370" y="444944"/>
                  </a:lnTo>
                  <a:lnTo>
                    <a:pt x="244856" y="452285"/>
                  </a:lnTo>
                  <a:lnTo>
                    <a:pt x="244856" y="376897"/>
                  </a:lnTo>
                  <a:lnTo>
                    <a:pt x="150685" y="376897"/>
                  </a:lnTo>
                  <a:lnTo>
                    <a:pt x="150685" y="452285"/>
                  </a:lnTo>
                  <a:lnTo>
                    <a:pt x="149199" y="459613"/>
                  </a:lnTo>
                  <a:lnTo>
                    <a:pt x="145161" y="465607"/>
                  </a:lnTo>
                  <a:lnTo>
                    <a:pt x="139179" y="469646"/>
                  </a:lnTo>
                  <a:lnTo>
                    <a:pt x="131838" y="471119"/>
                  </a:lnTo>
                  <a:lnTo>
                    <a:pt x="124510" y="469646"/>
                  </a:lnTo>
                  <a:lnTo>
                    <a:pt x="118529" y="465607"/>
                  </a:lnTo>
                  <a:lnTo>
                    <a:pt x="114490" y="459613"/>
                  </a:lnTo>
                  <a:lnTo>
                    <a:pt x="113004" y="452285"/>
                  </a:lnTo>
                  <a:lnTo>
                    <a:pt x="114490" y="444944"/>
                  </a:lnTo>
                  <a:lnTo>
                    <a:pt x="118529" y="438950"/>
                  </a:lnTo>
                  <a:lnTo>
                    <a:pt x="124510" y="434911"/>
                  </a:lnTo>
                  <a:lnTo>
                    <a:pt x="131838" y="433438"/>
                  </a:lnTo>
                  <a:lnTo>
                    <a:pt x="139179" y="434911"/>
                  </a:lnTo>
                  <a:lnTo>
                    <a:pt x="145161" y="438950"/>
                  </a:lnTo>
                  <a:lnTo>
                    <a:pt x="149199" y="444944"/>
                  </a:lnTo>
                  <a:lnTo>
                    <a:pt x="150685" y="452285"/>
                  </a:lnTo>
                  <a:lnTo>
                    <a:pt x="150685" y="376897"/>
                  </a:lnTo>
                  <a:lnTo>
                    <a:pt x="71386" y="376897"/>
                  </a:lnTo>
                  <a:lnTo>
                    <a:pt x="58254" y="379552"/>
                  </a:lnTo>
                  <a:lnTo>
                    <a:pt x="47548" y="386778"/>
                  </a:lnTo>
                  <a:lnTo>
                    <a:pt x="40322" y="397497"/>
                  </a:lnTo>
                  <a:lnTo>
                    <a:pt x="37668" y="410629"/>
                  </a:lnTo>
                  <a:lnTo>
                    <a:pt x="37668" y="493928"/>
                  </a:lnTo>
                  <a:lnTo>
                    <a:pt x="40322" y="507060"/>
                  </a:lnTo>
                  <a:lnTo>
                    <a:pt x="47548" y="517779"/>
                  </a:lnTo>
                  <a:lnTo>
                    <a:pt x="58254" y="525005"/>
                  </a:lnTo>
                  <a:lnTo>
                    <a:pt x="71386" y="527659"/>
                  </a:lnTo>
                  <a:lnTo>
                    <a:pt x="310781" y="527659"/>
                  </a:lnTo>
                  <a:lnTo>
                    <a:pt x="310781" y="603046"/>
                  </a:lnTo>
                  <a:lnTo>
                    <a:pt x="367284" y="603046"/>
                  </a:lnTo>
                  <a:lnTo>
                    <a:pt x="367284" y="527659"/>
                  </a:lnTo>
                  <a:lnTo>
                    <a:pt x="606666" y="527659"/>
                  </a:lnTo>
                  <a:lnTo>
                    <a:pt x="619798" y="525005"/>
                  </a:lnTo>
                  <a:lnTo>
                    <a:pt x="630516" y="517779"/>
                  </a:lnTo>
                  <a:lnTo>
                    <a:pt x="637730" y="507060"/>
                  </a:lnTo>
                  <a:lnTo>
                    <a:pt x="640384" y="493928"/>
                  </a:lnTo>
                  <a:lnTo>
                    <a:pt x="640384" y="471119"/>
                  </a:lnTo>
                  <a:lnTo>
                    <a:pt x="640384" y="433438"/>
                  </a:lnTo>
                  <a:lnTo>
                    <a:pt x="640384" y="410629"/>
                  </a:lnTo>
                  <a:close/>
                </a:path>
                <a:path w="678179" h="697864">
                  <a:moveTo>
                    <a:pt x="640384" y="222173"/>
                  </a:moveTo>
                  <a:lnTo>
                    <a:pt x="637730" y="209054"/>
                  </a:lnTo>
                  <a:lnTo>
                    <a:pt x="630516" y="198323"/>
                  </a:lnTo>
                  <a:lnTo>
                    <a:pt x="619798" y="191096"/>
                  </a:lnTo>
                  <a:lnTo>
                    <a:pt x="606666" y="188442"/>
                  </a:lnTo>
                  <a:lnTo>
                    <a:pt x="339026" y="188442"/>
                  </a:lnTo>
                  <a:lnTo>
                    <a:pt x="339026" y="263829"/>
                  </a:lnTo>
                  <a:lnTo>
                    <a:pt x="337553" y="271170"/>
                  </a:lnTo>
                  <a:lnTo>
                    <a:pt x="333514" y="277152"/>
                  </a:lnTo>
                  <a:lnTo>
                    <a:pt x="327520" y="281190"/>
                  </a:lnTo>
                  <a:lnTo>
                    <a:pt x="320192" y="282676"/>
                  </a:lnTo>
                  <a:lnTo>
                    <a:pt x="312864" y="281190"/>
                  </a:lnTo>
                  <a:lnTo>
                    <a:pt x="306870" y="277152"/>
                  </a:lnTo>
                  <a:lnTo>
                    <a:pt x="302831" y="271170"/>
                  </a:lnTo>
                  <a:lnTo>
                    <a:pt x="301358" y="263829"/>
                  </a:lnTo>
                  <a:lnTo>
                    <a:pt x="302831" y="256489"/>
                  </a:lnTo>
                  <a:lnTo>
                    <a:pt x="306870" y="250507"/>
                  </a:lnTo>
                  <a:lnTo>
                    <a:pt x="312864" y="246468"/>
                  </a:lnTo>
                  <a:lnTo>
                    <a:pt x="320192" y="244983"/>
                  </a:lnTo>
                  <a:lnTo>
                    <a:pt x="327520" y="246468"/>
                  </a:lnTo>
                  <a:lnTo>
                    <a:pt x="333514" y="250507"/>
                  </a:lnTo>
                  <a:lnTo>
                    <a:pt x="337553" y="256489"/>
                  </a:lnTo>
                  <a:lnTo>
                    <a:pt x="339026" y="263829"/>
                  </a:lnTo>
                  <a:lnTo>
                    <a:pt x="339026" y="188442"/>
                  </a:lnTo>
                  <a:lnTo>
                    <a:pt x="244856" y="188442"/>
                  </a:lnTo>
                  <a:lnTo>
                    <a:pt x="244856" y="263829"/>
                  </a:lnTo>
                  <a:lnTo>
                    <a:pt x="243370" y="271170"/>
                  </a:lnTo>
                  <a:lnTo>
                    <a:pt x="239344" y="277152"/>
                  </a:lnTo>
                  <a:lnTo>
                    <a:pt x="233349" y="281190"/>
                  </a:lnTo>
                  <a:lnTo>
                    <a:pt x="226021" y="282676"/>
                  </a:lnTo>
                  <a:lnTo>
                    <a:pt x="218681" y="281190"/>
                  </a:lnTo>
                  <a:lnTo>
                    <a:pt x="212699" y="277152"/>
                  </a:lnTo>
                  <a:lnTo>
                    <a:pt x="208661" y="271170"/>
                  </a:lnTo>
                  <a:lnTo>
                    <a:pt x="207187" y="263829"/>
                  </a:lnTo>
                  <a:lnTo>
                    <a:pt x="208661" y="256489"/>
                  </a:lnTo>
                  <a:lnTo>
                    <a:pt x="212699" y="250507"/>
                  </a:lnTo>
                  <a:lnTo>
                    <a:pt x="218681" y="246468"/>
                  </a:lnTo>
                  <a:lnTo>
                    <a:pt x="226021" y="244983"/>
                  </a:lnTo>
                  <a:lnTo>
                    <a:pt x="233349" y="246468"/>
                  </a:lnTo>
                  <a:lnTo>
                    <a:pt x="239344" y="250507"/>
                  </a:lnTo>
                  <a:lnTo>
                    <a:pt x="243370" y="256489"/>
                  </a:lnTo>
                  <a:lnTo>
                    <a:pt x="244856" y="263829"/>
                  </a:lnTo>
                  <a:lnTo>
                    <a:pt x="244856" y="188442"/>
                  </a:lnTo>
                  <a:lnTo>
                    <a:pt x="150685" y="188442"/>
                  </a:lnTo>
                  <a:lnTo>
                    <a:pt x="150685" y="263829"/>
                  </a:lnTo>
                  <a:lnTo>
                    <a:pt x="149199" y="271170"/>
                  </a:lnTo>
                  <a:lnTo>
                    <a:pt x="145161" y="277152"/>
                  </a:lnTo>
                  <a:lnTo>
                    <a:pt x="139179" y="281190"/>
                  </a:lnTo>
                  <a:lnTo>
                    <a:pt x="131838" y="282676"/>
                  </a:lnTo>
                  <a:lnTo>
                    <a:pt x="124510" y="281190"/>
                  </a:lnTo>
                  <a:lnTo>
                    <a:pt x="118529" y="277152"/>
                  </a:lnTo>
                  <a:lnTo>
                    <a:pt x="114490" y="271170"/>
                  </a:lnTo>
                  <a:lnTo>
                    <a:pt x="113004" y="263829"/>
                  </a:lnTo>
                  <a:lnTo>
                    <a:pt x="114490" y="256489"/>
                  </a:lnTo>
                  <a:lnTo>
                    <a:pt x="118529" y="250507"/>
                  </a:lnTo>
                  <a:lnTo>
                    <a:pt x="124510" y="246468"/>
                  </a:lnTo>
                  <a:lnTo>
                    <a:pt x="131838" y="244983"/>
                  </a:lnTo>
                  <a:lnTo>
                    <a:pt x="139179" y="246468"/>
                  </a:lnTo>
                  <a:lnTo>
                    <a:pt x="145161" y="250507"/>
                  </a:lnTo>
                  <a:lnTo>
                    <a:pt x="149199" y="256489"/>
                  </a:lnTo>
                  <a:lnTo>
                    <a:pt x="150685" y="263829"/>
                  </a:lnTo>
                  <a:lnTo>
                    <a:pt x="150685" y="188442"/>
                  </a:lnTo>
                  <a:lnTo>
                    <a:pt x="71386" y="188442"/>
                  </a:lnTo>
                  <a:lnTo>
                    <a:pt x="58254" y="191096"/>
                  </a:lnTo>
                  <a:lnTo>
                    <a:pt x="47548" y="198323"/>
                  </a:lnTo>
                  <a:lnTo>
                    <a:pt x="40322" y="209042"/>
                  </a:lnTo>
                  <a:lnTo>
                    <a:pt x="37668" y="222173"/>
                  </a:lnTo>
                  <a:lnTo>
                    <a:pt x="37668" y="305473"/>
                  </a:lnTo>
                  <a:lnTo>
                    <a:pt x="40322" y="318604"/>
                  </a:lnTo>
                  <a:lnTo>
                    <a:pt x="47548" y="329323"/>
                  </a:lnTo>
                  <a:lnTo>
                    <a:pt x="58254" y="336562"/>
                  </a:lnTo>
                  <a:lnTo>
                    <a:pt x="71386" y="339204"/>
                  </a:lnTo>
                  <a:lnTo>
                    <a:pt x="606666" y="339204"/>
                  </a:lnTo>
                  <a:lnTo>
                    <a:pt x="619798" y="336562"/>
                  </a:lnTo>
                  <a:lnTo>
                    <a:pt x="630516" y="329323"/>
                  </a:lnTo>
                  <a:lnTo>
                    <a:pt x="637730" y="318604"/>
                  </a:lnTo>
                  <a:lnTo>
                    <a:pt x="640384" y="305473"/>
                  </a:lnTo>
                  <a:lnTo>
                    <a:pt x="640384" y="282676"/>
                  </a:lnTo>
                  <a:lnTo>
                    <a:pt x="640384" y="244983"/>
                  </a:lnTo>
                  <a:lnTo>
                    <a:pt x="640384" y="222173"/>
                  </a:lnTo>
                  <a:close/>
                </a:path>
                <a:path w="678179" h="697864">
                  <a:moveTo>
                    <a:pt x="640384" y="33731"/>
                  </a:moveTo>
                  <a:lnTo>
                    <a:pt x="637730" y="20586"/>
                  </a:lnTo>
                  <a:lnTo>
                    <a:pt x="630516" y="9867"/>
                  </a:lnTo>
                  <a:lnTo>
                    <a:pt x="619798" y="2641"/>
                  </a:lnTo>
                  <a:lnTo>
                    <a:pt x="606666" y="0"/>
                  </a:lnTo>
                  <a:lnTo>
                    <a:pt x="339026" y="0"/>
                  </a:lnTo>
                  <a:lnTo>
                    <a:pt x="339026" y="75374"/>
                  </a:lnTo>
                  <a:lnTo>
                    <a:pt x="337553" y="82715"/>
                  </a:lnTo>
                  <a:lnTo>
                    <a:pt x="333514" y="88709"/>
                  </a:lnTo>
                  <a:lnTo>
                    <a:pt x="327520" y="92735"/>
                  </a:lnTo>
                  <a:lnTo>
                    <a:pt x="320192" y="94221"/>
                  </a:lnTo>
                  <a:lnTo>
                    <a:pt x="312864" y="92735"/>
                  </a:lnTo>
                  <a:lnTo>
                    <a:pt x="306870" y="88709"/>
                  </a:lnTo>
                  <a:lnTo>
                    <a:pt x="302831" y="82715"/>
                  </a:lnTo>
                  <a:lnTo>
                    <a:pt x="301358" y="75374"/>
                  </a:lnTo>
                  <a:lnTo>
                    <a:pt x="302831" y="68046"/>
                  </a:lnTo>
                  <a:lnTo>
                    <a:pt x="306870" y="62052"/>
                  </a:lnTo>
                  <a:lnTo>
                    <a:pt x="312864" y="58013"/>
                  </a:lnTo>
                  <a:lnTo>
                    <a:pt x="320192" y="56527"/>
                  </a:lnTo>
                  <a:lnTo>
                    <a:pt x="327520" y="58013"/>
                  </a:lnTo>
                  <a:lnTo>
                    <a:pt x="333514" y="62052"/>
                  </a:lnTo>
                  <a:lnTo>
                    <a:pt x="337553" y="68046"/>
                  </a:lnTo>
                  <a:lnTo>
                    <a:pt x="339026" y="75374"/>
                  </a:lnTo>
                  <a:lnTo>
                    <a:pt x="339026" y="0"/>
                  </a:lnTo>
                  <a:lnTo>
                    <a:pt x="244856" y="0"/>
                  </a:lnTo>
                  <a:lnTo>
                    <a:pt x="244856" y="75374"/>
                  </a:lnTo>
                  <a:lnTo>
                    <a:pt x="243370" y="82715"/>
                  </a:lnTo>
                  <a:lnTo>
                    <a:pt x="239344" y="88696"/>
                  </a:lnTo>
                  <a:lnTo>
                    <a:pt x="233349" y="92735"/>
                  </a:lnTo>
                  <a:lnTo>
                    <a:pt x="226021" y="94221"/>
                  </a:lnTo>
                  <a:lnTo>
                    <a:pt x="218681" y="92735"/>
                  </a:lnTo>
                  <a:lnTo>
                    <a:pt x="212699" y="88696"/>
                  </a:lnTo>
                  <a:lnTo>
                    <a:pt x="208661" y="82715"/>
                  </a:lnTo>
                  <a:lnTo>
                    <a:pt x="207187" y="75374"/>
                  </a:lnTo>
                  <a:lnTo>
                    <a:pt x="208661" y="68046"/>
                  </a:lnTo>
                  <a:lnTo>
                    <a:pt x="212699" y="62052"/>
                  </a:lnTo>
                  <a:lnTo>
                    <a:pt x="218681" y="58013"/>
                  </a:lnTo>
                  <a:lnTo>
                    <a:pt x="226021" y="56527"/>
                  </a:lnTo>
                  <a:lnTo>
                    <a:pt x="233349" y="58013"/>
                  </a:lnTo>
                  <a:lnTo>
                    <a:pt x="239344" y="62052"/>
                  </a:lnTo>
                  <a:lnTo>
                    <a:pt x="243370" y="68046"/>
                  </a:lnTo>
                  <a:lnTo>
                    <a:pt x="244856" y="75374"/>
                  </a:lnTo>
                  <a:lnTo>
                    <a:pt x="244856" y="0"/>
                  </a:lnTo>
                  <a:lnTo>
                    <a:pt x="150685" y="0"/>
                  </a:lnTo>
                  <a:lnTo>
                    <a:pt x="150685" y="75374"/>
                  </a:lnTo>
                  <a:lnTo>
                    <a:pt x="149199" y="82715"/>
                  </a:lnTo>
                  <a:lnTo>
                    <a:pt x="145161" y="88696"/>
                  </a:lnTo>
                  <a:lnTo>
                    <a:pt x="139179" y="92735"/>
                  </a:lnTo>
                  <a:lnTo>
                    <a:pt x="131838" y="94221"/>
                  </a:lnTo>
                  <a:lnTo>
                    <a:pt x="124510" y="92735"/>
                  </a:lnTo>
                  <a:lnTo>
                    <a:pt x="118529" y="88696"/>
                  </a:lnTo>
                  <a:lnTo>
                    <a:pt x="114490" y="82715"/>
                  </a:lnTo>
                  <a:lnTo>
                    <a:pt x="113004" y="75374"/>
                  </a:lnTo>
                  <a:lnTo>
                    <a:pt x="114490" y="68046"/>
                  </a:lnTo>
                  <a:lnTo>
                    <a:pt x="118529" y="62052"/>
                  </a:lnTo>
                  <a:lnTo>
                    <a:pt x="124510" y="58013"/>
                  </a:lnTo>
                  <a:lnTo>
                    <a:pt x="131838" y="56527"/>
                  </a:lnTo>
                  <a:lnTo>
                    <a:pt x="139179" y="58013"/>
                  </a:lnTo>
                  <a:lnTo>
                    <a:pt x="145161" y="62052"/>
                  </a:lnTo>
                  <a:lnTo>
                    <a:pt x="149199" y="68046"/>
                  </a:lnTo>
                  <a:lnTo>
                    <a:pt x="150685" y="75374"/>
                  </a:lnTo>
                  <a:lnTo>
                    <a:pt x="150685" y="0"/>
                  </a:lnTo>
                  <a:lnTo>
                    <a:pt x="71386" y="0"/>
                  </a:lnTo>
                  <a:lnTo>
                    <a:pt x="58254" y="2641"/>
                  </a:lnTo>
                  <a:lnTo>
                    <a:pt x="47548" y="9867"/>
                  </a:lnTo>
                  <a:lnTo>
                    <a:pt x="40322" y="20586"/>
                  </a:lnTo>
                  <a:lnTo>
                    <a:pt x="37668" y="33731"/>
                  </a:lnTo>
                  <a:lnTo>
                    <a:pt x="37668" y="117017"/>
                  </a:lnTo>
                  <a:lnTo>
                    <a:pt x="40322" y="130149"/>
                  </a:lnTo>
                  <a:lnTo>
                    <a:pt x="47548" y="140881"/>
                  </a:lnTo>
                  <a:lnTo>
                    <a:pt x="58254" y="148107"/>
                  </a:lnTo>
                  <a:lnTo>
                    <a:pt x="71386" y="150761"/>
                  </a:lnTo>
                  <a:lnTo>
                    <a:pt x="606666" y="150761"/>
                  </a:lnTo>
                  <a:lnTo>
                    <a:pt x="619798" y="148107"/>
                  </a:lnTo>
                  <a:lnTo>
                    <a:pt x="630516" y="140881"/>
                  </a:lnTo>
                  <a:lnTo>
                    <a:pt x="637730" y="130149"/>
                  </a:lnTo>
                  <a:lnTo>
                    <a:pt x="640384" y="117017"/>
                  </a:lnTo>
                  <a:lnTo>
                    <a:pt x="640384" y="94221"/>
                  </a:lnTo>
                  <a:lnTo>
                    <a:pt x="640384" y="56527"/>
                  </a:lnTo>
                  <a:lnTo>
                    <a:pt x="640384" y="33731"/>
                  </a:lnTo>
                  <a:close/>
                </a:path>
                <a:path w="678179" h="697864">
                  <a:moveTo>
                    <a:pt x="678053" y="640727"/>
                  </a:moveTo>
                  <a:lnTo>
                    <a:pt x="404952" y="640727"/>
                  </a:lnTo>
                  <a:lnTo>
                    <a:pt x="404952" y="697268"/>
                  </a:lnTo>
                  <a:lnTo>
                    <a:pt x="678053" y="697268"/>
                  </a:lnTo>
                  <a:lnTo>
                    <a:pt x="678053" y="640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485132" y="4663440"/>
              <a:ext cx="1170940" cy="276225"/>
            </a:xfrm>
            <a:custGeom>
              <a:avLst/>
              <a:gdLst/>
              <a:ahLst/>
              <a:cxnLst/>
              <a:rect l="l" t="t" r="r" b="b"/>
              <a:pathLst>
                <a:path w="1170939" h="276225">
                  <a:moveTo>
                    <a:pt x="117043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170432" y="275844"/>
                  </a:lnTo>
                  <a:lnTo>
                    <a:pt x="117043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4757165" y="4696714"/>
            <a:ext cx="628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icrosoft Sans Serif"/>
                <a:cs typeface="Microsoft Sans Serif"/>
              </a:rPr>
              <a:t>Gateway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6469379" y="3691128"/>
            <a:ext cx="1170940" cy="1277620"/>
            <a:chOff x="6469379" y="3691128"/>
            <a:chExt cx="1170940" cy="1277620"/>
          </a:xfrm>
        </p:grpSpPr>
        <p:sp>
          <p:nvSpPr>
            <p:cNvPr id="33" name="object 33" descr=""/>
            <p:cNvSpPr/>
            <p:nvPr/>
          </p:nvSpPr>
          <p:spPr>
            <a:xfrm>
              <a:off x="6542531" y="3691128"/>
              <a:ext cx="970915" cy="972819"/>
            </a:xfrm>
            <a:custGeom>
              <a:avLst/>
              <a:gdLst/>
              <a:ahLst/>
              <a:cxnLst/>
              <a:rect l="l" t="t" r="r" b="b"/>
              <a:pathLst>
                <a:path w="970915" h="972820">
                  <a:moveTo>
                    <a:pt x="808990" y="0"/>
                  </a:moveTo>
                  <a:lnTo>
                    <a:pt x="161798" y="0"/>
                  </a:lnTo>
                  <a:lnTo>
                    <a:pt x="118768" y="5776"/>
                  </a:lnTo>
                  <a:lnTo>
                    <a:pt x="80113" y="22079"/>
                  </a:lnTo>
                  <a:lnTo>
                    <a:pt x="47371" y="47371"/>
                  </a:lnTo>
                  <a:lnTo>
                    <a:pt x="22079" y="80113"/>
                  </a:lnTo>
                  <a:lnTo>
                    <a:pt x="5776" y="118768"/>
                  </a:lnTo>
                  <a:lnTo>
                    <a:pt x="0" y="161798"/>
                  </a:lnTo>
                  <a:lnTo>
                    <a:pt x="0" y="810514"/>
                  </a:lnTo>
                  <a:lnTo>
                    <a:pt x="5776" y="853543"/>
                  </a:lnTo>
                  <a:lnTo>
                    <a:pt x="22079" y="892198"/>
                  </a:lnTo>
                  <a:lnTo>
                    <a:pt x="47371" y="924940"/>
                  </a:lnTo>
                  <a:lnTo>
                    <a:pt x="80113" y="950232"/>
                  </a:lnTo>
                  <a:lnTo>
                    <a:pt x="118768" y="966535"/>
                  </a:lnTo>
                  <a:lnTo>
                    <a:pt x="161798" y="972312"/>
                  </a:lnTo>
                  <a:lnTo>
                    <a:pt x="808990" y="972312"/>
                  </a:lnTo>
                  <a:lnTo>
                    <a:pt x="852019" y="966535"/>
                  </a:lnTo>
                  <a:lnTo>
                    <a:pt x="890674" y="950232"/>
                  </a:lnTo>
                  <a:lnTo>
                    <a:pt x="923417" y="924940"/>
                  </a:lnTo>
                  <a:lnTo>
                    <a:pt x="948708" y="892198"/>
                  </a:lnTo>
                  <a:lnTo>
                    <a:pt x="965011" y="853543"/>
                  </a:lnTo>
                  <a:lnTo>
                    <a:pt x="970788" y="810514"/>
                  </a:lnTo>
                  <a:lnTo>
                    <a:pt x="970788" y="161798"/>
                  </a:lnTo>
                  <a:lnTo>
                    <a:pt x="965011" y="118768"/>
                  </a:lnTo>
                  <a:lnTo>
                    <a:pt x="948708" y="80113"/>
                  </a:lnTo>
                  <a:lnTo>
                    <a:pt x="923417" y="47371"/>
                  </a:lnTo>
                  <a:lnTo>
                    <a:pt x="890674" y="22079"/>
                  </a:lnTo>
                  <a:lnTo>
                    <a:pt x="852019" y="5776"/>
                  </a:lnTo>
                  <a:lnTo>
                    <a:pt x="80899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691160" y="3830434"/>
              <a:ext cx="678180" cy="697865"/>
            </a:xfrm>
            <a:custGeom>
              <a:avLst/>
              <a:gdLst/>
              <a:ahLst/>
              <a:cxnLst/>
              <a:rect l="l" t="t" r="r" b="b"/>
              <a:pathLst>
                <a:path w="678179" h="697864">
                  <a:moveTo>
                    <a:pt x="273100" y="640727"/>
                  </a:moveTo>
                  <a:lnTo>
                    <a:pt x="0" y="640727"/>
                  </a:lnTo>
                  <a:lnTo>
                    <a:pt x="0" y="697268"/>
                  </a:lnTo>
                  <a:lnTo>
                    <a:pt x="273100" y="697268"/>
                  </a:lnTo>
                  <a:lnTo>
                    <a:pt x="273100" y="640727"/>
                  </a:lnTo>
                  <a:close/>
                </a:path>
                <a:path w="678179" h="697864">
                  <a:moveTo>
                    <a:pt x="367284" y="640727"/>
                  </a:moveTo>
                  <a:lnTo>
                    <a:pt x="310781" y="640727"/>
                  </a:lnTo>
                  <a:lnTo>
                    <a:pt x="310781" y="697268"/>
                  </a:lnTo>
                  <a:lnTo>
                    <a:pt x="367284" y="697268"/>
                  </a:lnTo>
                  <a:lnTo>
                    <a:pt x="367284" y="640727"/>
                  </a:lnTo>
                  <a:close/>
                </a:path>
                <a:path w="678179" h="697864">
                  <a:moveTo>
                    <a:pt x="640384" y="410629"/>
                  </a:moveTo>
                  <a:lnTo>
                    <a:pt x="637730" y="397497"/>
                  </a:lnTo>
                  <a:lnTo>
                    <a:pt x="630516" y="386778"/>
                  </a:lnTo>
                  <a:lnTo>
                    <a:pt x="619798" y="379552"/>
                  </a:lnTo>
                  <a:lnTo>
                    <a:pt x="606666" y="376897"/>
                  </a:lnTo>
                  <a:lnTo>
                    <a:pt x="339026" y="376897"/>
                  </a:lnTo>
                  <a:lnTo>
                    <a:pt x="339026" y="452285"/>
                  </a:lnTo>
                  <a:lnTo>
                    <a:pt x="337553" y="459613"/>
                  </a:lnTo>
                  <a:lnTo>
                    <a:pt x="333514" y="465607"/>
                  </a:lnTo>
                  <a:lnTo>
                    <a:pt x="327520" y="469646"/>
                  </a:lnTo>
                  <a:lnTo>
                    <a:pt x="320192" y="471119"/>
                  </a:lnTo>
                  <a:lnTo>
                    <a:pt x="312864" y="469646"/>
                  </a:lnTo>
                  <a:lnTo>
                    <a:pt x="306870" y="465607"/>
                  </a:lnTo>
                  <a:lnTo>
                    <a:pt x="302831" y="459613"/>
                  </a:lnTo>
                  <a:lnTo>
                    <a:pt x="301358" y="452285"/>
                  </a:lnTo>
                  <a:lnTo>
                    <a:pt x="302831" y="444944"/>
                  </a:lnTo>
                  <a:lnTo>
                    <a:pt x="306870" y="438950"/>
                  </a:lnTo>
                  <a:lnTo>
                    <a:pt x="312864" y="434911"/>
                  </a:lnTo>
                  <a:lnTo>
                    <a:pt x="320192" y="433438"/>
                  </a:lnTo>
                  <a:lnTo>
                    <a:pt x="327520" y="434911"/>
                  </a:lnTo>
                  <a:lnTo>
                    <a:pt x="333514" y="438950"/>
                  </a:lnTo>
                  <a:lnTo>
                    <a:pt x="337553" y="444944"/>
                  </a:lnTo>
                  <a:lnTo>
                    <a:pt x="339026" y="452285"/>
                  </a:lnTo>
                  <a:lnTo>
                    <a:pt x="339026" y="376897"/>
                  </a:lnTo>
                  <a:lnTo>
                    <a:pt x="244856" y="376897"/>
                  </a:lnTo>
                  <a:lnTo>
                    <a:pt x="244856" y="452285"/>
                  </a:lnTo>
                  <a:lnTo>
                    <a:pt x="243370" y="459613"/>
                  </a:lnTo>
                  <a:lnTo>
                    <a:pt x="239344" y="465607"/>
                  </a:lnTo>
                  <a:lnTo>
                    <a:pt x="233349" y="469646"/>
                  </a:lnTo>
                  <a:lnTo>
                    <a:pt x="226021" y="471119"/>
                  </a:lnTo>
                  <a:lnTo>
                    <a:pt x="218681" y="469646"/>
                  </a:lnTo>
                  <a:lnTo>
                    <a:pt x="212699" y="465607"/>
                  </a:lnTo>
                  <a:lnTo>
                    <a:pt x="208661" y="459613"/>
                  </a:lnTo>
                  <a:lnTo>
                    <a:pt x="207187" y="452285"/>
                  </a:lnTo>
                  <a:lnTo>
                    <a:pt x="208661" y="444944"/>
                  </a:lnTo>
                  <a:lnTo>
                    <a:pt x="212699" y="438950"/>
                  </a:lnTo>
                  <a:lnTo>
                    <a:pt x="218681" y="434911"/>
                  </a:lnTo>
                  <a:lnTo>
                    <a:pt x="226021" y="433438"/>
                  </a:lnTo>
                  <a:lnTo>
                    <a:pt x="233349" y="434911"/>
                  </a:lnTo>
                  <a:lnTo>
                    <a:pt x="239344" y="438950"/>
                  </a:lnTo>
                  <a:lnTo>
                    <a:pt x="243370" y="444944"/>
                  </a:lnTo>
                  <a:lnTo>
                    <a:pt x="244856" y="452285"/>
                  </a:lnTo>
                  <a:lnTo>
                    <a:pt x="244856" y="376897"/>
                  </a:lnTo>
                  <a:lnTo>
                    <a:pt x="150685" y="376897"/>
                  </a:lnTo>
                  <a:lnTo>
                    <a:pt x="150685" y="452285"/>
                  </a:lnTo>
                  <a:lnTo>
                    <a:pt x="149199" y="459613"/>
                  </a:lnTo>
                  <a:lnTo>
                    <a:pt x="145161" y="465607"/>
                  </a:lnTo>
                  <a:lnTo>
                    <a:pt x="139179" y="469646"/>
                  </a:lnTo>
                  <a:lnTo>
                    <a:pt x="131838" y="471119"/>
                  </a:lnTo>
                  <a:lnTo>
                    <a:pt x="124510" y="469646"/>
                  </a:lnTo>
                  <a:lnTo>
                    <a:pt x="118529" y="465607"/>
                  </a:lnTo>
                  <a:lnTo>
                    <a:pt x="114490" y="459613"/>
                  </a:lnTo>
                  <a:lnTo>
                    <a:pt x="113004" y="452285"/>
                  </a:lnTo>
                  <a:lnTo>
                    <a:pt x="114490" y="444944"/>
                  </a:lnTo>
                  <a:lnTo>
                    <a:pt x="118529" y="438950"/>
                  </a:lnTo>
                  <a:lnTo>
                    <a:pt x="124510" y="434911"/>
                  </a:lnTo>
                  <a:lnTo>
                    <a:pt x="131838" y="433438"/>
                  </a:lnTo>
                  <a:lnTo>
                    <a:pt x="139179" y="434911"/>
                  </a:lnTo>
                  <a:lnTo>
                    <a:pt x="145161" y="438950"/>
                  </a:lnTo>
                  <a:lnTo>
                    <a:pt x="149199" y="444944"/>
                  </a:lnTo>
                  <a:lnTo>
                    <a:pt x="150685" y="452285"/>
                  </a:lnTo>
                  <a:lnTo>
                    <a:pt x="150685" y="376897"/>
                  </a:lnTo>
                  <a:lnTo>
                    <a:pt x="71386" y="376897"/>
                  </a:lnTo>
                  <a:lnTo>
                    <a:pt x="58254" y="379552"/>
                  </a:lnTo>
                  <a:lnTo>
                    <a:pt x="47548" y="386778"/>
                  </a:lnTo>
                  <a:lnTo>
                    <a:pt x="40322" y="397497"/>
                  </a:lnTo>
                  <a:lnTo>
                    <a:pt x="37668" y="410629"/>
                  </a:lnTo>
                  <a:lnTo>
                    <a:pt x="37668" y="493928"/>
                  </a:lnTo>
                  <a:lnTo>
                    <a:pt x="40322" y="507060"/>
                  </a:lnTo>
                  <a:lnTo>
                    <a:pt x="47548" y="517779"/>
                  </a:lnTo>
                  <a:lnTo>
                    <a:pt x="58254" y="525005"/>
                  </a:lnTo>
                  <a:lnTo>
                    <a:pt x="71386" y="527659"/>
                  </a:lnTo>
                  <a:lnTo>
                    <a:pt x="310781" y="527659"/>
                  </a:lnTo>
                  <a:lnTo>
                    <a:pt x="310781" y="603046"/>
                  </a:lnTo>
                  <a:lnTo>
                    <a:pt x="367284" y="603046"/>
                  </a:lnTo>
                  <a:lnTo>
                    <a:pt x="367284" y="527659"/>
                  </a:lnTo>
                  <a:lnTo>
                    <a:pt x="606666" y="527659"/>
                  </a:lnTo>
                  <a:lnTo>
                    <a:pt x="619798" y="525005"/>
                  </a:lnTo>
                  <a:lnTo>
                    <a:pt x="630516" y="517779"/>
                  </a:lnTo>
                  <a:lnTo>
                    <a:pt x="637730" y="507060"/>
                  </a:lnTo>
                  <a:lnTo>
                    <a:pt x="640384" y="493928"/>
                  </a:lnTo>
                  <a:lnTo>
                    <a:pt x="640384" y="471119"/>
                  </a:lnTo>
                  <a:lnTo>
                    <a:pt x="640384" y="433438"/>
                  </a:lnTo>
                  <a:lnTo>
                    <a:pt x="640384" y="410629"/>
                  </a:lnTo>
                  <a:close/>
                </a:path>
                <a:path w="678179" h="697864">
                  <a:moveTo>
                    <a:pt x="640384" y="222173"/>
                  </a:moveTo>
                  <a:lnTo>
                    <a:pt x="637730" y="209042"/>
                  </a:lnTo>
                  <a:lnTo>
                    <a:pt x="630516" y="198323"/>
                  </a:lnTo>
                  <a:lnTo>
                    <a:pt x="619798" y="191096"/>
                  </a:lnTo>
                  <a:lnTo>
                    <a:pt x="606666" y="188442"/>
                  </a:lnTo>
                  <a:lnTo>
                    <a:pt x="339026" y="188442"/>
                  </a:lnTo>
                  <a:lnTo>
                    <a:pt x="339026" y="263829"/>
                  </a:lnTo>
                  <a:lnTo>
                    <a:pt x="337553" y="271170"/>
                  </a:lnTo>
                  <a:lnTo>
                    <a:pt x="333514" y="277152"/>
                  </a:lnTo>
                  <a:lnTo>
                    <a:pt x="327520" y="281190"/>
                  </a:lnTo>
                  <a:lnTo>
                    <a:pt x="320192" y="282676"/>
                  </a:lnTo>
                  <a:lnTo>
                    <a:pt x="312864" y="281190"/>
                  </a:lnTo>
                  <a:lnTo>
                    <a:pt x="306870" y="277152"/>
                  </a:lnTo>
                  <a:lnTo>
                    <a:pt x="302831" y="271170"/>
                  </a:lnTo>
                  <a:lnTo>
                    <a:pt x="301358" y="263829"/>
                  </a:lnTo>
                  <a:lnTo>
                    <a:pt x="302831" y="256489"/>
                  </a:lnTo>
                  <a:lnTo>
                    <a:pt x="306870" y="250507"/>
                  </a:lnTo>
                  <a:lnTo>
                    <a:pt x="312864" y="246468"/>
                  </a:lnTo>
                  <a:lnTo>
                    <a:pt x="320192" y="244983"/>
                  </a:lnTo>
                  <a:lnTo>
                    <a:pt x="327520" y="246468"/>
                  </a:lnTo>
                  <a:lnTo>
                    <a:pt x="333514" y="250507"/>
                  </a:lnTo>
                  <a:lnTo>
                    <a:pt x="337553" y="256489"/>
                  </a:lnTo>
                  <a:lnTo>
                    <a:pt x="339026" y="263829"/>
                  </a:lnTo>
                  <a:lnTo>
                    <a:pt x="339026" y="188442"/>
                  </a:lnTo>
                  <a:lnTo>
                    <a:pt x="244856" y="188442"/>
                  </a:lnTo>
                  <a:lnTo>
                    <a:pt x="244856" y="263829"/>
                  </a:lnTo>
                  <a:lnTo>
                    <a:pt x="243370" y="271170"/>
                  </a:lnTo>
                  <a:lnTo>
                    <a:pt x="239344" y="277152"/>
                  </a:lnTo>
                  <a:lnTo>
                    <a:pt x="233349" y="281190"/>
                  </a:lnTo>
                  <a:lnTo>
                    <a:pt x="226021" y="282676"/>
                  </a:lnTo>
                  <a:lnTo>
                    <a:pt x="218681" y="281190"/>
                  </a:lnTo>
                  <a:lnTo>
                    <a:pt x="212699" y="277152"/>
                  </a:lnTo>
                  <a:lnTo>
                    <a:pt x="208661" y="271170"/>
                  </a:lnTo>
                  <a:lnTo>
                    <a:pt x="207187" y="263829"/>
                  </a:lnTo>
                  <a:lnTo>
                    <a:pt x="208661" y="256489"/>
                  </a:lnTo>
                  <a:lnTo>
                    <a:pt x="212699" y="250507"/>
                  </a:lnTo>
                  <a:lnTo>
                    <a:pt x="218681" y="246468"/>
                  </a:lnTo>
                  <a:lnTo>
                    <a:pt x="226021" y="244983"/>
                  </a:lnTo>
                  <a:lnTo>
                    <a:pt x="233349" y="246468"/>
                  </a:lnTo>
                  <a:lnTo>
                    <a:pt x="239344" y="250507"/>
                  </a:lnTo>
                  <a:lnTo>
                    <a:pt x="243370" y="256489"/>
                  </a:lnTo>
                  <a:lnTo>
                    <a:pt x="244856" y="263829"/>
                  </a:lnTo>
                  <a:lnTo>
                    <a:pt x="244856" y="188442"/>
                  </a:lnTo>
                  <a:lnTo>
                    <a:pt x="150685" y="188442"/>
                  </a:lnTo>
                  <a:lnTo>
                    <a:pt x="150685" y="263829"/>
                  </a:lnTo>
                  <a:lnTo>
                    <a:pt x="149199" y="271170"/>
                  </a:lnTo>
                  <a:lnTo>
                    <a:pt x="145161" y="277152"/>
                  </a:lnTo>
                  <a:lnTo>
                    <a:pt x="139179" y="281190"/>
                  </a:lnTo>
                  <a:lnTo>
                    <a:pt x="131838" y="282676"/>
                  </a:lnTo>
                  <a:lnTo>
                    <a:pt x="124510" y="281190"/>
                  </a:lnTo>
                  <a:lnTo>
                    <a:pt x="118529" y="277152"/>
                  </a:lnTo>
                  <a:lnTo>
                    <a:pt x="114490" y="271170"/>
                  </a:lnTo>
                  <a:lnTo>
                    <a:pt x="113004" y="263829"/>
                  </a:lnTo>
                  <a:lnTo>
                    <a:pt x="114490" y="256489"/>
                  </a:lnTo>
                  <a:lnTo>
                    <a:pt x="118529" y="250507"/>
                  </a:lnTo>
                  <a:lnTo>
                    <a:pt x="124510" y="246468"/>
                  </a:lnTo>
                  <a:lnTo>
                    <a:pt x="131838" y="244983"/>
                  </a:lnTo>
                  <a:lnTo>
                    <a:pt x="139179" y="246468"/>
                  </a:lnTo>
                  <a:lnTo>
                    <a:pt x="145161" y="250507"/>
                  </a:lnTo>
                  <a:lnTo>
                    <a:pt x="149199" y="256489"/>
                  </a:lnTo>
                  <a:lnTo>
                    <a:pt x="150685" y="263829"/>
                  </a:lnTo>
                  <a:lnTo>
                    <a:pt x="150685" y="188442"/>
                  </a:lnTo>
                  <a:lnTo>
                    <a:pt x="71386" y="188442"/>
                  </a:lnTo>
                  <a:lnTo>
                    <a:pt x="58254" y="191096"/>
                  </a:lnTo>
                  <a:lnTo>
                    <a:pt x="47548" y="198323"/>
                  </a:lnTo>
                  <a:lnTo>
                    <a:pt x="40322" y="209042"/>
                  </a:lnTo>
                  <a:lnTo>
                    <a:pt x="37668" y="222173"/>
                  </a:lnTo>
                  <a:lnTo>
                    <a:pt x="37668" y="305473"/>
                  </a:lnTo>
                  <a:lnTo>
                    <a:pt x="40322" y="318604"/>
                  </a:lnTo>
                  <a:lnTo>
                    <a:pt x="47548" y="329323"/>
                  </a:lnTo>
                  <a:lnTo>
                    <a:pt x="58254" y="336562"/>
                  </a:lnTo>
                  <a:lnTo>
                    <a:pt x="71386" y="339204"/>
                  </a:lnTo>
                  <a:lnTo>
                    <a:pt x="606666" y="339204"/>
                  </a:lnTo>
                  <a:lnTo>
                    <a:pt x="619798" y="336562"/>
                  </a:lnTo>
                  <a:lnTo>
                    <a:pt x="630516" y="329323"/>
                  </a:lnTo>
                  <a:lnTo>
                    <a:pt x="637730" y="318604"/>
                  </a:lnTo>
                  <a:lnTo>
                    <a:pt x="640384" y="305473"/>
                  </a:lnTo>
                  <a:lnTo>
                    <a:pt x="640384" y="282676"/>
                  </a:lnTo>
                  <a:lnTo>
                    <a:pt x="640384" y="244983"/>
                  </a:lnTo>
                  <a:lnTo>
                    <a:pt x="640384" y="222173"/>
                  </a:lnTo>
                  <a:close/>
                </a:path>
                <a:path w="678179" h="697864">
                  <a:moveTo>
                    <a:pt x="640384" y="33731"/>
                  </a:moveTo>
                  <a:lnTo>
                    <a:pt x="637730" y="20586"/>
                  </a:lnTo>
                  <a:lnTo>
                    <a:pt x="630516" y="9867"/>
                  </a:lnTo>
                  <a:lnTo>
                    <a:pt x="619798" y="2641"/>
                  </a:lnTo>
                  <a:lnTo>
                    <a:pt x="606666" y="0"/>
                  </a:lnTo>
                  <a:lnTo>
                    <a:pt x="339026" y="0"/>
                  </a:lnTo>
                  <a:lnTo>
                    <a:pt x="339026" y="75374"/>
                  </a:lnTo>
                  <a:lnTo>
                    <a:pt x="337553" y="82715"/>
                  </a:lnTo>
                  <a:lnTo>
                    <a:pt x="333514" y="88696"/>
                  </a:lnTo>
                  <a:lnTo>
                    <a:pt x="327520" y="92735"/>
                  </a:lnTo>
                  <a:lnTo>
                    <a:pt x="320192" y="94221"/>
                  </a:lnTo>
                  <a:lnTo>
                    <a:pt x="312864" y="92735"/>
                  </a:lnTo>
                  <a:lnTo>
                    <a:pt x="306870" y="88696"/>
                  </a:lnTo>
                  <a:lnTo>
                    <a:pt x="302831" y="82715"/>
                  </a:lnTo>
                  <a:lnTo>
                    <a:pt x="301358" y="75374"/>
                  </a:lnTo>
                  <a:lnTo>
                    <a:pt x="302831" y="68046"/>
                  </a:lnTo>
                  <a:lnTo>
                    <a:pt x="306870" y="62052"/>
                  </a:lnTo>
                  <a:lnTo>
                    <a:pt x="312864" y="58013"/>
                  </a:lnTo>
                  <a:lnTo>
                    <a:pt x="320192" y="56527"/>
                  </a:lnTo>
                  <a:lnTo>
                    <a:pt x="327520" y="58013"/>
                  </a:lnTo>
                  <a:lnTo>
                    <a:pt x="333514" y="62052"/>
                  </a:lnTo>
                  <a:lnTo>
                    <a:pt x="337553" y="68046"/>
                  </a:lnTo>
                  <a:lnTo>
                    <a:pt x="339026" y="75374"/>
                  </a:lnTo>
                  <a:lnTo>
                    <a:pt x="339026" y="0"/>
                  </a:lnTo>
                  <a:lnTo>
                    <a:pt x="244856" y="0"/>
                  </a:lnTo>
                  <a:lnTo>
                    <a:pt x="244856" y="75374"/>
                  </a:lnTo>
                  <a:lnTo>
                    <a:pt x="243370" y="82715"/>
                  </a:lnTo>
                  <a:lnTo>
                    <a:pt x="239344" y="88696"/>
                  </a:lnTo>
                  <a:lnTo>
                    <a:pt x="233349" y="92735"/>
                  </a:lnTo>
                  <a:lnTo>
                    <a:pt x="226021" y="94221"/>
                  </a:lnTo>
                  <a:lnTo>
                    <a:pt x="218681" y="92735"/>
                  </a:lnTo>
                  <a:lnTo>
                    <a:pt x="212699" y="88696"/>
                  </a:lnTo>
                  <a:lnTo>
                    <a:pt x="208661" y="82715"/>
                  </a:lnTo>
                  <a:lnTo>
                    <a:pt x="207187" y="75374"/>
                  </a:lnTo>
                  <a:lnTo>
                    <a:pt x="208661" y="68046"/>
                  </a:lnTo>
                  <a:lnTo>
                    <a:pt x="212699" y="62052"/>
                  </a:lnTo>
                  <a:lnTo>
                    <a:pt x="218681" y="58013"/>
                  </a:lnTo>
                  <a:lnTo>
                    <a:pt x="226021" y="56527"/>
                  </a:lnTo>
                  <a:lnTo>
                    <a:pt x="233349" y="58013"/>
                  </a:lnTo>
                  <a:lnTo>
                    <a:pt x="239344" y="62052"/>
                  </a:lnTo>
                  <a:lnTo>
                    <a:pt x="243370" y="68046"/>
                  </a:lnTo>
                  <a:lnTo>
                    <a:pt x="244856" y="75374"/>
                  </a:lnTo>
                  <a:lnTo>
                    <a:pt x="244856" y="0"/>
                  </a:lnTo>
                  <a:lnTo>
                    <a:pt x="150685" y="0"/>
                  </a:lnTo>
                  <a:lnTo>
                    <a:pt x="150685" y="75374"/>
                  </a:lnTo>
                  <a:lnTo>
                    <a:pt x="149199" y="82715"/>
                  </a:lnTo>
                  <a:lnTo>
                    <a:pt x="145161" y="88696"/>
                  </a:lnTo>
                  <a:lnTo>
                    <a:pt x="139179" y="92735"/>
                  </a:lnTo>
                  <a:lnTo>
                    <a:pt x="131838" y="94221"/>
                  </a:lnTo>
                  <a:lnTo>
                    <a:pt x="124510" y="92735"/>
                  </a:lnTo>
                  <a:lnTo>
                    <a:pt x="118529" y="88696"/>
                  </a:lnTo>
                  <a:lnTo>
                    <a:pt x="114490" y="82715"/>
                  </a:lnTo>
                  <a:lnTo>
                    <a:pt x="113004" y="75374"/>
                  </a:lnTo>
                  <a:lnTo>
                    <a:pt x="114490" y="68046"/>
                  </a:lnTo>
                  <a:lnTo>
                    <a:pt x="118529" y="62052"/>
                  </a:lnTo>
                  <a:lnTo>
                    <a:pt x="124510" y="58013"/>
                  </a:lnTo>
                  <a:lnTo>
                    <a:pt x="131838" y="56527"/>
                  </a:lnTo>
                  <a:lnTo>
                    <a:pt x="139179" y="58013"/>
                  </a:lnTo>
                  <a:lnTo>
                    <a:pt x="145161" y="62052"/>
                  </a:lnTo>
                  <a:lnTo>
                    <a:pt x="149199" y="68046"/>
                  </a:lnTo>
                  <a:lnTo>
                    <a:pt x="150685" y="75374"/>
                  </a:lnTo>
                  <a:lnTo>
                    <a:pt x="150685" y="0"/>
                  </a:lnTo>
                  <a:lnTo>
                    <a:pt x="71386" y="0"/>
                  </a:lnTo>
                  <a:lnTo>
                    <a:pt x="58254" y="2641"/>
                  </a:lnTo>
                  <a:lnTo>
                    <a:pt x="47548" y="9867"/>
                  </a:lnTo>
                  <a:lnTo>
                    <a:pt x="40322" y="20586"/>
                  </a:lnTo>
                  <a:lnTo>
                    <a:pt x="37668" y="33731"/>
                  </a:lnTo>
                  <a:lnTo>
                    <a:pt x="37668" y="117017"/>
                  </a:lnTo>
                  <a:lnTo>
                    <a:pt x="40322" y="130149"/>
                  </a:lnTo>
                  <a:lnTo>
                    <a:pt x="47548" y="140881"/>
                  </a:lnTo>
                  <a:lnTo>
                    <a:pt x="58254" y="148107"/>
                  </a:lnTo>
                  <a:lnTo>
                    <a:pt x="71386" y="150761"/>
                  </a:lnTo>
                  <a:lnTo>
                    <a:pt x="606666" y="150761"/>
                  </a:lnTo>
                  <a:lnTo>
                    <a:pt x="619798" y="148107"/>
                  </a:lnTo>
                  <a:lnTo>
                    <a:pt x="630516" y="140881"/>
                  </a:lnTo>
                  <a:lnTo>
                    <a:pt x="637730" y="130149"/>
                  </a:lnTo>
                  <a:lnTo>
                    <a:pt x="640384" y="117017"/>
                  </a:lnTo>
                  <a:lnTo>
                    <a:pt x="640384" y="94221"/>
                  </a:lnTo>
                  <a:lnTo>
                    <a:pt x="640384" y="56527"/>
                  </a:lnTo>
                  <a:lnTo>
                    <a:pt x="640384" y="33731"/>
                  </a:lnTo>
                  <a:close/>
                </a:path>
                <a:path w="678179" h="697864">
                  <a:moveTo>
                    <a:pt x="678053" y="640727"/>
                  </a:moveTo>
                  <a:lnTo>
                    <a:pt x="404952" y="640727"/>
                  </a:lnTo>
                  <a:lnTo>
                    <a:pt x="404952" y="697268"/>
                  </a:lnTo>
                  <a:lnTo>
                    <a:pt x="678053" y="697268"/>
                  </a:lnTo>
                  <a:lnTo>
                    <a:pt x="678053" y="640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469379" y="4692396"/>
              <a:ext cx="1170940" cy="276225"/>
            </a:xfrm>
            <a:custGeom>
              <a:avLst/>
              <a:gdLst/>
              <a:ahLst/>
              <a:cxnLst/>
              <a:rect l="l" t="t" r="r" b="b"/>
              <a:pathLst>
                <a:path w="1170940" h="276225">
                  <a:moveTo>
                    <a:pt x="1170431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170431" y="275843"/>
                  </a:lnTo>
                  <a:lnTo>
                    <a:pt x="117043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6741668" y="4725670"/>
            <a:ext cx="627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icrosoft Sans Serif"/>
                <a:cs typeface="Microsoft Sans Serif"/>
              </a:rPr>
              <a:t>Gateway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8238743" y="1539239"/>
            <a:ext cx="2741930" cy="3906520"/>
            <a:chOff x="8238743" y="1539239"/>
            <a:chExt cx="2741930" cy="3906520"/>
          </a:xfrm>
        </p:grpSpPr>
        <p:sp>
          <p:nvSpPr>
            <p:cNvPr id="38" name="object 38" descr=""/>
            <p:cNvSpPr/>
            <p:nvPr/>
          </p:nvSpPr>
          <p:spPr>
            <a:xfrm>
              <a:off x="8238743" y="3691127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20" h="972820">
                  <a:moveTo>
                    <a:pt x="810259" y="0"/>
                  </a:moveTo>
                  <a:lnTo>
                    <a:pt x="162051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2"/>
                  </a:lnTo>
                  <a:lnTo>
                    <a:pt x="0" y="810260"/>
                  </a:lnTo>
                  <a:lnTo>
                    <a:pt x="5786" y="853352"/>
                  </a:lnTo>
                  <a:lnTo>
                    <a:pt x="22116" y="892066"/>
                  </a:lnTo>
                  <a:lnTo>
                    <a:pt x="47450" y="924861"/>
                  </a:lnTo>
                  <a:lnTo>
                    <a:pt x="80245" y="950195"/>
                  </a:lnTo>
                  <a:lnTo>
                    <a:pt x="118959" y="966525"/>
                  </a:lnTo>
                  <a:lnTo>
                    <a:pt x="162051" y="972312"/>
                  </a:lnTo>
                  <a:lnTo>
                    <a:pt x="810259" y="972312"/>
                  </a:lnTo>
                  <a:lnTo>
                    <a:pt x="853352" y="966525"/>
                  </a:lnTo>
                  <a:lnTo>
                    <a:pt x="892066" y="950195"/>
                  </a:lnTo>
                  <a:lnTo>
                    <a:pt x="924861" y="924861"/>
                  </a:lnTo>
                  <a:lnTo>
                    <a:pt x="950195" y="892066"/>
                  </a:lnTo>
                  <a:lnTo>
                    <a:pt x="966525" y="853352"/>
                  </a:lnTo>
                  <a:lnTo>
                    <a:pt x="972311" y="810260"/>
                  </a:lnTo>
                  <a:lnTo>
                    <a:pt x="972311" y="162052"/>
                  </a:lnTo>
                  <a:lnTo>
                    <a:pt x="966525" y="118959"/>
                  </a:lnTo>
                  <a:lnTo>
                    <a:pt x="950195" y="80245"/>
                  </a:lnTo>
                  <a:lnTo>
                    <a:pt x="924861" y="47450"/>
                  </a:lnTo>
                  <a:lnTo>
                    <a:pt x="892066" y="22116"/>
                  </a:lnTo>
                  <a:lnTo>
                    <a:pt x="853352" y="5786"/>
                  </a:lnTo>
                  <a:lnTo>
                    <a:pt x="81025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406306" y="3844918"/>
              <a:ext cx="641350" cy="640715"/>
            </a:xfrm>
            <a:custGeom>
              <a:avLst/>
              <a:gdLst/>
              <a:ahLst/>
              <a:cxnLst/>
              <a:rect l="l" t="t" r="r" b="b"/>
              <a:pathLst>
                <a:path w="641350" h="640714">
                  <a:moveTo>
                    <a:pt x="0" y="0"/>
                  </a:moveTo>
                  <a:lnTo>
                    <a:pt x="0" y="640383"/>
                  </a:lnTo>
                  <a:lnTo>
                    <a:pt x="282677" y="357861"/>
                  </a:lnTo>
                  <a:lnTo>
                    <a:pt x="640736" y="357861"/>
                  </a:lnTo>
                  <a:lnTo>
                    <a:pt x="565355" y="282522"/>
                  </a:lnTo>
                  <a:lnTo>
                    <a:pt x="282677" y="282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008107" y="1539239"/>
              <a:ext cx="970915" cy="836930"/>
            </a:xfrm>
            <a:custGeom>
              <a:avLst/>
              <a:gdLst/>
              <a:ahLst/>
              <a:cxnLst/>
              <a:rect l="l" t="t" r="r" b="b"/>
              <a:pathLst>
                <a:path w="970915" h="836930">
                  <a:moveTo>
                    <a:pt x="831342" y="0"/>
                  </a:moveTo>
                  <a:lnTo>
                    <a:pt x="139446" y="0"/>
                  </a:lnTo>
                  <a:lnTo>
                    <a:pt x="95390" y="7114"/>
                  </a:lnTo>
                  <a:lnTo>
                    <a:pt x="57113" y="26919"/>
                  </a:lnTo>
                  <a:lnTo>
                    <a:pt x="26919" y="57113"/>
                  </a:lnTo>
                  <a:lnTo>
                    <a:pt x="7114" y="95390"/>
                  </a:lnTo>
                  <a:lnTo>
                    <a:pt x="0" y="139446"/>
                  </a:lnTo>
                  <a:lnTo>
                    <a:pt x="0" y="697230"/>
                  </a:lnTo>
                  <a:lnTo>
                    <a:pt x="7114" y="741285"/>
                  </a:lnTo>
                  <a:lnTo>
                    <a:pt x="26919" y="779562"/>
                  </a:lnTo>
                  <a:lnTo>
                    <a:pt x="57113" y="809756"/>
                  </a:lnTo>
                  <a:lnTo>
                    <a:pt x="95390" y="829561"/>
                  </a:lnTo>
                  <a:lnTo>
                    <a:pt x="139446" y="836676"/>
                  </a:lnTo>
                  <a:lnTo>
                    <a:pt x="831342" y="836676"/>
                  </a:lnTo>
                  <a:lnTo>
                    <a:pt x="875397" y="829561"/>
                  </a:lnTo>
                  <a:lnTo>
                    <a:pt x="913674" y="809756"/>
                  </a:lnTo>
                  <a:lnTo>
                    <a:pt x="943868" y="779562"/>
                  </a:lnTo>
                  <a:lnTo>
                    <a:pt x="963673" y="741285"/>
                  </a:lnTo>
                  <a:lnTo>
                    <a:pt x="970788" y="697230"/>
                  </a:lnTo>
                  <a:lnTo>
                    <a:pt x="970788" y="139446"/>
                  </a:lnTo>
                  <a:lnTo>
                    <a:pt x="963673" y="95390"/>
                  </a:lnTo>
                  <a:lnTo>
                    <a:pt x="943868" y="57113"/>
                  </a:lnTo>
                  <a:lnTo>
                    <a:pt x="913674" y="26919"/>
                  </a:lnTo>
                  <a:lnTo>
                    <a:pt x="875397" y="7114"/>
                  </a:lnTo>
                  <a:lnTo>
                    <a:pt x="83134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0566" y="1653761"/>
              <a:ext cx="65150" cy="8686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0319956" y="1653768"/>
              <a:ext cx="217170" cy="43815"/>
            </a:xfrm>
            <a:custGeom>
              <a:avLst/>
              <a:gdLst/>
              <a:ahLst/>
              <a:cxnLst/>
              <a:rect l="l" t="t" r="r" b="b"/>
              <a:pathLst>
                <a:path w="217170" h="43814">
                  <a:moveTo>
                    <a:pt x="86868" y="21717"/>
                  </a:moveTo>
                  <a:lnTo>
                    <a:pt x="85166" y="13258"/>
                  </a:lnTo>
                  <a:lnTo>
                    <a:pt x="80505" y="6362"/>
                  </a:lnTo>
                  <a:lnTo>
                    <a:pt x="73609" y="1701"/>
                  </a:lnTo>
                  <a:lnTo>
                    <a:pt x="65151" y="0"/>
                  </a:lnTo>
                  <a:lnTo>
                    <a:pt x="21717" y="0"/>
                  </a:lnTo>
                  <a:lnTo>
                    <a:pt x="13271" y="1701"/>
                  </a:lnTo>
                  <a:lnTo>
                    <a:pt x="6362" y="6362"/>
                  </a:lnTo>
                  <a:lnTo>
                    <a:pt x="1714" y="13258"/>
                  </a:lnTo>
                  <a:lnTo>
                    <a:pt x="0" y="21717"/>
                  </a:lnTo>
                  <a:lnTo>
                    <a:pt x="1714" y="30162"/>
                  </a:lnTo>
                  <a:lnTo>
                    <a:pt x="6362" y="37071"/>
                  </a:lnTo>
                  <a:lnTo>
                    <a:pt x="13271" y="41719"/>
                  </a:lnTo>
                  <a:lnTo>
                    <a:pt x="21717" y="43434"/>
                  </a:lnTo>
                  <a:lnTo>
                    <a:pt x="65151" y="43434"/>
                  </a:lnTo>
                  <a:lnTo>
                    <a:pt x="73609" y="41719"/>
                  </a:lnTo>
                  <a:lnTo>
                    <a:pt x="80505" y="37071"/>
                  </a:lnTo>
                  <a:lnTo>
                    <a:pt x="85166" y="30162"/>
                  </a:lnTo>
                  <a:lnTo>
                    <a:pt x="86868" y="21717"/>
                  </a:lnTo>
                  <a:close/>
                </a:path>
                <a:path w="217170" h="43814">
                  <a:moveTo>
                    <a:pt x="217170" y="21717"/>
                  </a:moveTo>
                  <a:lnTo>
                    <a:pt x="215468" y="13258"/>
                  </a:lnTo>
                  <a:lnTo>
                    <a:pt x="210807" y="6362"/>
                  </a:lnTo>
                  <a:lnTo>
                    <a:pt x="203911" y="1701"/>
                  </a:lnTo>
                  <a:lnTo>
                    <a:pt x="195453" y="0"/>
                  </a:lnTo>
                  <a:lnTo>
                    <a:pt x="152019" y="0"/>
                  </a:lnTo>
                  <a:lnTo>
                    <a:pt x="143573" y="1701"/>
                  </a:lnTo>
                  <a:lnTo>
                    <a:pt x="136664" y="6362"/>
                  </a:lnTo>
                  <a:lnTo>
                    <a:pt x="132016" y="13258"/>
                  </a:lnTo>
                  <a:lnTo>
                    <a:pt x="130302" y="21717"/>
                  </a:lnTo>
                  <a:lnTo>
                    <a:pt x="132016" y="30162"/>
                  </a:lnTo>
                  <a:lnTo>
                    <a:pt x="136664" y="37071"/>
                  </a:lnTo>
                  <a:lnTo>
                    <a:pt x="143573" y="41719"/>
                  </a:lnTo>
                  <a:lnTo>
                    <a:pt x="152019" y="43434"/>
                  </a:lnTo>
                  <a:lnTo>
                    <a:pt x="195453" y="43434"/>
                  </a:lnTo>
                  <a:lnTo>
                    <a:pt x="203911" y="41719"/>
                  </a:lnTo>
                  <a:lnTo>
                    <a:pt x="210807" y="37071"/>
                  </a:lnTo>
                  <a:lnTo>
                    <a:pt x="215468" y="30162"/>
                  </a:lnTo>
                  <a:lnTo>
                    <a:pt x="217170" y="21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1379" y="1653761"/>
              <a:ext cx="65150" cy="86860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0211371" y="1784057"/>
              <a:ext cx="43815" cy="217170"/>
            </a:xfrm>
            <a:custGeom>
              <a:avLst/>
              <a:gdLst/>
              <a:ahLst/>
              <a:cxnLst/>
              <a:rect l="l" t="t" r="r" b="b"/>
              <a:pathLst>
                <a:path w="43815" h="217169">
                  <a:moveTo>
                    <a:pt x="43434" y="152006"/>
                  </a:moveTo>
                  <a:lnTo>
                    <a:pt x="41732" y="143560"/>
                  </a:lnTo>
                  <a:lnTo>
                    <a:pt x="37071" y="136652"/>
                  </a:lnTo>
                  <a:lnTo>
                    <a:pt x="30175" y="132003"/>
                  </a:lnTo>
                  <a:lnTo>
                    <a:pt x="21717" y="130289"/>
                  </a:lnTo>
                  <a:lnTo>
                    <a:pt x="13271" y="132003"/>
                  </a:lnTo>
                  <a:lnTo>
                    <a:pt x="6362" y="136652"/>
                  </a:lnTo>
                  <a:lnTo>
                    <a:pt x="1714" y="143560"/>
                  </a:lnTo>
                  <a:lnTo>
                    <a:pt x="0" y="152006"/>
                  </a:lnTo>
                  <a:lnTo>
                    <a:pt x="0" y="195440"/>
                  </a:lnTo>
                  <a:lnTo>
                    <a:pt x="1714" y="203885"/>
                  </a:lnTo>
                  <a:lnTo>
                    <a:pt x="6362" y="210794"/>
                  </a:lnTo>
                  <a:lnTo>
                    <a:pt x="13271" y="215442"/>
                  </a:lnTo>
                  <a:lnTo>
                    <a:pt x="21717" y="217144"/>
                  </a:lnTo>
                  <a:lnTo>
                    <a:pt x="30175" y="215442"/>
                  </a:lnTo>
                  <a:lnTo>
                    <a:pt x="37071" y="210794"/>
                  </a:lnTo>
                  <a:lnTo>
                    <a:pt x="41732" y="203885"/>
                  </a:lnTo>
                  <a:lnTo>
                    <a:pt x="43434" y="195440"/>
                  </a:lnTo>
                  <a:lnTo>
                    <a:pt x="43434" y="152006"/>
                  </a:lnTo>
                  <a:close/>
                </a:path>
                <a:path w="43815" h="217169">
                  <a:moveTo>
                    <a:pt x="43434" y="21717"/>
                  </a:moveTo>
                  <a:lnTo>
                    <a:pt x="41732" y="13258"/>
                  </a:lnTo>
                  <a:lnTo>
                    <a:pt x="37071" y="6362"/>
                  </a:lnTo>
                  <a:lnTo>
                    <a:pt x="30175" y="1701"/>
                  </a:lnTo>
                  <a:lnTo>
                    <a:pt x="21717" y="0"/>
                  </a:lnTo>
                  <a:lnTo>
                    <a:pt x="13271" y="1701"/>
                  </a:lnTo>
                  <a:lnTo>
                    <a:pt x="6362" y="6362"/>
                  </a:lnTo>
                  <a:lnTo>
                    <a:pt x="1714" y="13258"/>
                  </a:lnTo>
                  <a:lnTo>
                    <a:pt x="0" y="21717"/>
                  </a:lnTo>
                  <a:lnTo>
                    <a:pt x="0" y="65151"/>
                  </a:lnTo>
                  <a:lnTo>
                    <a:pt x="1714" y="73596"/>
                  </a:lnTo>
                  <a:lnTo>
                    <a:pt x="6362" y="80505"/>
                  </a:lnTo>
                  <a:lnTo>
                    <a:pt x="13271" y="85153"/>
                  </a:lnTo>
                  <a:lnTo>
                    <a:pt x="21717" y="86855"/>
                  </a:lnTo>
                  <a:lnTo>
                    <a:pt x="30175" y="85153"/>
                  </a:lnTo>
                  <a:lnTo>
                    <a:pt x="37071" y="80505"/>
                  </a:lnTo>
                  <a:lnTo>
                    <a:pt x="41732" y="73596"/>
                  </a:lnTo>
                  <a:lnTo>
                    <a:pt x="43434" y="65151"/>
                  </a:lnTo>
                  <a:lnTo>
                    <a:pt x="43434" y="21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1379" y="2044632"/>
              <a:ext cx="86867" cy="8686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0341681" y="1783497"/>
              <a:ext cx="434975" cy="478790"/>
            </a:xfrm>
            <a:custGeom>
              <a:avLst/>
              <a:gdLst/>
              <a:ahLst/>
              <a:cxnLst/>
              <a:rect l="l" t="t" r="r" b="b"/>
              <a:pathLst>
                <a:path w="434975" h="478789">
                  <a:moveTo>
                    <a:pt x="288178" y="0"/>
                  </a:moveTo>
                  <a:lnTo>
                    <a:pt x="282319" y="554"/>
                  </a:lnTo>
                  <a:lnTo>
                    <a:pt x="21716" y="554"/>
                  </a:lnTo>
                  <a:lnTo>
                    <a:pt x="12646" y="2386"/>
                  </a:lnTo>
                  <a:lnTo>
                    <a:pt x="13079" y="2386"/>
                  </a:lnTo>
                  <a:lnTo>
                    <a:pt x="6358" y="6921"/>
                  </a:lnTo>
                  <a:lnTo>
                    <a:pt x="1707" y="13818"/>
                  </a:lnTo>
                  <a:lnTo>
                    <a:pt x="0" y="22269"/>
                  </a:lnTo>
                  <a:lnTo>
                    <a:pt x="0" y="456570"/>
                  </a:lnTo>
                  <a:lnTo>
                    <a:pt x="412620" y="478286"/>
                  </a:lnTo>
                  <a:lnTo>
                    <a:pt x="421072" y="476579"/>
                  </a:lnTo>
                  <a:lnTo>
                    <a:pt x="427975" y="471926"/>
                  </a:lnTo>
                  <a:lnTo>
                    <a:pt x="432630" y="465023"/>
                  </a:lnTo>
                  <a:lnTo>
                    <a:pt x="434337" y="456571"/>
                  </a:lnTo>
                  <a:lnTo>
                    <a:pt x="434341" y="434856"/>
                  </a:lnTo>
                  <a:lnTo>
                    <a:pt x="43433" y="434855"/>
                  </a:lnTo>
                  <a:lnTo>
                    <a:pt x="43433" y="43984"/>
                  </a:lnTo>
                  <a:lnTo>
                    <a:pt x="334734" y="43984"/>
                  </a:lnTo>
                  <a:lnTo>
                    <a:pt x="297668" y="6921"/>
                  </a:lnTo>
                  <a:lnTo>
                    <a:pt x="293924" y="2386"/>
                  </a:lnTo>
                  <a:lnTo>
                    <a:pt x="288178" y="0"/>
                  </a:lnTo>
                  <a:close/>
                </a:path>
                <a:path w="434975" h="478789">
                  <a:moveTo>
                    <a:pt x="334734" y="43984"/>
                  </a:moveTo>
                  <a:lnTo>
                    <a:pt x="260602" y="43984"/>
                  </a:lnTo>
                  <a:lnTo>
                    <a:pt x="260602" y="152559"/>
                  </a:lnTo>
                  <a:lnTo>
                    <a:pt x="390904" y="174274"/>
                  </a:lnTo>
                  <a:lnTo>
                    <a:pt x="390904" y="434856"/>
                  </a:lnTo>
                  <a:lnTo>
                    <a:pt x="434341" y="434856"/>
                  </a:lnTo>
                  <a:lnTo>
                    <a:pt x="434394" y="146791"/>
                  </a:lnTo>
                  <a:lnTo>
                    <a:pt x="432098" y="141249"/>
                  </a:lnTo>
                  <a:lnTo>
                    <a:pt x="427969" y="137211"/>
                  </a:lnTo>
                  <a:lnTo>
                    <a:pt x="421601" y="130844"/>
                  </a:lnTo>
                  <a:lnTo>
                    <a:pt x="304036" y="130844"/>
                  </a:lnTo>
                  <a:lnTo>
                    <a:pt x="304036" y="74690"/>
                  </a:lnTo>
                  <a:lnTo>
                    <a:pt x="365443" y="74690"/>
                  </a:lnTo>
                  <a:lnTo>
                    <a:pt x="334734" y="43984"/>
                  </a:lnTo>
                  <a:close/>
                </a:path>
                <a:path w="434975" h="478789">
                  <a:moveTo>
                    <a:pt x="365443" y="74690"/>
                  </a:moveTo>
                  <a:lnTo>
                    <a:pt x="304036" y="74690"/>
                  </a:lnTo>
                  <a:lnTo>
                    <a:pt x="360195" y="130844"/>
                  </a:lnTo>
                  <a:lnTo>
                    <a:pt x="421601" y="130844"/>
                  </a:lnTo>
                  <a:lnTo>
                    <a:pt x="365443" y="74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009631" y="2971800"/>
              <a:ext cx="970915" cy="972819"/>
            </a:xfrm>
            <a:custGeom>
              <a:avLst/>
              <a:gdLst/>
              <a:ahLst/>
              <a:cxnLst/>
              <a:rect l="l" t="t" r="r" b="b"/>
              <a:pathLst>
                <a:path w="970915" h="972820">
                  <a:moveTo>
                    <a:pt x="808990" y="0"/>
                  </a:moveTo>
                  <a:lnTo>
                    <a:pt x="161798" y="0"/>
                  </a:lnTo>
                  <a:lnTo>
                    <a:pt x="118768" y="5776"/>
                  </a:lnTo>
                  <a:lnTo>
                    <a:pt x="80113" y="22079"/>
                  </a:lnTo>
                  <a:lnTo>
                    <a:pt x="47371" y="47370"/>
                  </a:lnTo>
                  <a:lnTo>
                    <a:pt x="22079" y="80113"/>
                  </a:lnTo>
                  <a:lnTo>
                    <a:pt x="5776" y="118768"/>
                  </a:lnTo>
                  <a:lnTo>
                    <a:pt x="0" y="161798"/>
                  </a:lnTo>
                  <a:lnTo>
                    <a:pt x="0" y="810513"/>
                  </a:lnTo>
                  <a:lnTo>
                    <a:pt x="5776" y="853543"/>
                  </a:lnTo>
                  <a:lnTo>
                    <a:pt x="22079" y="892198"/>
                  </a:lnTo>
                  <a:lnTo>
                    <a:pt x="47371" y="924940"/>
                  </a:lnTo>
                  <a:lnTo>
                    <a:pt x="80113" y="950232"/>
                  </a:lnTo>
                  <a:lnTo>
                    <a:pt x="118768" y="966535"/>
                  </a:lnTo>
                  <a:lnTo>
                    <a:pt x="161798" y="972312"/>
                  </a:lnTo>
                  <a:lnTo>
                    <a:pt x="808990" y="972312"/>
                  </a:lnTo>
                  <a:lnTo>
                    <a:pt x="852019" y="966535"/>
                  </a:lnTo>
                  <a:lnTo>
                    <a:pt x="890674" y="950232"/>
                  </a:lnTo>
                  <a:lnTo>
                    <a:pt x="923417" y="924941"/>
                  </a:lnTo>
                  <a:lnTo>
                    <a:pt x="948708" y="892198"/>
                  </a:lnTo>
                  <a:lnTo>
                    <a:pt x="965011" y="853543"/>
                  </a:lnTo>
                  <a:lnTo>
                    <a:pt x="970788" y="810513"/>
                  </a:lnTo>
                  <a:lnTo>
                    <a:pt x="970788" y="161798"/>
                  </a:lnTo>
                  <a:lnTo>
                    <a:pt x="965011" y="118768"/>
                  </a:lnTo>
                  <a:lnTo>
                    <a:pt x="948708" y="80113"/>
                  </a:lnTo>
                  <a:lnTo>
                    <a:pt x="923417" y="47370"/>
                  </a:lnTo>
                  <a:lnTo>
                    <a:pt x="890674" y="22079"/>
                  </a:lnTo>
                  <a:lnTo>
                    <a:pt x="852019" y="5776"/>
                  </a:lnTo>
                  <a:lnTo>
                    <a:pt x="80899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137305" y="3096310"/>
              <a:ext cx="729615" cy="728345"/>
            </a:xfrm>
            <a:custGeom>
              <a:avLst/>
              <a:gdLst/>
              <a:ahLst/>
              <a:cxnLst/>
              <a:rect l="l" t="t" r="r" b="b"/>
              <a:pathLst>
                <a:path w="729615" h="728345">
                  <a:moveTo>
                    <a:pt x="473913" y="254723"/>
                  </a:moveTo>
                  <a:lnTo>
                    <a:pt x="255181" y="254723"/>
                  </a:lnTo>
                  <a:lnTo>
                    <a:pt x="255181" y="473049"/>
                  </a:lnTo>
                  <a:lnTo>
                    <a:pt x="473913" y="473049"/>
                  </a:lnTo>
                  <a:lnTo>
                    <a:pt x="473913" y="254723"/>
                  </a:lnTo>
                  <a:close/>
                </a:path>
                <a:path w="729615" h="728345">
                  <a:moveTo>
                    <a:pt x="729081" y="181940"/>
                  </a:moveTo>
                  <a:lnTo>
                    <a:pt x="619721" y="181940"/>
                  </a:lnTo>
                  <a:lnTo>
                    <a:pt x="619721" y="109169"/>
                  </a:lnTo>
                  <a:lnTo>
                    <a:pt x="546811" y="109169"/>
                  </a:lnTo>
                  <a:lnTo>
                    <a:pt x="546811" y="181940"/>
                  </a:lnTo>
                  <a:lnTo>
                    <a:pt x="546811" y="545820"/>
                  </a:lnTo>
                  <a:lnTo>
                    <a:pt x="182270" y="545820"/>
                  </a:lnTo>
                  <a:lnTo>
                    <a:pt x="182270" y="181940"/>
                  </a:lnTo>
                  <a:lnTo>
                    <a:pt x="546811" y="181940"/>
                  </a:lnTo>
                  <a:lnTo>
                    <a:pt x="546811" y="109169"/>
                  </a:lnTo>
                  <a:lnTo>
                    <a:pt x="546811" y="0"/>
                  </a:lnTo>
                  <a:lnTo>
                    <a:pt x="473913" y="0"/>
                  </a:lnTo>
                  <a:lnTo>
                    <a:pt x="473913" y="109169"/>
                  </a:lnTo>
                  <a:lnTo>
                    <a:pt x="401002" y="109169"/>
                  </a:lnTo>
                  <a:lnTo>
                    <a:pt x="401002" y="0"/>
                  </a:lnTo>
                  <a:lnTo>
                    <a:pt x="328091" y="0"/>
                  </a:lnTo>
                  <a:lnTo>
                    <a:pt x="328091" y="109169"/>
                  </a:lnTo>
                  <a:lnTo>
                    <a:pt x="255181" y="109169"/>
                  </a:lnTo>
                  <a:lnTo>
                    <a:pt x="255181" y="0"/>
                  </a:lnTo>
                  <a:lnTo>
                    <a:pt x="182270" y="0"/>
                  </a:lnTo>
                  <a:lnTo>
                    <a:pt x="182270" y="109169"/>
                  </a:lnTo>
                  <a:lnTo>
                    <a:pt x="109372" y="109169"/>
                  </a:lnTo>
                  <a:lnTo>
                    <a:pt x="109372" y="181940"/>
                  </a:lnTo>
                  <a:lnTo>
                    <a:pt x="0" y="181940"/>
                  </a:lnTo>
                  <a:lnTo>
                    <a:pt x="0" y="254723"/>
                  </a:lnTo>
                  <a:lnTo>
                    <a:pt x="109372" y="254723"/>
                  </a:lnTo>
                  <a:lnTo>
                    <a:pt x="109372" y="327494"/>
                  </a:lnTo>
                  <a:lnTo>
                    <a:pt x="0" y="327494"/>
                  </a:lnTo>
                  <a:lnTo>
                    <a:pt x="0" y="400278"/>
                  </a:lnTo>
                  <a:lnTo>
                    <a:pt x="109372" y="400278"/>
                  </a:lnTo>
                  <a:lnTo>
                    <a:pt x="109372" y="473049"/>
                  </a:lnTo>
                  <a:lnTo>
                    <a:pt x="0" y="473049"/>
                  </a:lnTo>
                  <a:lnTo>
                    <a:pt x="0" y="545820"/>
                  </a:lnTo>
                  <a:lnTo>
                    <a:pt x="109372" y="545820"/>
                  </a:lnTo>
                  <a:lnTo>
                    <a:pt x="109372" y="618604"/>
                  </a:lnTo>
                  <a:lnTo>
                    <a:pt x="182270" y="618604"/>
                  </a:lnTo>
                  <a:lnTo>
                    <a:pt x="182270" y="727773"/>
                  </a:lnTo>
                  <a:lnTo>
                    <a:pt x="255181" y="727773"/>
                  </a:lnTo>
                  <a:lnTo>
                    <a:pt x="255181" y="618604"/>
                  </a:lnTo>
                  <a:lnTo>
                    <a:pt x="328091" y="618604"/>
                  </a:lnTo>
                  <a:lnTo>
                    <a:pt x="328091" y="727773"/>
                  </a:lnTo>
                  <a:lnTo>
                    <a:pt x="401002" y="727773"/>
                  </a:lnTo>
                  <a:lnTo>
                    <a:pt x="401002" y="618604"/>
                  </a:lnTo>
                  <a:lnTo>
                    <a:pt x="473913" y="618604"/>
                  </a:lnTo>
                  <a:lnTo>
                    <a:pt x="473913" y="727773"/>
                  </a:lnTo>
                  <a:lnTo>
                    <a:pt x="546811" y="727773"/>
                  </a:lnTo>
                  <a:lnTo>
                    <a:pt x="546811" y="618604"/>
                  </a:lnTo>
                  <a:lnTo>
                    <a:pt x="619721" y="618604"/>
                  </a:lnTo>
                  <a:lnTo>
                    <a:pt x="619721" y="545820"/>
                  </a:lnTo>
                  <a:lnTo>
                    <a:pt x="729081" y="545820"/>
                  </a:lnTo>
                  <a:lnTo>
                    <a:pt x="729081" y="473049"/>
                  </a:lnTo>
                  <a:lnTo>
                    <a:pt x="619721" y="473049"/>
                  </a:lnTo>
                  <a:lnTo>
                    <a:pt x="619721" y="400278"/>
                  </a:lnTo>
                  <a:lnTo>
                    <a:pt x="729081" y="400278"/>
                  </a:lnTo>
                  <a:lnTo>
                    <a:pt x="729081" y="327494"/>
                  </a:lnTo>
                  <a:lnTo>
                    <a:pt x="619721" y="327494"/>
                  </a:lnTo>
                  <a:lnTo>
                    <a:pt x="619721" y="254723"/>
                  </a:lnTo>
                  <a:lnTo>
                    <a:pt x="729081" y="254723"/>
                  </a:lnTo>
                  <a:lnTo>
                    <a:pt x="729081" y="18194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2495" y="3351027"/>
              <a:ext cx="218724" cy="218331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0009631" y="4472939"/>
              <a:ext cx="970915" cy="972819"/>
            </a:xfrm>
            <a:custGeom>
              <a:avLst/>
              <a:gdLst/>
              <a:ahLst/>
              <a:cxnLst/>
              <a:rect l="l" t="t" r="r" b="b"/>
              <a:pathLst>
                <a:path w="970915" h="972820">
                  <a:moveTo>
                    <a:pt x="808990" y="0"/>
                  </a:moveTo>
                  <a:lnTo>
                    <a:pt x="161798" y="0"/>
                  </a:lnTo>
                  <a:lnTo>
                    <a:pt x="118768" y="5776"/>
                  </a:lnTo>
                  <a:lnTo>
                    <a:pt x="80113" y="22079"/>
                  </a:lnTo>
                  <a:lnTo>
                    <a:pt x="47371" y="47371"/>
                  </a:lnTo>
                  <a:lnTo>
                    <a:pt x="22079" y="80113"/>
                  </a:lnTo>
                  <a:lnTo>
                    <a:pt x="5776" y="118768"/>
                  </a:lnTo>
                  <a:lnTo>
                    <a:pt x="0" y="161798"/>
                  </a:lnTo>
                  <a:lnTo>
                    <a:pt x="0" y="810514"/>
                  </a:lnTo>
                  <a:lnTo>
                    <a:pt x="5776" y="853543"/>
                  </a:lnTo>
                  <a:lnTo>
                    <a:pt x="22079" y="892198"/>
                  </a:lnTo>
                  <a:lnTo>
                    <a:pt x="47371" y="924941"/>
                  </a:lnTo>
                  <a:lnTo>
                    <a:pt x="80113" y="950232"/>
                  </a:lnTo>
                  <a:lnTo>
                    <a:pt x="118768" y="966535"/>
                  </a:lnTo>
                  <a:lnTo>
                    <a:pt x="161798" y="972312"/>
                  </a:lnTo>
                  <a:lnTo>
                    <a:pt x="808990" y="972312"/>
                  </a:lnTo>
                  <a:lnTo>
                    <a:pt x="852019" y="966535"/>
                  </a:lnTo>
                  <a:lnTo>
                    <a:pt x="890674" y="950232"/>
                  </a:lnTo>
                  <a:lnTo>
                    <a:pt x="923417" y="924941"/>
                  </a:lnTo>
                  <a:lnTo>
                    <a:pt x="948708" y="892198"/>
                  </a:lnTo>
                  <a:lnTo>
                    <a:pt x="965011" y="853543"/>
                  </a:lnTo>
                  <a:lnTo>
                    <a:pt x="970788" y="810514"/>
                  </a:lnTo>
                  <a:lnTo>
                    <a:pt x="970788" y="161798"/>
                  </a:lnTo>
                  <a:lnTo>
                    <a:pt x="965011" y="118768"/>
                  </a:lnTo>
                  <a:lnTo>
                    <a:pt x="948708" y="80113"/>
                  </a:lnTo>
                  <a:lnTo>
                    <a:pt x="923417" y="47371"/>
                  </a:lnTo>
                  <a:lnTo>
                    <a:pt x="890674" y="22079"/>
                  </a:lnTo>
                  <a:lnTo>
                    <a:pt x="852019" y="5776"/>
                  </a:lnTo>
                  <a:lnTo>
                    <a:pt x="80899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0155555" y="4661915"/>
              <a:ext cx="736600" cy="273050"/>
            </a:xfrm>
            <a:custGeom>
              <a:avLst/>
              <a:gdLst/>
              <a:ahLst/>
              <a:cxnLst/>
              <a:rect l="l" t="t" r="r" b="b"/>
              <a:pathLst>
                <a:path w="736600" h="273050">
                  <a:moveTo>
                    <a:pt x="678942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678942" y="272796"/>
                  </a:lnTo>
                  <a:lnTo>
                    <a:pt x="678942" y="0"/>
                  </a:lnTo>
                  <a:close/>
                </a:path>
                <a:path w="736600" h="273050">
                  <a:moveTo>
                    <a:pt x="736473" y="0"/>
                  </a:moveTo>
                  <a:lnTo>
                    <a:pt x="736092" y="0"/>
                  </a:lnTo>
                  <a:lnTo>
                    <a:pt x="736092" y="272796"/>
                  </a:lnTo>
                  <a:lnTo>
                    <a:pt x="736473" y="272796"/>
                  </a:lnTo>
                  <a:lnTo>
                    <a:pt x="73647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0281665" y="4799837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 h="0">
                  <a:moveTo>
                    <a:pt x="0" y="0"/>
                  </a:moveTo>
                  <a:lnTo>
                    <a:pt x="283590" y="0"/>
                  </a:lnTo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126979" y="4661916"/>
              <a:ext cx="736600" cy="272415"/>
            </a:xfrm>
            <a:custGeom>
              <a:avLst/>
              <a:gdLst/>
              <a:ahLst/>
              <a:cxnLst/>
              <a:rect l="l" t="t" r="r" b="b"/>
              <a:pathLst>
                <a:path w="736600" h="272414">
                  <a:moveTo>
                    <a:pt x="0" y="1523"/>
                  </a:moveTo>
                  <a:lnTo>
                    <a:pt x="0" y="272287"/>
                  </a:lnTo>
                </a:path>
                <a:path w="736600" h="272414">
                  <a:moveTo>
                    <a:pt x="736092" y="0"/>
                  </a:moveTo>
                  <a:lnTo>
                    <a:pt x="736092" y="270763"/>
                  </a:lnTo>
                </a:path>
              </a:pathLst>
            </a:custGeom>
            <a:ln w="57150">
              <a:solidFill>
                <a:srgbClr val="6CEE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0313" y="4756150"/>
              <a:ext cx="84327" cy="84327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0155555" y="4983479"/>
              <a:ext cx="736600" cy="271780"/>
            </a:xfrm>
            <a:custGeom>
              <a:avLst/>
              <a:gdLst/>
              <a:ahLst/>
              <a:cxnLst/>
              <a:rect l="l" t="t" r="r" b="b"/>
              <a:pathLst>
                <a:path w="736600" h="271779">
                  <a:moveTo>
                    <a:pt x="678942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678942" y="271272"/>
                  </a:lnTo>
                  <a:lnTo>
                    <a:pt x="678942" y="0"/>
                  </a:lnTo>
                  <a:close/>
                </a:path>
                <a:path w="736600" h="271779">
                  <a:moveTo>
                    <a:pt x="736473" y="0"/>
                  </a:moveTo>
                  <a:lnTo>
                    <a:pt x="736092" y="0"/>
                  </a:lnTo>
                  <a:lnTo>
                    <a:pt x="736092" y="271272"/>
                  </a:lnTo>
                  <a:lnTo>
                    <a:pt x="736473" y="271272"/>
                  </a:lnTo>
                  <a:lnTo>
                    <a:pt x="73647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281665" y="5119877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 h="0">
                  <a:moveTo>
                    <a:pt x="0" y="0"/>
                  </a:moveTo>
                  <a:lnTo>
                    <a:pt x="283590" y="0"/>
                  </a:lnTo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126979" y="4983480"/>
              <a:ext cx="736600" cy="272415"/>
            </a:xfrm>
            <a:custGeom>
              <a:avLst/>
              <a:gdLst/>
              <a:ahLst/>
              <a:cxnLst/>
              <a:rect l="l" t="t" r="r" b="b"/>
              <a:pathLst>
                <a:path w="736600" h="272414">
                  <a:moveTo>
                    <a:pt x="0" y="1524"/>
                  </a:moveTo>
                  <a:lnTo>
                    <a:pt x="0" y="272288"/>
                  </a:lnTo>
                </a:path>
                <a:path w="736600" h="272414">
                  <a:moveTo>
                    <a:pt x="736092" y="0"/>
                  </a:moveTo>
                  <a:lnTo>
                    <a:pt x="736092" y="270764"/>
                  </a:lnTo>
                </a:path>
              </a:pathLst>
            </a:custGeom>
            <a:ln w="57150">
              <a:solidFill>
                <a:srgbClr val="6CEE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40313" y="5076189"/>
              <a:ext cx="84327" cy="85852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>
            <a:off x="8283067" y="4702555"/>
            <a:ext cx="8769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635" marR="5080" indent="-24257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Virtual</a:t>
            </a:r>
            <a:r>
              <a:rPr dirty="0" sz="1200" spc="180">
                <a:latin typeface="Microsoft Sans Serif"/>
                <a:cs typeface="Microsoft Sans Serif"/>
              </a:rPr>
              <a:t> </a:t>
            </a:r>
            <a:r>
              <a:rPr dirty="0" sz="1200" spc="-20">
                <a:latin typeface="Microsoft Sans Serif"/>
                <a:cs typeface="Microsoft Sans Serif"/>
              </a:rPr>
              <a:t>Edge </a:t>
            </a:r>
            <a:r>
              <a:rPr dirty="0" sz="1200" spc="-10">
                <a:latin typeface="Microsoft Sans Serif"/>
                <a:cs typeface="Microsoft Sans Serif"/>
              </a:rPr>
              <a:t>Filter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3" name="object 6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60" name="object 60" descr=""/>
          <p:cNvSpPr txBox="1"/>
          <p:nvPr/>
        </p:nvSpPr>
        <p:spPr>
          <a:xfrm>
            <a:off x="10018776" y="2462783"/>
            <a:ext cx="982980" cy="277495"/>
          </a:xfrm>
          <a:prstGeom prst="rect">
            <a:avLst/>
          </a:prstGeom>
          <a:solidFill>
            <a:srgbClr val="F7F7F7"/>
          </a:solidFill>
        </p:spPr>
        <p:txBody>
          <a:bodyPr wrap="square" lIns="0" tIns="4572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360"/>
              </a:spcBef>
            </a:pPr>
            <a:r>
              <a:rPr dirty="0" sz="1200" spc="-10">
                <a:latin typeface="Microsoft Sans Serif"/>
                <a:cs typeface="Microsoft Sans Serif"/>
              </a:rPr>
              <a:t>Application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9922891" y="3987545"/>
            <a:ext cx="1176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Compute</a:t>
            </a:r>
            <a:r>
              <a:rPr dirty="0" sz="1200" spc="13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Engine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005821" y="5490768"/>
            <a:ext cx="10096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Cloud</a:t>
            </a:r>
            <a:r>
              <a:rPr dirty="0" sz="1200" spc="-10">
                <a:latin typeface="Microsoft Sans Serif"/>
                <a:cs typeface="Microsoft Sans Serif"/>
              </a:rPr>
              <a:t> Storage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772" y="3104388"/>
            <a:ext cx="8739505" cy="626745"/>
          </a:xfrm>
          <a:prstGeom prst="rect"/>
          <a:solidFill>
            <a:srgbClr val="00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90"/>
              <a:t>What</a:t>
            </a:r>
            <a:r>
              <a:rPr dirty="0" sz="4400" spc="-225"/>
              <a:t> </a:t>
            </a:r>
            <a:r>
              <a:rPr dirty="0" sz="4400"/>
              <a:t>is</a:t>
            </a:r>
            <a:r>
              <a:rPr dirty="0" sz="4400" spc="-200"/>
              <a:t> </a:t>
            </a:r>
            <a:r>
              <a:rPr dirty="0" sz="4400" spc="-415"/>
              <a:t>GCP</a:t>
            </a:r>
            <a:r>
              <a:rPr dirty="0" sz="4400" spc="-170"/>
              <a:t> </a:t>
            </a:r>
            <a:r>
              <a:rPr dirty="0" sz="4400"/>
              <a:t>Global</a:t>
            </a:r>
            <a:r>
              <a:rPr dirty="0" sz="4400" spc="-200"/>
              <a:t> </a:t>
            </a:r>
            <a:r>
              <a:rPr dirty="0" sz="4400" spc="65"/>
              <a:t>Infrastructure?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882383"/>
            <a:ext cx="11236960" cy="5205095"/>
            <a:chOff x="542544" y="882383"/>
            <a:chExt cx="11236960" cy="520509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935223" y="975359"/>
              <a:ext cx="8752840" cy="5104130"/>
            </a:xfrm>
            <a:custGeom>
              <a:avLst/>
              <a:gdLst/>
              <a:ahLst/>
              <a:cxnLst/>
              <a:rect l="l" t="t" r="r" b="b"/>
              <a:pathLst>
                <a:path w="8752840" h="5104130">
                  <a:moveTo>
                    <a:pt x="8423529" y="0"/>
                  </a:moveTo>
                  <a:lnTo>
                    <a:pt x="328802" y="0"/>
                  </a:lnTo>
                  <a:lnTo>
                    <a:pt x="280211" y="3564"/>
                  </a:lnTo>
                  <a:lnTo>
                    <a:pt x="233834" y="13919"/>
                  </a:lnTo>
                  <a:lnTo>
                    <a:pt x="190180" y="30557"/>
                  </a:lnTo>
                  <a:lnTo>
                    <a:pt x="149758" y="52967"/>
                  </a:lnTo>
                  <a:lnTo>
                    <a:pt x="113077" y="80644"/>
                  </a:lnTo>
                  <a:lnTo>
                    <a:pt x="80644" y="113077"/>
                  </a:lnTo>
                  <a:lnTo>
                    <a:pt x="52967" y="149758"/>
                  </a:lnTo>
                  <a:lnTo>
                    <a:pt x="30557" y="190180"/>
                  </a:lnTo>
                  <a:lnTo>
                    <a:pt x="13919" y="233834"/>
                  </a:lnTo>
                  <a:lnTo>
                    <a:pt x="3564" y="280211"/>
                  </a:lnTo>
                  <a:lnTo>
                    <a:pt x="0" y="328802"/>
                  </a:lnTo>
                  <a:lnTo>
                    <a:pt x="0" y="4775034"/>
                  </a:lnTo>
                  <a:lnTo>
                    <a:pt x="3564" y="4823627"/>
                  </a:lnTo>
                  <a:lnTo>
                    <a:pt x="13919" y="4870007"/>
                  </a:lnTo>
                  <a:lnTo>
                    <a:pt x="30557" y="4913664"/>
                  </a:lnTo>
                  <a:lnTo>
                    <a:pt x="52967" y="4954090"/>
                  </a:lnTo>
                  <a:lnTo>
                    <a:pt x="80644" y="4990777"/>
                  </a:lnTo>
                  <a:lnTo>
                    <a:pt x="113077" y="5023215"/>
                  </a:lnTo>
                  <a:lnTo>
                    <a:pt x="149758" y="5050896"/>
                  </a:lnTo>
                  <a:lnTo>
                    <a:pt x="190180" y="5073312"/>
                  </a:lnTo>
                  <a:lnTo>
                    <a:pt x="233834" y="5089952"/>
                  </a:lnTo>
                  <a:lnTo>
                    <a:pt x="280211" y="5100310"/>
                  </a:lnTo>
                  <a:lnTo>
                    <a:pt x="328802" y="5103876"/>
                  </a:lnTo>
                  <a:lnTo>
                    <a:pt x="8423529" y="5103876"/>
                  </a:lnTo>
                  <a:lnTo>
                    <a:pt x="8472120" y="5100310"/>
                  </a:lnTo>
                  <a:lnTo>
                    <a:pt x="8518497" y="5089952"/>
                  </a:lnTo>
                  <a:lnTo>
                    <a:pt x="8562151" y="5073312"/>
                  </a:lnTo>
                  <a:lnTo>
                    <a:pt x="8602573" y="5050896"/>
                  </a:lnTo>
                  <a:lnTo>
                    <a:pt x="8639254" y="5023215"/>
                  </a:lnTo>
                  <a:lnTo>
                    <a:pt x="8671687" y="4990777"/>
                  </a:lnTo>
                  <a:lnTo>
                    <a:pt x="8699364" y="4954090"/>
                  </a:lnTo>
                  <a:lnTo>
                    <a:pt x="8721774" y="4913664"/>
                  </a:lnTo>
                  <a:lnTo>
                    <a:pt x="8738412" y="4870007"/>
                  </a:lnTo>
                  <a:lnTo>
                    <a:pt x="8748767" y="4823627"/>
                  </a:lnTo>
                  <a:lnTo>
                    <a:pt x="8752332" y="4775034"/>
                  </a:lnTo>
                  <a:lnTo>
                    <a:pt x="8752332" y="328802"/>
                  </a:lnTo>
                  <a:lnTo>
                    <a:pt x="8748767" y="280211"/>
                  </a:lnTo>
                  <a:lnTo>
                    <a:pt x="8738412" y="233834"/>
                  </a:lnTo>
                  <a:lnTo>
                    <a:pt x="8721774" y="190180"/>
                  </a:lnTo>
                  <a:lnTo>
                    <a:pt x="8699364" y="149758"/>
                  </a:lnTo>
                  <a:lnTo>
                    <a:pt x="8671687" y="113077"/>
                  </a:lnTo>
                  <a:lnTo>
                    <a:pt x="8639254" y="80644"/>
                  </a:lnTo>
                  <a:lnTo>
                    <a:pt x="8602573" y="52967"/>
                  </a:lnTo>
                  <a:lnTo>
                    <a:pt x="8562151" y="30557"/>
                  </a:lnTo>
                  <a:lnTo>
                    <a:pt x="8518497" y="13919"/>
                  </a:lnTo>
                  <a:lnTo>
                    <a:pt x="8472120" y="3564"/>
                  </a:lnTo>
                  <a:lnTo>
                    <a:pt x="8423529" y="0"/>
                  </a:lnTo>
                  <a:close/>
                </a:path>
              </a:pathLst>
            </a:custGeom>
            <a:solidFill>
              <a:srgbClr val="F8DCD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9124" y="882383"/>
              <a:ext cx="499859" cy="5151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360150" y="909446"/>
              <a:ext cx="397510" cy="412750"/>
            </a:xfrm>
            <a:custGeom>
              <a:avLst/>
              <a:gdLst/>
              <a:ahLst/>
              <a:cxnLst/>
              <a:rect l="l" t="t" r="r" b="b"/>
              <a:pathLst>
                <a:path w="397509" h="412750">
                  <a:moveTo>
                    <a:pt x="298450" y="0"/>
                  </a:moveTo>
                  <a:lnTo>
                    <a:pt x="198627" y="107061"/>
                  </a:lnTo>
                  <a:lnTo>
                    <a:pt x="98805" y="0"/>
                  </a:lnTo>
                  <a:lnTo>
                    <a:pt x="0" y="92201"/>
                  </a:lnTo>
                  <a:lnTo>
                    <a:pt x="106172" y="206120"/>
                  </a:lnTo>
                  <a:lnTo>
                    <a:pt x="0" y="320039"/>
                  </a:lnTo>
                  <a:lnTo>
                    <a:pt x="98805" y="412241"/>
                  </a:lnTo>
                  <a:lnTo>
                    <a:pt x="198627" y="305180"/>
                  </a:lnTo>
                  <a:lnTo>
                    <a:pt x="298450" y="412241"/>
                  </a:lnTo>
                  <a:lnTo>
                    <a:pt x="397255" y="320039"/>
                  </a:lnTo>
                  <a:lnTo>
                    <a:pt x="291083" y="206120"/>
                  </a:lnTo>
                  <a:lnTo>
                    <a:pt x="397255" y="92201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24200" y="1208531"/>
              <a:ext cx="8141334" cy="4441190"/>
            </a:xfrm>
            <a:custGeom>
              <a:avLst/>
              <a:gdLst/>
              <a:ahLst/>
              <a:cxnLst/>
              <a:rect l="l" t="t" r="r" b="b"/>
              <a:pathLst>
                <a:path w="8141334" h="4441190">
                  <a:moveTo>
                    <a:pt x="7855077" y="0"/>
                  </a:moveTo>
                  <a:lnTo>
                    <a:pt x="286130" y="0"/>
                  </a:lnTo>
                  <a:lnTo>
                    <a:pt x="239728" y="3745"/>
                  </a:lnTo>
                  <a:lnTo>
                    <a:pt x="195705" y="14590"/>
                  </a:lnTo>
                  <a:lnTo>
                    <a:pt x="154653" y="31944"/>
                  </a:lnTo>
                  <a:lnTo>
                    <a:pt x="117162" y="55217"/>
                  </a:lnTo>
                  <a:lnTo>
                    <a:pt x="83819" y="83820"/>
                  </a:lnTo>
                  <a:lnTo>
                    <a:pt x="55217" y="117162"/>
                  </a:lnTo>
                  <a:lnTo>
                    <a:pt x="31944" y="154653"/>
                  </a:lnTo>
                  <a:lnTo>
                    <a:pt x="14590" y="195705"/>
                  </a:lnTo>
                  <a:lnTo>
                    <a:pt x="3745" y="239728"/>
                  </a:lnTo>
                  <a:lnTo>
                    <a:pt x="0" y="286130"/>
                  </a:lnTo>
                  <a:lnTo>
                    <a:pt x="0" y="4154804"/>
                  </a:lnTo>
                  <a:lnTo>
                    <a:pt x="3745" y="4201207"/>
                  </a:lnTo>
                  <a:lnTo>
                    <a:pt x="14590" y="4245230"/>
                  </a:lnTo>
                  <a:lnTo>
                    <a:pt x="31944" y="4286282"/>
                  </a:lnTo>
                  <a:lnTo>
                    <a:pt x="55217" y="4323773"/>
                  </a:lnTo>
                  <a:lnTo>
                    <a:pt x="83819" y="4357116"/>
                  </a:lnTo>
                  <a:lnTo>
                    <a:pt x="117162" y="4385718"/>
                  </a:lnTo>
                  <a:lnTo>
                    <a:pt x="154653" y="4408991"/>
                  </a:lnTo>
                  <a:lnTo>
                    <a:pt x="195705" y="4426345"/>
                  </a:lnTo>
                  <a:lnTo>
                    <a:pt x="239728" y="4437190"/>
                  </a:lnTo>
                  <a:lnTo>
                    <a:pt x="286130" y="4440935"/>
                  </a:lnTo>
                  <a:lnTo>
                    <a:pt x="7855077" y="4440935"/>
                  </a:lnTo>
                  <a:lnTo>
                    <a:pt x="7901479" y="4437190"/>
                  </a:lnTo>
                  <a:lnTo>
                    <a:pt x="7945502" y="4426345"/>
                  </a:lnTo>
                  <a:lnTo>
                    <a:pt x="7986554" y="4408991"/>
                  </a:lnTo>
                  <a:lnTo>
                    <a:pt x="8024045" y="4385718"/>
                  </a:lnTo>
                  <a:lnTo>
                    <a:pt x="8057387" y="4357116"/>
                  </a:lnTo>
                  <a:lnTo>
                    <a:pt x="8085990" y="4323773"/>
                  </a:lnTo>
                  <a:lnTo>
                    <a:pt x="8109263" y="4286282"/>
                  </a:lnTo>
                  <a:lnTo>
                    <a:pt x="8126617" y="4245230"/>
                  </a:lnTo>
                  <a:lnTo>
                    <a:pt x="8137462" y="4201207"/>
                  </a:lnTo>
                  <a:lnTo>
                    <a:pt x="8141208" y="4154804"/>
                  </a:lnTo>
                  <a:lnTo>
                    <a:pt x="8141208" y="286130"/>
                  </a:lnTo>
                  <a:lnTo>
                    <a:pt x="8137462" y="239728"/>
                  </a:lnTo>
                  <a:lnTo>
                    <a:pt x="8126617" y="195705"/>
                  </a:lnTo>
                  <a:lnTo>
                    <a:pt x="8109263" y="154653"/>
                  </a:lnTo>
                  <a:lnTo>
                    <a:pt x="8085990" y="117162"/>
                  </a:lnTo>
                  <a:lnTo>
                    <a:pt x="8057388" y="83820"/>
                  </a:lnTo>
                  <a:lnTo>
                    <a:pt x="8024045" y="55217"/>
                  </a:lnTo>
                  <a:lnTo>
                    <a:pt x="7986554" y="31944"/>
                  </a:lnTo>
                  <a:lnTo>
                    <a:pt x="7945502" y="14590"/>
                  </a:lnTo>
                  <a:lnTo>
                    <a:pt x="7901479" y="3745"/>
                  </a:lnTo>
                  <a:lnTo>
                    <a:pt x="7855077" y="0"/>
                  </a:lnTo>
                  <a:close/>
                </a:path>
              </a:pathLst>
            </a:custGeom>
            <a:solidFill>
              <a:srgbClr val="F8DCD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9836" y="1121651"/>
              <a:ext cx="469404" cy="46940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960735" y="1147698"/>
              <a:ext cx="367030" cy="367030"/>
            </a:xfrm>
            <a:custGeom>
              <a:avLst/>
              <a:gdLst/>
              <a:ahLst/>
              <a:cxnLst/>
              <a:rect l="l" t="t" r="r" b="b"/>
              <a:pathLst>
                <a:path w="367029" h="367030">
                  <a:moveTo>
                    <a:pt x="278003" y="0"/>
                  </a:moveTo>
                  <a:lnTo>
                    <a:pt x="183515" y="94487"/>
                  </a:lnTo>
                  <a:lnTo>
                    <a:pt x="89026" y="0"/>
                  </a:lnTo>
                  <a:lnTo>
                    <a:pt x="0" y="89026"/>
                  </a:lnTo>
                  <a:lnTo>
                    <a:pt x="94488" y="183514"/>
                  </a:lnTo>
                  <a:lnTo>
                    <a:pt x="0" y="278002"/>
                  </a:lnTo>
                  <a:lnTo>
                    <a:pt x="89026" y="367029"/>
                  </a:lnTo>
                  <a:lnTo>
                    <a:pt x="183515" y="272541"/>
                  </a:lnTo>
                  <a:lnTo>
                    <a:pt x="278003" y="367029"/>
                  </a:lnTo>
                  <a:lnTo>
                    <a:pt x="367030" y="278002"/>
                  </a:lnTo>
                  <a:lnTo>
                    <a:pt x="272415" y="183514"/>
                  </a:lnTo>
                  <a:lnTo>
                    <a:pt x="367030" y="89026"/>
                  </a:lnTo>
                  <a:lnTo>
                    <a:pt x="278003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879741" y="1717954"/>
              <a:ext cx="498475" cy="187325"/>
            </a:xfrm>
            <a:custGeom>
              <a:avLst/>
              <a:gdLst/>
              <a:ahLst/>
              <a:cxnLst/>
              <a:rect l="l" t="t" r="r" b="b"/>
              <a:pathLst>
                <a:path w="498475" h="187325">
                  <a:moveTo>
                    <a:pt x="230746" y="82804"/>
                  </a:moveTo>
                  <a:lnTo>
                    <a:pt x="200469" y="71437"/>
                  </a:lnTo>
                  <a:lnTo>
                    <a:pt x="175145" y="61925"/>
                  </a:lnTo>
                  <a:lnTo>
                    <a:pt x="175145" y="51955"/>
                  </a:lnTo>
                  <a:lnTo>
                    <a:pt x="175145" y="45466"/>
                  </a:lnTo>
                  <a:lnTo>
                    <a:pt x="164490" y="44069"/>
                  </a:lnTo>
                  <a:lnTo>
                    <a:pt x="159626" y="44069"/>
                  </a:lnTo>
                  <a:lnTo>
                    <a:pt x="158927" y="51955"/>
                  </a:lnTo>
                  <a:lnTo>
                    <a:pt x="151752" y="48945"/>
                  </a:lnTo>
                  <a:lnTo>
                    <a:pt x="152349" y="40957"/>
                  </a:lnTo>
                  <a:lnTo>
                    <a:pt x="152361" y="40817"/>
                  </a:lnTo>
                  <a:lnTo>
                    <a:pt x="152488" y="39204"/>
                  </a:lnTo>
                  <a:lnTo>
                    <a:pt x="152603" y="37579"/>
                  </a:lnTo>
                  <a:lnTo>
                    <a:pt x="152666" y="36753"/>
                  </a:lnTo>
                  <a:lnTo>
                    <a:pt x="152742" y="35725"/>
                  </a:lnTo>
                  <a:lnTo>
                    <a:pt x="152857" y="34328"/>
                  </a:lnTo>
                  <a:lnTo>
                    <a:pt x="152908" y="33629"/>
                  </a:lnTo>
                  <a:lnTo>
                    <a:pt x="149072" y="31597"/>
                  </a:lnTo>
                  <a:lnTo>
                    <a:pt x="148488" y="31013"/>
                  </a:lnTo>
                  <a:lnTo>
                    <a:pt x="147281" y="29692"/>
                  </a:lnTo>
                  <a:lnTo>
                    <a:pt x="144335" y="26441"/>
                  </a:lnTo>
                  <a:lnTo>
                    <a:pt x="141084" y="27368"/>
                  </a:lnTo>
                  <a:lnTo>
                    <a:pt x="132054" y="29692"/>
                  </a:lnTo>
                  <a:lnTo>
                    <a:pt x="126263" y="21805"/>
                  </a:lnTo>
                  <a:lnTo>
                    <a:pt x="117919" y="21805"/>
                  </a:lnTo>
                  <a:lnTo>
                    <a:pt x="107264" y="35026"/>
                  </a:lnTo>
                  <a:lnTo>
                    <a:pt x="109207" y="40817"/>
                  </a:lnTo>
                  <a:lnTo>
                    <a:pt x="110871" y="46990"/>
                  </a:lnTo>
                  <a:lnTo>
                    <a:pt x="112128" y="53111"/>
                  </a:lnTo>
                  <a:lnTo>
                    <a:pt x="112128" y="59385"/>
                  </a:lnTo>
                  <a:lnTo>
                    <a:pt x="119545" y="64020"/>
                  </a:lnTo>
                  <a:lnTo>
                    <a:pt x="118389" y="71437"/>
                  </a:lnTo>
                  <a:lnTo>
                    <a:pt x="110629" y="67906"/>
                  </a:lnTo>
                  <a:lnTo>
                    <a:pt x="105181" y="62623"/>
                  </a:lnTo>
                  <a:lnTo>
                    <a:pt x="103987" y="60769"/>
                  </a:lnTo>
                  <a:lnTo>
                    <a:pt x="101117" y="56311"/>
                  </a:lnTo>
                  <a:lnTo>
                    <a:pt x="80860" y="35026"/>
                  </a:lnTo>
                  <a:lnTo>
                    <a:pt x="70662" y="44767"/>
                  </a:lnTo>
                  <a:lnTo>
                    <a:pt x="67652" y="55905"/>
                  </a:lnTo>
                  <a:lnTo>
                    <a:pt x="40081" y="43141"/>
                  </a:lnTo>
                  <a:lnTo>
                    <a:pt x="44627" y="38519"/>
                  </a:lnTo>
                  <a:lnTo>
                    <a:pt x="49860" y="37579"/>
                  </a:lnTo>
                  <a:lnTo>
                    <a:pt x="49517" y="37579"/>
                  </a:lnTo>
                  <a:lnTo>
                    <a:pt x="56565" y="36753"/>
                  </a:lnTo>
                  <a:lnTo>
                    <a:pt x="61633" y="33172"/>
                  </a:lnTo>
                  <a:lnTo>
                    <a:pt x="49491" y="31013"/>
                  </a:lnTo>
                  <a:lnTo>
                    <a:pt x="37236" y="30492"/>
                  </a:lnTo>
                  <a:lnTo>
                    <a:pt x="25006" y="31597"/>
                  </a:lnTo>
                  <a:lnTo>
                    <a:pt x="12979" y="34328"/>
                  </a:lnTo>
                  <a:lnTo>
                    <a:pt x="9042" y="35725"/>
                  </a:lnTo>
                  <a:lnTo>
                    <a:pt x="8915" y="36753"/>
                  </a:lnTo>
                  <a:lnTo>
                    <a:pt x="8801" y="37579"/>
                  </a:lnTo>
                  <a:lnTo>
                    <a:pt x="7645" y="39204"/>
                  </a:lnTo>
                  <a:lnTo>
                    <a:pt x="2019" y="45732"/>
                  </a:lnTo>
                  <a:lnTo>
                    <a:pt x="0" y="50368"/>
                  </a:lnTo>
                  <a:lnTo>
                    <a:pt x="1460" y="55219"/>
                  </a:lnTo>
                  <a:lnTo>
                    <a:pt x="6261" y="62395"/>
                  </a:lnTo>
                  <a:lnTo>
                    <a:pt x="5334" y="66332"/>
                  </a:lnTo>
                  <a:lnTo>
                    <a:pt x="7188" y="66332"/>
                  </a:lnTo>
                  <a:lnTo>
                    <a:pt x="8801" y="67030"/>
                  </a:lnTo>
                  <a:lnTo>
                    <a:pt x="19926" y="60769"/>
                  </a:lnTo>
                  <a:lnTo>
                    <a:pt x="24561" y="77939"/>
                  </a:lnTo>
                  <a:lnTo>
                    <a:pt x="22707" y="81648"/>
                  </a:lnTo>
                  <a:lnTo>
                    <a:pt x="16687" y="86753"/>
                  </a:lnTo>
                  <a:lnTo>
                    <a:pt x="19926" y="92316"/>
                  </a:lnTo>
                  <a:lnTo>
                    <a:pt x="41706" y="106934"/>
                  </a:lnTo>
                  <a:lnTo>
                    <a:pt x="49657" y="111544"/>
                  </a:lnTo>
                  <a:lnTo>
                    <a:pt x="78308" y="95796"/>
                  </a:lnTo>
                  <a:lnTo>
                    <a:pt x="80391" y="92786"/>
                  </a:lnTo>
                  <a:lnTo>
                    <a:pt x="81318" y="89992"/>
                  </a:lnTo>
                  <a:lnTo>
                    <a:pt x="87807" y="89992"/>
                  </a:lnTo>
                  <a:lnTo>
                    <a:pt x="93129" y="93243"/>
                  </a:lnTo>
                  <a:lnTo>
                    <a:pt x="95059" y="89992"/>
                  </a:lnTo>
                  <a:lnTo>
                    <a:pt x="96837" y="86982"/>
                  </a:lnTo>
                  <a:lnTo>
                    <a:pt x="100088" y="86982"/>
                  </a:lnTo>
                  <a:lnTo>
                    <a:pt x="100088" y="97878"/>
                  </a:lnTo>
                  <a:lnTo>
                    <a:pt x="107721" y="98920"/>
                  </a:lnTo>
                  <a:lnTo>
                    <a:pt x="114134" y="96431"/>
                  </a:lnTo>
                  <a:lnTo>
                    <a:pt x="120053" y="92468"/>
                  </a:lnTo>
                  <a:lnTo>
                    <a:pt x="126263" y="89065"/>
                  </a:lnTo>
                  <a:lnTo>
                    <a:pt x="127889" y="106692"/>
                  </a:lnTo>
                  <a:lnTo>
                    <a:pt x="127889" y="129908"/>
                  </a:lnTo>
                  <a:lnTo>
                    <a:pt x="127889" y="131978"/>
                  </a:lnTo>
                  <a:lnTo>
                    <a:pt x="120116" y="129908"/>
                  </a:lnTo>
                  <a:lnTo>
                    <a:pt x="127889" y="129908"/>
                  </a:lnTo>
                  <a:lnTo>
                    <a:pt x="127889" y="106692"/>
                  </a:lnTo>
                  <a:lnTo>
                    <a:pt x="120002" y="107226"/>
                  </a:lnTo>
                  <a:lnTo>
                    <a:pt x="112229" y="108712"/>
                  </a:lnTo>
                  <a:lnTo>
                    <a:pt x="104724" y="111099"/>
                  </a:lnTo>
                  <a:lnTo>
                    <a:pt x="94716" y="115824"/>
                  </a:lnTo>
                  <a:lnTo>
                    <a:pt x="84213" y="119164"/>
                  </a:lnTo>
                  <a:lnTo>
                    <a:pt x="73367" y="121081"/>
                  </a:lnTo>
                  <a:lnTo>
                    <a:pt x="62318" y="121539"/>
                  </a:lnTo>
                  <a:lnTo>
                    <a:pt x="62318" y="131978"/>
                  </a:lnTo>
                  <a:lnTo>
                    <a:pt x="68110" y="134302"/>
                  </a:lnTo>
                  <a:lnTo>
                    <a:pt x="80264" y="132537"/>
                  </a:lnTo>
                  <a:lnTo>
                    <a:pt x="91808" y="131279"/>
                  </a:lnTo>
                  <a:lnTo>
                    <a:pt x="91465" y="131279"/>
                  </a:lnTo>
                  <a:lnTo>
                    <a:pt x="104724" y="130327"/>
                  </a:lnTo>
                  <a:lnTo>
                    <a:pt x="116662" y="129921"/>
                  </a:lnTo>
                  <a:lnTo>
                    <a:pt x="115138" y="131279"/>
                  </a:lnTo>
                  <a:lnTo>
                    <a:pt x="113055" y="134759"/>
                  </a:lnTo>
                  <a:lnTo>
                    <a:pt x="112826" y="134810"/>
                  </a:lnTo>
                  <a:lnTo>
                    <a:pt x="112826" y="144970"/>
                  </a:lnTo>
                  <a:lnTo>
                    <a:pt x="107264" y="151003"/>
                  </a:lnTo>
                  <a:lnTo>
                    <a:pt x="103098" y="147294"/>
                  </a:lnTo>
                  <a:lnTo>
                    <a:pt x="99263" y="147078"/>
                  </a:lnTo>
                  <a:lnTo>
                    <a:pt x="108343" y="145669"/>
                  </a:lnTo>
                  <a:lnTo>
                    <a:pt x="112826" y="144970"/>
                  </a:lnTo>
                  <a:lnTo>
                    <a:pt x="112826" y="134810"/>
                  </a:lnTo>
                  <a:lnTo>
                    <a:pt x="110274" y="135229"/>
                  </a:lnTo>
                  <a:lnTo>
                    <a:pt x="104546" y="136461"/>
                  </a:lnTo>
                  <a:lnTo>
                    <a:pt x="99733" y="140335"/>
                  </a:lnTo>
                  <a:lnTo>
                    <a:pt x="97307" y="145669"/>
                  </a:lnTo>
                  <a:lnTo>
                    <a:pt x="79463" y="145669"/>
                  </a:lnTo>
                  <a:lnTo>
                    <a:pt x="74828" y="140792"/>
                  </a:lnTo>
                  <a:lnTo>
                    <a:pt x="70662" y="148450"/>
                  </a:lnTo>
                  <a:lnTo>
                    <a:pt x="72517" y="151003"/>
                  </a:lnTo>
                  <a:lnTo>
                    <a:pt x="73901" y="155409"/>
                  </a:lnTo>
                  <a:lnTo>
                    <a:pt x="76923" y="157035"/>
                  </a:lnTo>
                  <a:lnTo>
                    <a:pt x="85788" y="162128"/>
                  </a:lnTo>
                  <a:lnTo>
                    <a:pt x="95364" y="165455"/>
                  </a:lnTo>
                  <a:lnTo>
                    <a:pt x="105397" y="166954"/>
                  </a:lnTo>
                  <a:lnTo>
                    <a:pt x="115608" y="166547"/>
                  </a:lnTo>
                  <a:lnTo>
                    <a:pt x="113753" y="171183"/>
                  </a:lnTo>
                  <a:lnTo>
                    <a:pt x="110045" y="173507"/>
                  </a:lnTo>
                  <a:lnTo>
                    <a:pt x="111201" y="177444"/>
                  </a:lnTo>
                  <a:lnTo>
                    <a:pt x="115404" y="181394"/>
                  </a:lnTo>
                  <a:lnTo>
                    <a:pt x="120180" y="184861"/>
                  </a:lnTo>
                  <a:lnTo>
                    <a:pt x="125730" y="186778"/>
                  </a:lnTo>
                  <a:lnTo>
                    <a:pt x="132283" y="186029"/>
                  </a:lnTo>
                  <a:lnTo>
                    <a:pt x="136258" y="179082"/>
                  </a:lnTo>
                  <a:lnTo>
                    <a:pt x="139598" y="171780"/>
                  </a:lnTo>
                  <a:lnTo>
                    <a:pt x="141439" y="166547"/>
                  </a:lnTo>
                  <a:lnTo>
                    <a:pt x="142252" y="164223"/>
                  </a:lnTo>
                  <a:lnTo>
                    <a:pt x="145059" y="157035"/>
                  </a:lnTo>
                  <a:lnTo>
                    <a:pt x="146240" y="155409"/>
                  </a:lnTo>
                  <a:lnTo>
                    <a:pt x="149504" y="151003"/>
                  </a:lnTo>
                  <a:lnTo>
                    <a:pt x="149682" y="150761"/>
                  </a:lnTo>
                  <a:lnTo>
                    <a:pt x="155689" y="145986"/>
                  </a:lnTo>
                  <a:lnTo>
                    <a:pt x="158026" y="144970"/>
                  </a:lnTo>
                  <a:lnTo>
                    <a:pt x="162864" y="142887"/>
                  </a:lnTo>
                  <a:lnTo>
                    <a:pt x="167030" y="140335"/>
                  </a:lnTo>
                  <a:lnTo>
                    <a:pt x="164719" y="132676"/>
                  </a:lnTo>
                  <a:lnTo>
                    <a:pt x="164896" y="131978"/>
                  </a:lnTo>
                  <a:lnTo>
                    <a:pt x="165633" y="129197"/>
                  </a:lnTo>
                  <a:lnTo>
                    <a:pt x="167030" y="123863"/>
                  </a:lnTo>
                  <a:lnTo>
                    <a:pt x="167500" y="121780"/>
                  </a:lnTo>
                  <a:lnTo>
                    <a:pt x="169125" y="121310"/>
                  </a:lnTo>
                  <a:lnTo>
                    <a:pt x="180009" y="118059"/>
                  </a:lnTo>
                  <a:lnTo>
                    <a:pt x="178943" y="108712"/>
                  </a:lnTo>
                  <a:lnTo>
                    <a:pt x="178854" y="107861"/>
                  </a:lnTo>
                  <a:lnTo>
                    <a:pt x="181165" y="100431"/>
                  </a:lnTo>
                  <a:lnTo>
                    <a:pt x="186956" y="97193"/>
                  </a:lnTo>
                  <a:lnTo>
                    <a:pt x="192062" y="93941"/>
                  </a:lnTo>
                  <a:lnTo>
                    <a:pt x="202717" y="89306"/>
                  </a:lnTo>
                  <a:lnTo>
                    <a:pt x="208038" y="89763"/>
                  </a:lnTo>
                  <a:lnTo>
                    <a:pt x="209321" y="89306"/>
                  </a:lnTo>
                  <a:lnTo>
                    <a:pt x="209956" y="89065"/>
                  </a:lnTo>
                  <a:lnTo>
                    <a:pt x="215684" y="86982"/>
                  </a:lnTo>
                  <a:lnTo>
                    <a:pt x="218236" y="86055"/>
                  </a:lnTo>
                  <a:lnTo>
                    <a:pt x="224955" y="89306"/>
                  </a:lnTo>
                  <a:lnTo>
                    <a:pt x="227850" y="86055"/>
                  </a:lnTo>
                  <a:lnTo>
                    <a:pt x="230746" y="82804"/>
                  </a:lnTo>
                  <a:close/>
                </a:path>
                <a:path w="498475" h="187325">
                  <a:moveTo>
                    <a:pt x="295846" y="134302"/>
                  </a:moveTo>
                  <a:lnTo>
                    <a:pt x="286727" y="132346"/>
                  </a:lnTo>
                  <a:lnTo>
                    <a:pt x="278663" y="128041"/>
                  </a:lnTo>
                  <a:lnTo>
                    <a:pt x="272046" y="121716"/>
                  </a:lnTo>
                  <a:lnTo>
                    <a:pt x="267347" y="113652"/>
                  </a:lnTo>
                  <a:lnTo>
                    <a:pt x="249275" y="113652"/>
                  </a:lnTo>
                  <a:lnTo>
                    <a:pt x="246126" y="104406"/>
                  </a:lnTo>
                  <a:lnTo>
                    <a:pt x="242265" y="99098"/>
                  </a:lnTo>
                  <a:lnTo>
                    <a:pt x="236766" y="97015"/>
                  </a:lnTo>
                  <a:lnTo>
                    <a:pt x="228663" y="97421"/>
                  </a:lnTo>
                  <a:lnTo>
                    <a:pt x="224294" y="98577"/>
                  </a:lnTo>
                  <a:lnTo>
                    <a:pt x="220091" y="100304"/>
                  </a:lnTo>
                  <a:lnTo>
                    <a:pt x="216154" y="102527"/>
                  </a:lnTo>
                  <a:lnTo>
                    <a:pt x="220091" y="111099"/>
                  </a:lnTo>
                  <a:lnTo>
                    <a:pt x="233756" y="115506"/>
                  </a:lnTo>
                  <a:lnTo>
                    <a:pt x="226809" y="121310"/>
                  </a:lnTo>
                  <a:lnTo>
                    <a:pt x="227418" y="122643"/>
                  </a:lnTo>
                  <a:lnTo>
                    <a:pt x="228193" y="123888"/>
                  </a:lnTo>
                  <a:lnTo>
                    <a:pt x="229120" y="125018"/>
                  </a:lnTo>
                  <a:lnTo>
                    <a:pt x="233984" y="128270"/>
                  </a:lnTo>
                  <a:lnTo>
                    <a:pt x="232371" y="137553"/>
                  </a:lnTo>
                  <a:lnTo>
                    <a:pt x="225412" y="141719"/>
                  </a:lnTo>
                  <a:lnTo>
                    <a:pt x="227266" y="150075"/>
                  </a:lnTo>
                  <a:lnTo>
                    <a:pt x="259003" y="144272"/>
                  </a:lnTo>
                  <a:lnTo>
                    <a:pt x="264566" y="157492"/>
                  </a:lnTo>
                  <a:lnTo>
                    <a:pt x="273710" y="153657"/>
                  </a:lnTo>
                  <a:lnTo>
                    <a:pt x="282079" y="148437"/>
                  </a:lnTo>
                  <a:lnTo>
                    <a:pt x="286854" y="144272"/>
                  </a:lnTo>
                  <a:lnTo>
                    <a:pt x="289509" y="141947"/>
                  </a:lnTo>
                  <a:lnTo>
                    <a:pt x="295846" y="134302"/>
                  </a:lnTo>
                  <a:close/>
                </a:path>
                <a:path w="498475" h="187325">
                  <a:moveTo>
                    <a:pt x="359778" y="27838"/>
                  </a:moveTo>
                  <a:lnTo>
                    <a:pt x="358165" y="21805"/>
                  </a:lnTo>
                  <a:lnTo>
                    <a:pt x="352374" y="18999"/>
                  </a:lnTo>
                  <a:lnTo>
                    <a:pt x="349859" y="18211"/>
                  </a:lnTo>
                  <a:lnTo>
                    <a:pt x="330250" y="16090"/>
                  </a:lnTo>
                  <a:lnTo>
                    <a:pt x="306070" y="11137"/>
                  </a:lnTo>
                  <a:lnTo>
                    <a:pt x="298615" y="11277"/>
                  </a:lnTo>
                  <a:lnTo>
                    <a:pt x="291401" y="13144"/>
                  </a:lnTo>
                  <a:lnTo>
                    <a:pt x="284721" y="16700"/>
                  </a:lnTo>
                  <a:lnTo>
                    <a:pt x="281940" y="19024"/>
                  </a:lnTo>
                  <a:lnTo>
                    <a:pt x="276148" y="16700"/>
                  </a:lnTo>
                  <a:lnTo>
                    <a:pt x="271284" y="17856"/>
                  </a:lnTo>
                  <a:lnTo>
                    <a:pt x="271538" y="13220"/>
                  </a:lnTo>
                  <a:lnTo>
                    <a:pt x="271284" y="6731"/>
                  </a:lnTo>
                  <a:lnTo>
                    <a:pt x="267525" y="5232"/>
                  </a:lnTo>
                  <a:lnTo>
                    <a:pt x="265557" y="5232"/>
                  </a:lnTo>
                  <a:lnTo>
                    <a:pt x="263867" y="6032"/>
                  </a:lnTo>
                  <a:lnTo>
                    <a:pt x="260400" y="10668"/>
                  </a:lnTo>
                  <a:lnTo>
                    <a:pt x="252984" y="22961"/>
                  </a:lnTo>
                  <a:lnTo>
                    <a:pt x="244602" y="18554"/>
                  </a:lnTo>
                  <a:lnTo>
                    <a:pt x="240245" y="16700"/>
                  </a:lnTo>
                  <a:lnTo>
                    <a:pt x="237540" y="14998"/>
                  </a:lnTo>
                  <a:lnTo>
                    <a:pt x="234391" y="14109"/>
                  </a:lnTo>
                  <a:lnTo>
                    <a:pt x="225145" y="14490"/>
                  </a:lnTo>
                  <a:lnTo>
                    <a:pt x="219163" y="12700"/>
                  </a:lnTo>
                  <a:lnTo>
                    <a:pt x="214299" y="9042"/>
                  </a:lnTo>
                  <a:lnTo>
                    <a:pt x="209194" y="5803"/>
                  </a:lnTo>
                  <a:lnTo>
                    <a:pt x="203873" y="3251"/>
                  </a:lnTo>
                  <a:lnTo>
                    <a:pt x="198310" y="0"/>
                  </a:lnTo>
                  <a:lnTo>
                    <a:pt x="198310" y="10210"/>
                  </a:lnTo>
                  <a:lnTo>
                    <a:pt x="187655" y="12065"/>
                  </a:lnTo>
                  <a:lnTo>
                    <a:pt x="184175" y="18783"/>
                  </a:lnTo>
                  <a:lnTo>
                    <a:pt x="176885" y="15481"/>
                  </a:lnTo>
                  <a:lnTo>
                    <a:pt x="168605" y="15074"/>
                  </a:lnTo>
                  <a:lnTo>
                    <a:pt x="161010" y="17627"/>
                  </a:lnTo>
                  <a:lnTo>
                    <a:pt x="163791" y="20878"/>
                  </a:lnTo>
                  <a:lnTo>
                    <a:pt x="167271" y="22263"/>
                  </a:lnTo>
                  <a:lnTo>
                    <a:pt x="168427" y="24117"/>
                  </a:lnTo>
                  <a:lnTo>
                    <a:pt x="168427" y="32473"/>
                  </a:lnTo>
                  <a:lnTo>
                    <a:pt x="174637" y="36042"/>
                  </a:lnTo>
                  <a:lnTo>
                    <a:pt x="181381" y="38150"/>
                  </a:lnTo>
                  <a:lnTo>
                    <a:pt x="188429" y="38760"/>
                  </a:lnTo>
                  <a:lnTo>
                    <a:pt x="227507" y="34556"/>
                  </a:lnTo>
                  <a:lnTo>
                    <a:pt x="233057" y="34556"/>
                  </a:lnTo>
                  <a:lnTo>
                    <a:pt x="233299" y="38963"/>
                  </a:lnTo>
                  <a:lnTo>
                    <a:pt x="228663" y="40817"/>
                  </a:lnTo>
                  <a:lnTo>
                    <a:pt x="223799" y="43370"/>
                  </a:lnTo>
                  <a:lnTo>
                    <a:pt x="214071" y="46621"/>
                  </a:lnTo>
                  <a:lnTo>
                    <a:pt x="207810" y="43141"/>
                  </a:lnTo>
                  <a:lnTo>
                    <a:pt x="201320" y="46393"/>
                  </a:lnTo>
                  <a:lnTo>
                    <a:pt x="209080" y="50850"/>
                  </a:lnTo>
                  <a:lnTo>
                    <a:pt x="217436" y="53886"/>
                  </a:lnTo>
                  <a:lnTo>
                    <a:pt x="226187" y="55435"/>
                  </a:lnTo>
                  <a:lnTo>
                    <a:pt x="235153" y="55435"/>
                  </a:lnTo>
                  <a:lnTo>
                    <a:pt x="244640" y="54698"/>
                  </a:lnTo>
                  <a:lnTo>
                    <a:pt x="254101" y="55245"/>
                  </a:lnTo>
                  <a:lnTo>
                    <a:pt x="263410" y="57035"/>
                  </a:lnTo>
                  <a:lnTo>
                    <a:pt x="279158" y="62331"/>
                  </a:lnTo>
                  <a:lnTo>
                    <a:pt x="286105" y="62801"/>
                  </a:lnTo>
                  <a:lnTo>
                    <a:pt x="292938" y="61493"/>
                  </a:lnTo>
                  <a:lnTo>
                    <a:pt x="299313" y="58445"/>
                  </a:lnTo>
                  <a:lnTo>
                    <a:pt x="301574" y="56921"/>
                  </a:lnTo>
                  <a:lnTo>
                    <a:pt x="304241" y="56108"/>
                  </a:lnTo>
                  <a:lnTo>
                    <a:pt x="314794" y="56108"/>
                  </a:lnTo>
                  <a:lnTo>
                    <a:pt x="322097" y="53771"/>
                  </a:lnTo>
                  <a:lnTo>
                    <a:pt x="328371" y="49364"/>
                  </a:lnTo>
                  <a:lnTo>
                    <a:pt x="333146" y="43141"/>
                  </a:lnTo>
                  <a:lnTo>
                    <a:pt x="334759" y="40132"/>
                  </a:lnTo>
                  <a:lnTo>
                    <a:pt x="339864" y="38963"/>
                  </a:lnTo>
                  <a:lnTo>
                    <a:pt x="346811" y="35255"/>
                  </a:lnTo>
                  <a:lnTo>
                    <a:pt x="351904" y="32931"/>
                  </a:lnTo>
                  <a:lnTo>
                    <a:pt x="359778" y="27838"/>
                  </a:lnTo>
                  <a:close/>
                </a:path>
                <a:path w="498475" h="187325">
                  <a:moveTo>
                    <a:pt x="498322" y="15303"/>
                  </a:moveTo>
                  <a:lnTo>
                    <a:pt x="491401" y="11099"/>
                  </a:lnTo>
                  <a:lnTo>
                    <a:pt x="484860" y="10350"/>
                  </a:lnTo>
                  <a:lnTo>
                    <a:pt x="478612" y="11557"/>
                  </a:lnTo>
                  <a:lnTo>
                    <a:pt x="472605" y="13220"/>
                  </a:lnTo>
                  <a:lnTo>
                    <a:pt x="470052" y="13220"/>
                  </a:lnTo>
                  <a:lnTo>
                    <a:pt x="465886" y="14376"/>
                  </a:lnTo>
                  <a:lnTo>
                    <a:pt x="467969" y="19951"/>
                  </a:lnTo>
                  <a:lnTo>
                    <a:pt x="475703" y="19964"/>
                  </a:lnTo>
                  <a:lnTo>
                    <a:pt x="483387" y="19189"/>
                  </a:lnTo>
                  <a:lnTo>
                    <a:pt x="490943" y="17627"/>
                  </a:lnTo>
                  <a:lnTo>
                    <a:pt x="498322" y="15303"/>
                  </a:lnTo>
                  <a:close/>
                </a:path>
              </a:pathLst>
            </a:custGeom>
            <a:solidFill>
              <a:srgbClr val="1DABFD">
                <a:alpha val="6862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6915" y="1892184"/>
              <a:ext cx="1768940" cy="136130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5774" y="2349098"/>
              <a:ext cx="230057" cy="10988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501384" y="1854707"/>
              <a:ext cx="3934460" cy="2937510"/>
            </a:xfrm>
            <a:custGeom>
              <a:avLst/>
              <a:gdLst/>
              <a:ahLst/>
              <a:cxnLst/>
              <a:rect l="l" t="t" r="r" b="b"/>
              <a:pathLst>
                <a:path w="3934459" h="2937510">
                  <a:moveTo>
                    <a:pt x="3904995" y="636777"/>
                  </a:moveTo>
                  <a:lnTo>
                    <a:pt x="217932" y="105155"/>
                  </a:lnTo>
                </a:path>
                <a:path w="3934459" h="2937510">
                  <a:moveTo>
                    <a:pt x="3900805" y="986281"/>
                  </a:moveTo>
                  <a:lnTo>
                    <a:pt x="178308" y="449579"/>
                  </a:lnTo>
                </a:path>
                <a:path w="3934459" h="2937510">
                  <a:moveTo>
                    <a:pt x="3929888" y="1346327"/>
                  </a:moveTo>
                  <a:lnTo>
                    <a:pt x="131063" y="798576"/>
                  </a:lnTo>
                </a:path>
                <a:path w="3934459" h="2937510">
                  <a:moveTo>
                    <a:pt x="3934333" y="1701291"/>
                  </a:moveTo>
                  <a:lnTo>
                    <a:pt x="167639" y="1158239"/>
                  </a:lnTo>
                </a:path>
                <a:path w="3934459" h="2937510">
                  <a:moveTo>
                    <a:pt x="3905376" y="2062352"/>
                  </a:moveTo>
                  <a:lnTo>
                    <a:pt x="97536" y="1513331"/>
                  </a:lnTo>
                </a:path>
                <a:path w="3934459" h="2937510">
                  <a:moveTo>
                    <a:pt x="3916044" y="2434716"/>
                  </a:moveTo>
                  <a:lnTo>
                    <a:pt x="41147" y="1876043"/>
                  </a:lnTo>
                </a:path>
                <a:path w="3934459" h="2937510">
                  <a:moveTo>
                    <a:pt x="3818636" y="2796921"/>
                  </a:moveTo>
                  <a:lnTo>
                    <a:pt x="0" y="2246375"/>
                  </a:lnTo>
                </a:path>
                <a:path w="3934459" h="2937510">
                  <a:moveTo>
                    <a:pt x="3329940" y="2888487"/>
                  </a:moveTo>
                  <a:lnTo>
                    <a:pt x="3693160" y="341375"/>
                  </a:lnTo>
                </a:path>
                <a:path w="3934459" h="2937510">
                  <a:moveTo>
                    <a:pt x="3019043" y="2937002"/>
                  </a:moveTo>
                  <a:lnTo>
                    <a:pt x="3398773" y="292607"/>
                  </a:lnTo>
                </a:path>
                <a:path w="3934459" h="2937510">
                  <a:moveTo>
                    <a:pt x="2729484" y="2924810"/>
                  </a:moveTo>
                  <a:lnTo>
                    <a:pt x="3092831" y="292607"/>
                  </a:lnTo>
                </a:path>
                <a:path w="3934459" h="2937510">
                  <a:moveTo>
                    <a:pt x="2452116" y="2672715"/>
                  </a:moveTo>
                  <a:lnTo>
                    <a:pt x="2797683" y="169163"/>
                  </a:lnTo>
                </a:path>
                <a:path w="3934459" h="2937510">
                  <a:moveTo>
                    <a:pt x="2139695" y="2672715"/>
                  </a:moveTo>
                  <a:lnTo>
                    <a:pt x="2485263" y="169163"/>
                  </a:lnTo>
                </a:path>
                <a:path w="3934459" h="2937510">
                  <a:moveTo>
                    <a:pt x="1819656" y="2636647"/>
                  </a:moveTo>
                  <a:lnTo>
                    <a:pt x="2168143" y="112775"/>
                  </a:lnTo>
                </a:path>
                <a:path w="3934459" h="2937510">
                  <a:moveTo>
                    <a:pt x="1510284" y="2564891"/>
                  </a:moveTo>
                  <a:lnTo>
                    <a:pt x="1848865" y="112775"/>
                  </a:lnTo>
                </a:path>
                <a:path w="3934459" h="2937510">
                  <a:moveTo>
                    <a:pt x="1182623" y="2554097"/>
                  </a:moveTo>
                  <a:lnTo>
                    <a:pt x="1519682" y="112775"/>
                  </a:lnTo>
                </a:path>
                <a:path w="3934459" h="2937510">
                  <a:moveTo>
                    <a:pt x="847343" y="2562224"/>
                  </a:moveTo>
                  <a:lnTo>
                    <a:pt x="1201039" y="0"/>
                  </a:lnTo>
                </a:path>
                <a:path w="3934459" h="2937510">
                  <a:moveTo>
                    <a:pt x="524256" y="2513584"/>
                  </a:moveTo>
                  <a:lnTo>
                    <a:pt x="866266" y="365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3902" y="1736851"/>
              <a:ext cx="6072886" cy="31206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868923" y="3031236"/>
              <a:ext cx="3350260" cy="393065"/>
            </a:xfrm>
            <a:custGeom>
              <a:avLst/>
              <a:gdLst/>
              <a:ahLst/>
              <a:cxnLst/>
              <a:rect l="l" t="t" r="r" b="b"/>
              <a:pathLst>
                <a:path w="3350259" h="393064">
                  <a:moveTo>
                    <a:pt x="0" y="0"/>
                  </a:moveTo>
                  <a:lnTo>
                    <a:pt x="3350132" y="392684"/>
                  </a:lnTo>
                </a:path>
              </a:pathLst>
            </a:custGeom>
            <a:ln w="6349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180457" y="3116580"/>
              <a:ext cx="3457575" cy="2019935"/>
            </a:xfrm>
            <a:custGeom>
              <a:avLst/>
              <a:gdLst/>
              <a:ahLst/>
              <a:cxnLst/>
              <a:rect l="l" t="t" r="r" b="b"/>
              <a:pathLst>
                <a:path w="3457575" h="2019935">
                  <a:moveTo>
                    <a:pt x="762" y="0"/>
                  </a:moveTo>
                  <a:lnTo>
                    <a:pt x="0" y="38100"/>
                  </a:lnTo>
                  <a:lnTo>
                    <a:pt x="78032" y="39532"/>
                  </a:lnTo>
                  <a:lnTo>
                    <a:pt x="76070" y="39532"/>
                  </a:lnTo>
                  <a:lnTo>
                    <a:pt x="151383" y="43815"/>
                  </a:lnTo>
                  <a:lnTo>
                    <a:pt x="150864" y="43815"/>
                  </a:lnTo>
                  <a:lnTo>
                    <a:pt x="154431" y="5842"/>
                  </a:lnTo>
                  <a:lnTo>
                    <a:pt x="156180" y="5842"/>
                  </a:lnTo>
                  <a:lnTo>
                    <a:pt x="77215" y="1397"/>
                  </a:lnTo>
                  <a:lnTo>
                    <a:pt x="762" y="0"/>
                  </a:lnTo>
                  <a:close/>
                </a:path>
                <a:path w="3457575" h="2019935">
                  <a:moveTo>
                    <a:pt x="298064" y="59827"/>
                  </a:moveTo>
                  <a:lnTo>
                    <a:pt x="374963" y="72272"/>
                  </a:lnTo>
                  <a:lnTo>
                    <a:pt x="413003" y="79756"/>
                  </a:lnTo>
                  <a:lnTo>
                    <a:pt x="416862" y="60198"/>
                  </a:lnTo>
                  <a:lnTo>
                    <a:pt x="300973" y="60198"/>
                  </a:lnTo>
                  <a:lnTo>
                    <a:pt x="298064" y="59827"/>
                  </a:lnTo>
                  <a:close/>
                </a:path>
                <a:path w="3457575" h="2019935">
                  <a:moveTo>
                    <a:pt x="298064" y="59827"/>
                  </a:moveTo>
                  <a:lnTo>
                    <a:pt x="300200" y="60198"/>
                  </a:lnTo>
                  <a:lnTo>
                    <a:pt x="300355" y="60198"/>
                  </a:lnTo>
                  <a:lnTo>
                    <a:pt x="298064" y="59827"/>
                  </a:lnTo>
                  <a:close/>
                </a:path>
                <a:path w="3457575" h="2019935">
                  <a:moveTo>
                    <a:pt x="268731" y="17653"/>
                  </a:moveTo>
                  <a:lnTo>
                    <a:pt x="263905" y="55499"/>
                  </a:lnTo>
                  <a:lnTo>
                    <a:pt x="300973" y="60198"/>
                  </a:lnTo>
                  <a:lnTo>
                    <a:pt x="416862" y="60198"/>
                  </a:lnTo>
                  <a:lnTo>
                    <a:pt x="420369" y="42418"/>
                  </a:lnTo>
                  <a:lnTo>
                    <a:pt x="381380" y="34671"/>
                  </a:lnTo>
                  <a:lnTo>
                    <a:pt x="306069" y="22479"/>
                  </a:lnTo>
                  <a:lnTo>
                    <a:pt x="268731" y="17653"/>
                  </a:lnTo>
                  <a:close/>
                </a:path>
                <a:path w="3457575" h="2019935">
                  <a:moveTo>
                    <a:pt x="590159" y="122078"/>
                  </a:moveTo>
                  <a:lnTo>
                    <a:pt x="662031" y="143820"/>
                  </a:lnTo>
                  <a:lnTo>
                    <a:pt x="668527" y="146050"/>
                  </a:lnTo>
                  <a:lnTo>
                    <a:pt x="676470" y="122553"/>
                  </a:lnTo>
                  <a:lnTo>
                    <a:pt x="591941" y="122553"/>
                  </a:lnTo>
                  <a:lnTo>
                    <a:pt x="590159" y="122078"/>
                  </a:lnTo>
                  <a:close/>
                </a:path>
                <a:path w="3457575" h="2019935">
                  <a:moveTo>
                    <a:pt x="662075" y="143820"/>
                  </a:moveTo>
                  <a:lnTo>
                    <a:pt x="661819" y="143820"/>
                  </a:lnTo>
                  <a:lnTo>
                    <a:pt x="663918" y="144457"/>
                  </a:lnTo>
                  <a:lnTo>
                    <a:pt x="662075" y="143820"/>
                  </a:lnTo>
                  <a:close/>
                </a:path>
                <a:path w="3457575" h="2019935">
                  <a:moveTo>
                    <a:pt x="590159" y="122078"/>
                  </a:moveTo>
                  <a:lnTo>
                    <a:pt x="591540" y="122553"/>
                  </a:lnTo>
                  <a:lnTo>
                    <a:pt x="591726" y="122553"/>
                  </a:lnTo>
                  <a:lnTo>
                    <a:pt x="590159" y="122078"/>
                  </a:lnTo>
                  <a:close/>
                </a:path>
                <a:path w="3457575" h="2019935">
                  <a:moveTo>
                    <a:pt x="533145" y="67437"/>
                  </a:moveTo>
                  <a:lnTo>
                    <a:pt x="523366" y="104267"/>
                  </a:lnTo>
                  <a:lnTo>
                    <a:pt x="591941" y="122553"/>
                  </a:lnTo>
                  <a:lnTo>
                    <a:pt x="676470" y="122553"/>
                  </a:lnTo>
                  <a:lnTo>
                    <a:pt x="680719" y="109982"/>
                  </a:lnTo>
                  <a:lnTo>
                    <a:pt x="673353" y="107442"/>
                  </a:lnTo>
                  <a:lnTo>
                    <a:pt x="602106" y="85852"/>
                  </a:lnTo>
                  <a:lnTo>
                    <a:pt x="533145" y="67437"/>
                  </a:lnTo>
                  <a:close/>
                </a:path>
                <a:path w="3457575" h="2019935">
                  <a:moveTo>
                    <a:pt x="789177" y="148209"/>
                  </a:moveTo>
                  <a:lnTo>
                    <a:pt x="775715" y="183896"/>
                  </a:lnTo>
                  <a:lnTo>
                    <a:pt x="795192" y="191117"/>
                  </a:lnTo>
                  <a:lnTo>
                    <a:pt x="863329" y="219321"/>
                  </a:lnTo>
                  <a:lnTo>
                    <a:pt x="915034" y="242570"/>
                  </a:lnTo>
                  <a:lnTo>
                    <a:pt x="930655" y="207899"/>
                  </a:lnTo>
                  <a:lnTo>
                    <a:pt x="878839" y="184404"/>
                  </a:lnTo>
                  <a:lnTo>
                    <a:pt x="811910" y="156718"/>
                  </a:lnTo>
                  <a:lnTo>
                    <a:pt x="789177" y="148209"/>
                  </a:lnTo>
                  <a:close/>
                </a:path>
                <a:path w="3457575" h="2019935">
                  <a:moveTo>
                    <a:pt x="1034033" y="259587"/>
                  </a:moveTo>
                  <a:lnTo>
                    <a:pt x="1016000" y="293243"/>
                  </a:lnTo>
                  <a:lnTo>
                    <a:pt x="1049981" y="311511"/>
                  </a:lnTo>
                  <a:lnTo>
                    <a:pt x="1107014" y="344924"/>
                  </a:lnTo>
                  <a:lnTo>
                    <a:pt x="1107444" y="345144"/>
                  </a:lnTo>
                  <a:lnTo>
                    <a:pt x="1146175" y="369697"/>
                  </a:lnTo>
                  <a:lnTo>
                    <a:pt x="1166494" y="337566"/>
                  </a:lnTo>
                  <a:lnTo>
                    <a:pt x="1126997" y="312420"/>
                  </a:lnTo>
                  <a:lnTo>
                    <a:pt x="1068069" y="278003"/>
                  </a:lnTo>
                  <a:lnTo>
                    <a:pt x="1034033" y="259587"/>
                  </a:lnTo>
                  <a:close/>
                </a:path>
                <a:path w="3457575" h="2019935">
                  <a:moveTo>
                    <a:pt x="1261490" y="403733"/>
                  </a:moveTo>
                  <a:lnTo>
                    <a:pt x="1238630" y="434213"/>
                  </a:lnTo>
                  <a:lnTo>
                    <a:pt x="1264919" y="454025"/>
                  </a:lnTo>
                  <a:lnTo>
                    <a:pt x="1312167" y="492762"/>
                  </a:lnTo>
                  <a:lnTo>
                    <a:pt x="1354200" y="530733"/>
                  </a:lnTo>
                  <a:lnTo>
                    <a:pt x="1379727" y="502412"/>
                  </a:lnTo>
                  <a:lnTo>
                    <a:pt x="1337310" y="464185"/>
                  </a:lnTo>
                  <a:lnTo>
                    <a:pt x="1288795" y="424307"/>
                  </a:lnTo>
                  <a:lnTo>
                    <a:pt x="1261490" y="403733"/>
                  </a:lnTo>
                  <a:close/>
                </a:path>
                <a:path w="3457575" h="2019935">
                  <a:moveTo>
                    <a:pt x="1484255" y="614810"/>
                  </a:moveTo>
                  <a:lnTo>
                    <a:pt x="1435229" y="614810"/>
                  </a:lnTo>
                  <a:lnTo>
                    <a:pt x="1435824" y="615653"/>
                  </a:lnTo>
                  <a:lnTo>
                    <a:pt x="1437078" y="617086"/>
                  </a:lnTo>
                  <a:lnTo>
                    <a:pt x="1468106" y="655430"/>
                  </a:lnTo>
                  <a:lnTo>
                    <a:pt x="1469348" y="656811"/>
                  </a:lnTo>
                  <a:lnTo>
                    <a:pt x="1469682" y="657223"/>
                  </a:lnTo>
                  <a:lnTo>
                    <a:pt x="1470279" y="658107"/>
                  </a:lnTo>
                  <a:lnTo>
                    <a:pt x="1500163" y="699681"/>
                  </a:lnTo>
                  <a:lnTo>
                    <a:pt x="1520189" y="731647"/>
                  </a:lnTo>
                  <a:lnTo>
                    <a:pt x="1552447" y="711454"/>
                  </a:lnTo>
                  <a:lnTo>
                    <a:pt x="1532382" y="679323"/>
                  </a:lnTo>
                  <a:lnTo>
                    <a:pt x="1500250" y="634492"/>
                  </a:lnTo>
                  <a:lnTo>
                    <a:pt x="1484255" y="614810"/>
                  </a:lnTo>
                  <a:close/>
                </a:path>
                <a:path w="3457575" h="2019935">
                  <a:moveTo>
                    <a:pt x="1460372" y="585978"/>
                  </a:moveTo>
                  <a:lnTo>
                    <a:pt x="1432306" y="611632"/>
                  </a:lnTo>
                  <a:lnTo>
                    <a:pt x="1435824" y="615653"/>
                  </a:lnTo>
                  <a:lnTo>
                    <a:pt x="1435229" y="614810"/>
                  </a:lnTo>
                  <a:lnTo>
                    <a:pt x="1484255" y="614810"/>
                  </a:lnTo>
                  <a:lnTo>
                    <a:pt x="1464437" y="590423"/>
                  </a:lnTo>
                  <a:lnTo>
                    <a:pt x="1460372" y="585978"/>
                  </a:lnTo>
                  <a:close/>
                </a:path>
                <a:path w="3457575" h="2019935">
                  <a:moveTo>
                    <a:pt x="1624647" y="875538"/>
                  </a:moveTo>
                  <a:lnTo>
                    <a:pt x="1585467" y="875538"/>
                  </a:lnTo>
                  <a:lnTo>
                    <a:pt x="1585788" y="876924"/>
                  </a:lnTo>
                  <a:lnTo>
                    <a:pt x="1585846" y="877182"/>
                  </a:lnTo>
                  <a:lnTo>
                    <a:pt x="1585953" y="877497"/>
                  </a:lnTo>
                  <a:lnTo>
                    <a:pt x="1594851" y="913384"/>
                  </a:lnTo>
                  <a:lnTo>
                    <a:pt x="1596516" y="919861"/>
                  </a:lnTo>
                  <a:lnTo>
                    <a:pt x="1602793" y="961517"/>
                  </a:lnTo>
                  <a:lnTo>
                    <a:pt x="1603247" y="964438"/>
                  </a:lnTo>
                  <a:lnTo>
                    <a:pt x="1603254" y="964574"/>
                  </a:lnTo>
                  <a:lnTo>
                    <a:pt x="1603501" y="966216"/>
                  </a:lnTo>
                  <a:lnTo>
                    <a:pt x="1603334" y="966216"/>
                  </a:lnTo>
                  <a:lnTo>
                    <a:pt x="1603530" y="970280"/>
                  </a:lnTo>
                  <a:lnTo>
                    <a:pt x="1603628" y="972312"/>
                  </a:lnTo>
                  <a:lnTo>
                    <a:pt x="1641728" y="970280"/>
                  </a:lnTo>
                  <a:lnTo>
                    <a:pt x="1641493" y="966216"/>
                  </a:lnTo>
                  <a:lnTo>
                    <a:pt x="1603501" y="966216"/>
                  </a:lnTo>
                  <a:lnTo>
                    <a:pt x="1603267" y="964574"/>
                  </a:lnTo>
                  <a:lnTo>
                    <a:pt x="1641398" y="964574"/>
                  </a:lnTo>
                  <a:lnTo>
                    <a:pt x="1641220" y="961517"/>
                  </a:lnTo>
                  <a:lnTo>
                    <a:pt x="1634109" y="913384"/>
                  </a:lnTo>
                  <a:lnTo>
                    <a:pt x="1624647" y="875538"/>
                  </a:lnTo>
                  <a:close/>
                </a:path>
                <a:path w="3457575" h="2019935">
                  <a:moveTo>
                    <a:pt x="1605025" y="815975"/>
                  </a:moveTo>
                  <a:lnTo>
                    <a:pt x="1570084" y="831222"/>
                  </a:lnTo>
                  <a:lnTo>
                    <a:pt x="1570230" y="831222"/>
                  </a:lnTo>
                  <a:lnTo>
                    <a:pt x="1585759" y="876924"/>
                  </a:lnTo>
                  <a:lnTo>
                    <a:pt x="1585467" y="875538"/>
                  </a:lnTo>
                  <a:lnTo>
                    <a:pt x="1624647" y="875538"/>
                  </a:lnTo>
                  <a:lnTo>
                    <a:pt x="1622170" y="865632"/>
                  </a:lnTo>
                  <a:lnTo>
                    <a:pt x="1605914" y="818134"/>
                  </a:lnTo>
                  <a:lnTo>
                    <a:pt x="1605025" y="815975"/>
                  </a:lnTo>
                  <a:close/>
                </a:path>
                <a:path w="3457575" h="2019935">
                  <a:moveTo>
                    <a:pt x="1647189" y="1083564"/>
                  </a:moveTo>
                  <a:lnTo>
                    <a:pt x="1609216" y="1087374"/>
                  </a:lnTo>
                  <a:lnTo>
                    <a:pt x="1610994" y="1104773"/>
                  </a:lnTo>
                  <a:lnTo>
                    <a:pt x="1614042" y="1128395"/>
                  </a:lnTo>
                  <a:lnTo>
                    <a:pt x="1621789" y="1175385"/>
                  </a:lnTo>
                  <a:lnTo>
                    <a:pt x="1632076" y="1221994"/>
                  </a:lnTo>
                  <a:lnTo>
                    <a:pt x="1636775" y="1240028"/>
                  </a:lnTo>
                  <a:lnTo>
                    <a:pt x="1673606" y="1230376"/>
                  </a:lnTo>
                  <a:lnTo>
                    <a:pt x="1669418" y="1214207"/>
                  </a:lnTo>
                  <a:lnTo>
                    <a:pt x="1664034" y="1191132"/>
                  </a:lnTo>
                  <a:lnTo>
                    <a:pt x="1659366" y="1169022"/>
                  </a:lnTo>
                  <a:lnTo>
                    <a:pt x="1654771" y="1143082"/>
                  </a:lnTo>
                  <a:lnTo>
                    <a:pt x="1651714" y="1123322"/>
                  </a:lnTo>
                  <a:lnTo>
                    <a:pt x="1651696" y="1122799"/>
                  </a:lnTo>
                  <a:lnTo>
                    <a:pt x="1648635" y="1098574"/>
                  </a:lnTo>
                  <a:lnTo>
                    <a:pt x="1647189" y="1083564"/>
                  </a:lnTo>
                  <a:close/>
                </a:path>
                <a:path w="3457575" h="2019935">
                  <a:moveTo>
                    <a:pt x="1708912" y="1336421"/>
                  </a:moveTo>
                  <a:lnTo>
                    <a:pt x="1673606" y="1350772"/>
                  </a:lnTo>
                  <a:lnTo>
                    <a:pt x="1685924" y="1381125"/>
                  </a:lnTo>
                  <a:lnTo>
                    <a:pt x="1706117" y="1425194"/>
                  </a:lnTo>
                  <a:lnTo>
                    <a:pt x="1728215" y="1468247"/>
                  </a:lnTo>
                  <a:lnTo>
                    <a:pt x="1740789" y="1490218"/>
                  </a:lnTo>
                  <a:lnTo>
                    <a:pt x="1773809" y="1471422"/>
                  </a:lnTo>
                  <a:lnTo>
                    <a:pt x="1761481" y="1449709"/>
                  </a:lnTo>
                  <a:lnTo>
                    <a:pt x="1740153" y="1408176"/>
                  </a:lnTo>
                  <a:lnTo>
                    <a:pt x="1721363" y="1367032"/>
                  </a:lnTo>
                  <a:lnTo>
                    <a:pt x="1708912" y="1336421"/>
                  </a:lnTo>
                  <a:close/>
                </a:path>
                <a:path w="3457575" h="2019935">
                  <a:moveTo>
                    <a:pt x="1834388" y="1566418"/>
                  </a:moveTo>
                  <a:lnTo>
                    <a:pt x="1802891" y="1588008"/>
                  </a:lnTo>
                  <a:lnTo>
                    <a:pt x="1805304" y="1591437"/>
                  </a:lnTo>
                  <a:lnTo>
                    <a:pt x="1834388" y="1630172"/>
                  </a:lnTo>
                  <a:lnTo>
                    <a:pt x="1864994" y="1667764"/>
                  </a:lnTo>
                  <a:lnTo>
                    <a:pt x="1896998" y="1703959"/>
                  </a:lnTo>
                  <a:lnTo>
                    <a:pt x="1901316" y="1708404"/>
                  </a:lnTo>
                  <a:lnTo>
                    <a:pt x="1928748" y="1681861"/>
                  </a:lnTo>
                  <a:lnTo>
                    <a:pt x="1925192" y="1678305"/>
                  </a:lnTo>
                  <a:lnTo>
                    <a:pt x="1893700" y="1642749"/>
                  </a:lnTo>
                  <a:lnTo>
                    <a:pt x="1864106" y="1606423"/>
                  </a:lnTo>
                  <a:lnTo>
                    <a:pt x="1836855" y="1570046"/>
                  </a:lnTo>
                  <a:lnTo>
                    <a:pt x="1834388" y="1566418"/>
                  </a:lnTo>
                  <a:close/>
                </a:path>
                <a:path w="3457575" h="2019935">
                  <a:moveTo>
                    <a:pt x="2009774" y="1760093"/>
                  </a:moveTo>
                  <a:lnTo>
                    <a:pt x="1984628" y="1788668"/>
                  </a:lnTo>
                  <a:lnTo>
                    <a:pt x="2001012" y="1803146"/>
                  </a:lnTo>
                  <a:lnTo>
                    <a:pt x="2038095" y="1832737"/>
                  </a:lnTo>
                  <a:lnTo>
                    <a:pt x="2076195" y="1860677"/>
                  </a:lnTo>
                  <a:lnTo>
                    <a:pt x="2108199" y="1882013"/>
                  </a:lnTo>
                  <a:lnTo>
                    <a:pt x="2129409" y="1850263"/>
                  </a:lnTo>
                  <a:lnTo>
                    <a:pt x="2098897" y="1830003"/>
                  </a:lnTo>
                  <a:lnTo>
                    <a:pt x="2060962" y="1802261"/>
                  </a:lnTo>
                  <a:lnTo>
                    <a:pt x="2025910" y="1774195"/>
                  </a:lnTo>
                  <a:lnTo>
                    <a:pt x="2009774" y="1760093"/>
                  </a:lnTo>
                  <a:close/>
                </a:path>
                <a:path w="3457575" h="2019935">
                  <a:moveTo>
                    <a:pt x="2226564" y="1904746"/>
                  </a:moveTo>
                  <a:lnTo>
                    <a:pt x="2237232" y="1951863"/>
                  </a:lnTo>
                  <a:lnTo>
                    <a:pt x="2279395" y="1969135"/>
                  </a:lnTo>
                  <a:lnTo>
                    <a:pt x="2322067" y="1984121"/>
                  </a:lnTo>
                  <a:lnTo>
                    <a:pt x="2355849" y="1994027"/>
                  </a:lnTo>
                  <a:lnTo>
                    <a:pt x="2365756" y="1957197"/>
                  </a:lnTo>
                  <a:lnTo>
                    <a:pt x="2354473" y="1954076"/>
                  </a:lnTo>
                  <a:lnTo>
                    <a:pt x="2353801" y="1953948"/>
                  </a:lnTo>
                  <a:lnTo>
                    <a:pt x="2333797" y="1947885"/>
                  </a:lnTo>
                  <a:lnTo>
                    <a:pt x="2313533" y="1941144"/>
                  </a:lnTo>
                  <a:lnTo>
                    <a:pt x="2312957" y="1940848"/>
                  </a:lnTo>
                  <a:lnTo>
                    <a:pt x="2293068" y="1933673"/>
                  </a:lnTo>
                  <a:lnTo>
                    <a:pt x="2273057" y="1925828"/>
                  </a:lnTo>
                  <a:lnTo>
                    <a:pt x="2253657" y="1917518"/>
                  </a:lnTo>
                  <a:lnTo>
                    <a:pt x="2226564" y="1904746"/>
                  </a:lnTo>
                  <a:close/>
                </a:path>
                <a:path w="3457575" h="2019935">
                  <a:moveTo>
                    <a:pt x="2351894" y="1953363"/>
                  </a:moveTo>
                  <a:lnTo>
                    <a:pt x="2353801" y="1953948"/>
                  </a:lnTo>
                  <a:lnTo>
                    <a:pt x="2354473" y="1954076"/>
                  </a:lnTo>
                  <a:lnTo>
                    <a:pt x="2351894" y="1953363"/>
                  </a:lnTo>
                  <a:close/>
                </a:path>
                <a:path w="3457575" h="2019935">
                  <a:moveTo>
                    <a:pt x="2330728" y="1946860"/>
                  </a:moveTo>
                  <a:lnTo>
                    <a:pt x="2333797" y="1947885"/>
                  </a:lnTo>
                  <a:lnTo>
                    <a:pt x="2334065" y="1947885"/>
                  </a:lnTo>
                  <a:lnTo>
                    <a:pt x="2330728" y="1946860"/>
                  </a:lnTo>
                  <a:close/>
                </a:path>
                <a:path w="3457575" h="2019935">
                  <a:moveTo>
                    <a:pt x="2312949" y="1940848"/>
                  </a:moveTo>
                  <a:lnTo>
                    <a:pt x="2313533" y="1941144"/>
                  </a:lnTo>
                  <a:lnTo>
                    <a:pt x="2316162" y="1942020"/>
                  </a:lnTo>
                  <a:lnTo>
                    <a:pt x="2313818" y="1941144"/>
                  </a:lnTo>
                  <a:lnTo>
                    <a:pt x="2312949" y="1940848"/>
                  </a:lnTo>
                  <a:close/>
                </a:path>
                <a:path w="3457575" h="2019935">
                  <a:moveTo>
                    <a:pt x="2288833" y="1932021"/>
                  </a:moveTo>
                  <a:lnTo>
                    <a:pt x="2293068" y="1933673"/>
                  </a:lnTo>
                  <a:lnTo>
                    <a:pt x="2293346" y="1933673"/>
                  </a:lnTo>
                  <a:lnTo>
                    <a:pt x="2288833" y="1932021"/>
                  </a:lnTo>
                  <a:close/>
                </a:path>
                <a:path w="3457575" h="2019935">
                  <a:moveTo>
                    <a:pt x="2475229" y="1977771"/>
                  </a:moveTo>
                  <a:lnTo>
                    <a:pt x="2470785" y="2015617"/>
                  </a:lnTo>
                  <a:lnTo>
                    <a:pt x="2474594" y="2016125"/>
                  </a:lnTo>
                  <a:lnTo>
                    <a:pt x="2496566" y="2017776"/>
                  </a:lnTo>
                  <a:lnTo>
                    <a:pt x="2518664" y="2018919"/>
                  </a:lnTo>
                  <a:lnTo>
                    <a:pt x="2547789" y="2019427"/>
                  </a:lnTo>
                  <a:lnTo>
                    <a:pt x="2584195" y="2019427"/>
                  </a:lnTo>
                  <a:lnTo>
                    <a:pt x="2625724" y="2018411"/>
                  </a:lnTo>
                  <a:lnTo>
                    <a:pt x="2624859" y="1981327"/>
                  </a:lnTo>
                  <a:lnTo>
                    <a:pt x="2548170" y="1981327"/>
                  </a:lnTo>
                  <a:lnTo>
                    <a:pt x="2520569" y="1980837"/>
                  </a:lnTo>
                  <a:lnTo>
                    <a:pt x="2500376" y="1979881"/>
                  </a:lnTo>
                  <a:lnTo>
                    <a:pt x="2479802" y="1978298"/>
                  </a:lnTo>
                  <a:lnTo>
                    <a:pt x="2475229" y="1977771"/>
                  </a:lnTo>
                  <a:close/>
                </a:path>
                <a:path w="3457575" h="2019935">
                  <a:moveTo>
                    <a:pt x="2624836" y="1980311"/>
                  </a:moveTo>
                  <a:lnTo>
                    <a:pt x="2583561" y="1981327"/>
                  </a:lnTo>
                  <a:lnTo>
                    <a:pt x="2624859" y="1981327"/>
                  </a:lnTo>
                  <a:lnTo>
                    <a:pt x="2624836" y="1980311"/>
                  </a:lnTo>
                  <a:close/>
                </a:path>
                <a:path w="3457575" h="2019935">
                  <a:moveTo>
                    <a:pt x="2890400" y="1973733"/>
                  </a:moveTo>
                  <a:lnTo>
                    <a:pt x="2752472" y="1973733"/>
                  </a:lnTo>
                  <a:lnTo>
                    <a:pt x="2738246" y="1974723"/>
                  </a:lnTo>
                  <a:lnTo>
                    <a:pt x="2740595" y="2011680"/>
                  </a:lnTo>
                  <a:lnTo>
                    <a:pt x="2740660" y="2012696"/>
                  </a:lnTo>
                  <a:lnTo>
                    <a:pt x="2755518" y="2011680"/>
                  </a:lnTo>
                  <a:lnTo>
                    <a:pt x="2797428" y="2008251"/>
                  </a:lnTo>
                  <a:lnTo>
                    <a:pt x="2838831" y="2004314"/>
                  </a:lnTo>
                  <a:lnTo>
                    <a:pt x="2879851" y="1999869"/>
                  </a:lnTo>
                  <a:lnTo>
                    <a:pt x="2893441" y="1998218"/>
                  </a:lnTo>
                  <a:lnTo>
                    <a:pt x="2890523" y="1974723"/>
                  </a:lnTo>
                  <a:lnTo>
                    <a:pt x="2890400" y="1973733"/>
                  </a:lnTo>
                  <a:close/>
                </a:path>
                <a:path w="3457575" h="2019935">
                  <a:moveTo>
                    <a:pt x="2889974" y="1970298"/>
                  </a:moveTo>
                  <a:lnTo>
                    <a:pt x="2794001" y="1970298"/>
                  </a:lnTo>
                  <a:lnTo>
                    <a:pt x="2750350" y="1973880"/>
                  </a:lnTo>
                  <a:lnTo>
                    <a:pt x="2752472" y="1973733"/>
                  </a:lnTo>
                  <a:lnTo>
                    <a:pt x="2890400" y="1973733"/>
                  </a:lnTo>
                  <a:lnTo>
                    <a:pt x="2889996" y="1970474"/>
                  </a:lnTo>
                  <a:lnTo>
                    <a:pt x="2889974" y="1970298"/>
                  </a:lnTo>
                  <a:close/>
                </a:path>
                <a:path w="3457575" h="2019935">
                  <a:moveTo>
                    <a:pt x="2889501" y="1966491"/>
                  </a:moveTo>
                  <a:lnTo>
                    <a:pt x="2834896" y="1966491"/>
                  </a:lnTo>
                  <a:lnTo>
                    <a:pt x="2791876" y="1970474"/>
                  </a:lnTo>
                  <a:lnTo>
                    <a:pt x="2794001" y="1970298"/>
                  </a:lnTo>
                  <a:lnTo>
                    <a:pt x="2889974" y="1970298"/>
                  </a:lnTo>
                  <a:lnTo>
                    <a:pt x="2889518" y="1966626"/>
                  </a:lnTo>
                  <a:lnTo>
                    <a:pt x="2889501" y="1966491"/>
                  </a:lnTo>
                  <a:close/>
                </a:path>
                <a:path w="3457575" h="2019935">
                  <a:moveTo>
                    <a:pt x="2879650" y="1961572"/>
                  </a:moveTo>
                  <a:lnTo>
                    <a:pt x="2833441" y="1966626"/>
                  </a:lnTo>
                  <a:lnTo>
                    <a:pt x="2834896" y="1966491"/>
                  </a:lnTo>
                  <a:lnTo>
                    <a:pt x="2889501" y="1966491"/>
                  </a:lnTo>
                  <a:lnTo>
                    <a:pt x="2888958" y="1962114"/>
                  </a:lnTo>
                  <a:lnTo>
                    <a:pt x="2875546" y="1962114"/>
                  </a:lnTo>
                  <a:lnTo>
                    <a:pt x="2879650" y="1961572"/>
                  </a:lnTo>
                  <a:close/>
                </a:path>
                <a:path w="3457575" h="2019935">
                  <a:moveTo>
                    <a:pt x="2888741" y="1960372"/>
                  </a:moveTo>
                  <a:lnTo>
                    <a:pt x="2875546" y="1962114"/>
                  </a:lnTo>
                  <a:lnTo>
                    <a:pt x="2888958" y="1962114"/>
                  </a:lnTo>
                  <a:lnTo>
                    <a:pt x="2888741" y="1960372"/>
                  </a:lnTo>
                  <a:close/>
                </a:path>
                <a:path w="3457575" h="2019935">
                  <a:moveTo>
                    <a:pt x="3104123" y="1925062"/>
                  </a:moveTo>
                  <a:lnTo>
                    <a:pt x="3065006" y="1932985"/>
                  </a:lnTo>
                  <a:lnTo>
                    <a:pt x="3028934" y="1939712"/>
                  </a:lnTo>
                  <a:lnTo>
                    <a:pt x="3001137" y="1944370"/>
                  </a:lnTo>
                  <a:lnTo>
                    <a:pt x="3007487" y="1981962"/>
                  </a:lnTo>
                  <a:lnTo>
                    <a:pt x="3072384" y="1970405"/>
                  </a:lnTo>
                  <a:lnTo>
                    <a:pt x="3142488" y="1955673"/>
                  </a:lnTo>
                  <a:lnTo>
                    <a:pt x="3158109" y="1951863"/>
                  </a:lnTo>
                  <a:lnTo>
                    <a:pt x="3151862" y="1925895"/>
                  </a:lnTo>
                  <a:lnTo>
                    <a:pt x="3100338" y="1925895"/>
                  </a:lnTo>
                  <a:lnTo>
                    <a:pt x="3104123" y="1925062"/>
                  </a:lnTo>
                  <a:close/>
                </a:path>
                <a:path w="3457575" h="2019935">
                  <a:moveTo>
                    <a:pt x="3028956" y="1939712"/>
                  </a:moveTo>
                  <a:lnTo>
                    <a:pt x="3028726" y="1939712"/>
                  </a:lnTo>
                  <a:lnTo>
                    <a:pt x="3026573" y="1940111"/>
                  </a:lnTo>
                  <a:lnTo>
                    <a:pt x="3028956" y="1939712"/>
                  </a:lnTo>
                  <a:close/>
                </a:path>
                <a:path w="3457575" h="2019935">
                  <a:moveTo>
                    <a:pt x="3065026" y="1932985"/>
                  </a:moveTo>
                  <a:lnTo>
                    <a:pt x="3064792" y="1932985"/>
                  </a:lnTo>
                  <a:lnTo>
                    <a:pt x="3061849" y="1933578"/>
                  </a:lnTo>
                  <a:lnTo>
                    <a:pt x="3065026" y="1932985"/>
                  </a:lnTo>
                  <a:close/>
                </a:path>
                <a:path w="3457575" h="2019935">
                  <a:moveTo>
                    <a:pt x="3135946" y="1918060"/>
                  </a:moveTo>
                  <a:lnTo>
                    <a:pt x="3100338" y="1925895"/>
                  </a:lnTo>
                  <a:lnTo>
                    <a:pt x="3151862" y="1925895"/>
                  </a:lnTo>
                  <a:lnTo>
                    <a:pt x="3150095" y="1918547"/>
                  </a:lnTo>
                  <a:lnTo>
                    <a:pt x="3133898" y="1918547"/>
                  </a:lnTo>
                  <a:lnTo>
                    <a:pt x="3135946" y="1918060"/>
                  </a:lnTo>
                  <a:close/>
                </a:path>
                <a:path w="3457575" h="2019935">
                  <a:moveTo>
                    <a:pt x="3149218" y="1914906"/>
                  </a:moveTo>
                  <a:lnTo>
                    <a:pt x="3133898" y="1918547"/>
                  </a:lnTo>
                  <a:lnTo>
                    <a:pt x="3150095" y="1918547"/>
                  </a:lnTo>
                  <a:lnTo>
                    <a:pt x="3149218" y="1914906"/>
                  </a:lnTo>
                  <a:close/>
                </a:path>
                <a:path w="3457575" h="2019935">
                  <a:moveTo>
                    <a:pt x="3364642" y="1841713"/>
                  </a:moveTo>
                  <a:lnTo>
                    <a:pt x="3306924" y="1867465"/>
                  </a:lnTo>
                  <a:lnTo>
                    <a:pt x="3257803" y="1884807"/>
                  </a:lnTo>
                  <a:lnTo>
                    <a:pt x="3269868" y="1920875"/>
                  </a:lnTo>
                  <a:lnTo>
                    <a:pt x="3320541" y="1903095"/>
                  </a:lnTo>
                  <a:lnTo>
                    <a:pt x="3367023" y="1883156"/>
                  </a:lnTo>
                  <a:lnTo>
                    <a:pt x="3393175" y="1868422"/>
                  </a:lnTo>
                  <a:lnTo>
                    <a:pt x="3365771" y="1842770"/>
                  </a:lnTo>
                  <a:lnTo>
                    <a:pt x="3364991" y="1842770"/>
                  </a:lnTo>
                  <a:lnTo>
                    <a:pt x="3365424" y="1842445"/>
                  </a:lnTo>
                  <a:lnTo>
                    <a:pt x="3364642" y="1841713"/>
                  </a:lnTo>
                  <a:close/>
                </a:path>
                <a:path w="3457575" h="2019935">
                  <a:moveTo>
                    <a:pt x="3440736" y="1828419"/>
                  </a:moveTo>
                  <a:lnTo>
                    <a:pt x="3378708" y="1828419"/>
                  </a:lnTo>
                  <a:lnTo>
                    <a:pt x="3406140" y="1854835"/>
                  </a:lnTo>
                  <a:lnTo>
                    <a:pt x="3393175" y="1868422"/>
                  </a:lnTo>
                  <a:lnTo>
                    <a:pt x="3421125" y="1894586"/>
                  </a:lnTo>
                  <a:lnTo>
                    <a:pt x="3440736" y="1828419"/>
                  </a:lnTo>
                  <a:close/>
                </a:path>
                <a:path w="3457575" h="2019935">
                  <a:moveTo>
                    <a:pt x="3389654" y="1838960"/>
                  </a:moveTo>
                  <a:lnTo>
                    <a:pt x="3370071" y="1838960"/>
                  </a:lnTo>
                  <a:lnTo>
                    <a:pt x="3365424" y="1842445"/>
                  </a:lnTo>
                  <a:lnTo>
                    <a:pt x="3393175" y="1868422"/>
                  </a:lnTo>
                  <a:lnTo>
                    <a:pt x="3406140" y="1854835"/>
                  </a:lnTo>
                  <a:lnTo>
                    <a:pt x="3389654" y="1838960"/>
                  </a:lnTo>
                  <a:close/>
                </a:path>
                <a:path w="3457575" h="2019935">
                  <a:moveTo>
                    <a:pt x="3365424" y="1842445"/>
                  </a:moveTo>
                  <a:lnTo>
                    <a:pt x="3364991" y="1842770"/>
                  </a:lnTo>
                  <a:lnTo>
                    <a:pt x="3365771" y="1842770"/>
                  </a:lnTo>
                  <a:lnTo>
                    <a:pt x="3365424" y="1842445"/>
                  </a:lnTo>
                  <a:close/>
                </a:path>
                <a:path w="3457575" h="2019935">
                  <a:moveTo>
                    <a:pt x="3367280" y="1840375"/>
                  </a:moveTo>
                  <a:lnTo>
                    <a:pt x="3364642" y="1841713"/>
                  </a:lnTo>
                  <a:lnTo>
                    <a:pt x="3365424" y="1842445"/>
                  </a:lnTo>
                  <a:lnTo>
                    <a:pt x="3366001" y="1841713"/>
                  </a:lnTo>
                  <a:lnTo>
                    <a:pt x="3367280" y="1840375"/>
                  </a:lnTo>
                  <a:close/>
                </a:path>
                <a:path w="3457575" h="2019935">
                  <a:moveTo>
                    <a:pt x="3370071" y="1838960"/>
                  </a:moveTo>
                  <a:lnTo>
                    <a:pt x="3367280" y="1840375"/>
                  </a:lnTo>
                  <a:lnTo>
                    <a:pt x="3365302" y="1842445"/>
                  </a:lnTo>
                  <a:lnTo>
                    <a:pt x="3366400" y="1841713"/>
                  </a:lnTo>
                  <a:lnTo>
                    <a:pt x="3370071" y="1838960"/>
                  </a:lnTo>
                  <a:close/>
                </a:path>
                <a:path w="3457575" h="2019935">
                  <a:moveTo>
                    <a:pt x="3457447" y="1772031"/>
                  </a:moveTo>
                  <a:lnTo>
                    <a:pt x="3337687" y="1816481"/>
                  </a:lnTo>
                  <a:lnTo>
                    <a:pt x="3364642" y="1841713"/>
                  </a:lnTo>
                  <a:lnTo>
                    <a:pt x="3367280" y="1840375"/>
                  </a:lnTo>
                  <a:lnTo>
                    <a:pt x="3378708" y="1828419"/>
                  </a:lnTo>
                  <a:lnTo>
                    <a:pt x="3440736" y="1828419"/>
                  </a:lnTo>
                  <a:lnTo>
                    <a:pt x="3457447" y="1772031"/>
                  </a:lnTo>
                  <a:close/>
                </a:path>
                <a:path w="3457575" h="2019935">
                  <a:moveTo>
                    <a:pt x="3378708" y="1828419"/>
                  </a:moveTo>
                  <a:lnTo>
                    <a:pt x="3367280" y="1840375"/>
                  </a:lnTo>
                  <a:lnTo>
                    <a:pt x="3370071" y="1838960"/>
                  </a:lnTo>
                  <a:lnTo>
                    <a:pt x="3389654" y="1838960"/>
                  </a:lnTo>
                  <a:lnTo>
                    <a:pt x="3378708" y="1828419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982" y="2201798"/>
              <a:ext cx="2198608" cy="3152394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0279506" y="265556"/>
            <a:ext cx="13404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GCP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Infrastructure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84224" y="5365496"/>
            <a:ext cx="1176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Sans Serif"/>
                <a:cs typeface="Microsoft Sans Serif"/>
              </a:rPr>
              <a:t>Pharmacist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8409431" y="3654552"/>
            <a:ext cx="1461770" cy="1461770"/>
            <a:chOff x="8409431" y="3654552"/>
            <a:chExt cx="1461770" cy="1461770"/>
          </a:xfrm>
        </p:grpSpPr>
        <p:sp>
          <p:nvSpPr>
            <p:cNvPr id="23" name="object 23" descr=""/>
            <p:cNvSpPr/>
            <p:nvPr/>
          </p:nvSpPr>
          <p:spPr>
            <a:xfrm>
              <a:off x="8428481" y="3673602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708" y="0"/>
                  </a:moveTo>
                  <a:lnTo>
                    <a:pt x="662980" y="1641"/>
                  </a:lnTo>
                  <a:lnTo>
                    <a:pt x="615133" y="6497"/>
                  </a:lnTo>
                  <a:lnTo>
                    <a:pt x="568274" y="14459"/>
                  </a:lnTo>
                  <a:lnTo>
                    <a:pt x="522507" y="25422"/>
                  </a:lnTo>
                  <a:lnTo>
                    <a:pt x="477941" y="39281"/>
                  </a:lnTo>
                  <a:lnTo>
                    <a:pt x="434679" y="55929"/>
                  </a:lnTo>
                  <a:lnTo>
                    <a:pt x="392828" y="75260"/>
                  </a:lnTo>
                  <a:lnTo>
                    <a:pt x="352495" y="97169"/>
                  </a:lnTo>
                  <a:lnTo>
                    <a:pt x="313785" y="121548"/>
                  </a:lnTo>
                  <a:lnTo>
                    <a:pt x="276804" y="148293"/>
                  </a:lnTo>
                  <a:lnTo>
                    <a:pt x="241659" y="177297"/>
                  </a:lnTo>
                  <a:lnTo>
                    <a:pt x="208454" y="208454"/>
                  </a:lnTo>
                  <a:lnTo>
                    <a:pt x="177297" y="241659"/>
                  </a:lnTo>
                  <a:lnTo>
                    <a:pt x="148293" y="276804"/>
                  </a:lnTo>
                  <a:lnTo>
                    <a:pt x="121548" y="313785"/>
                  </a:lnTo>
                  <a:lnTo>
                    <a:pt x="97169" y="352495"/>
                  </a:lnTo>
                  <a:lnTo>
                    <a:pt x="75260" y="392828"/>
                  </a:lnTo>
                  <a:lnTo>
                    <a:pt x="55929" y="434679"/>
                  </a:lnTo>
                  <a:lnTo>
                    <a:pt x="39281" y="477941"/>
                  </a:lnTo>
                  <a:lnTo>
                    <a:pt x="25422" y="522507"/>
                  </a:lnTo>
                  <a:lnTo>
                    <a:pt x="14459" y="568274"/>
                  </a:lnTo>
                  <a:lnTo>
                    <a:pt x="6497" y="615133"/>
                  </a:lnTo>
                  <a:lnTo>
                    <a:pt x="1641" y="662980"/>
                  </a:lnTo>
                  <a:lnTo>
                    <a:pt x="0" y="711708"/>
                  </a:lnTo>
                  <a:lnTo>
                    <a:pt x="1641" y="760435"/>
                  </a:lnTo>
                  <a:lnTo>
                    <a:pt x="6497" y="808282"/>
                  </a:lnTo>
                  <a:lnTo>
                    <a:pt x="14459" y="855141"/>
                  </a:lnTo>
                  <a:lnTo>
                    <a:pt x="25422" y="900908"/>
                  </a:lnTo>
                  <a:lnTo>
                    <a:pt x="39281" y="945474"/>
                  </a:lnTo>
                  <a:lnTo>
                    <a:pt x="55929" y="988736"/>
                  </a:lnTo>
                  <a:lnTo>
                    <a:pt x="75260" y="1030587"/>
                  </a:lnTo>
                  <a:lnTo>
                    <a:pt x="97169" y="1070920"/>
                  </a:lnTo>
                  <a:lnTo>
                    <a:pt x="121548" y="1109630"/>
                  </a:lnTo>
                  <a:lnTo>
                    <a:pt x="148293" y="1146611"/>
                  </a:lnTo>
                  <a:lnTo>
                    <a:pt x="177297" y="1181756"/>
                  </a:lnTo>
                  <a:lnTo>
                    <a:pt x="208454" y="1214961"/>
                  </a:lnTo>
                  <a:lnTo>
                    <a:pt x="241659" y="1246118"/>
                  </a:lnTo>
                  <a:lnTo>
                    <a:pt x="276804" y="1275122"/>
                  </a:lnTo>
                  <a:lnTo>
                    <a:pt x="313785" y="1301867"/>
                  </a:lnTo>
                  <a:lnTo>
                    <a:pt x="352495" y="1326246"/>
                  </a:lnTo>
                  <a:lnTo>
                    <a:pt x="392828" y="1348155"/>
                  </a:lnTo>
                  <a:lnTo>
                    <a:pt x="434679" y="1367486"/>
                  </a:lnTo>
                  <a:lnTo>
                    <a:pt x="477941" y="1384134"/>
                  </a:lnTo>
                  <a:lnTo>
                    <a:pt x="522507" y="1397993"/>
                  </a:lnTo>
                  <a:lnTo>
                    <a:pt x="568274" y="1408956"/>
                  </a:lnTo>
                  <a:lnTo>
                    <a:pt x="615133" y="1416918"/>
                  </a:lnTo>
                  <a:lnTo>
                    <a:pt x="662980" y="1421774"/>
                  </a:lnTo>
                  <a:lnTo>
                    <a:pt x="711708" y="1423416"/>
                  </a:lnTo>
                  <a:lnTo>
                    <a:pt x="760435" y="1421774"/>
                  </a:lnTo>
                  <a:lnTo>
                    <a:pt x="808282" y="1416918"/>
                  </a:lnTo>
                  <a:lnTo>
                    <a:pt x="855141" y="1408956"/>
                  </a:lnTo>
                  <a:lnTo>
                    <a:pt x="900908" y="1397993"/>
                  </a:lnTo>
                  <a:lnTo>
                    <a:pt x="945474" y="1384134"/>
                  </a:lnTo>
                  <a:lnTo>
                    <a:pt x="988736" y="1367486"/>
                  </a:lnTo>
                  <a:lnTo>
                    <a:pt x="1030587" y="1348155"/>
                  </a:lnTo>
                  <a:lnTo>
                    <a:pt x="1070920" y="1326246"/>
                  </a:lnTo>
                  <a:lnTo>
                    <a:pt x="1109630" y="1301867"/>
                  </a:lnTo>
                  <a:lnTo>
                    <a:pt x="1146611" y="1275122"/>
                  </a:lnTo>
                  <a:lnTo>
                    <a:pt x="1181756" y="1246118"/>
                  </a:lnTo>
                  <a:lnTo>
                    <a:pt x="1214961" y="1214961"/>
                  </a:lnTo>
                  <a:lnTo>
                    <a:pt x="1246118" y="1181756"/>
                  </a:lnTo>
                  <a:lnTo>
                    <a:pt x="1275122" y="1146611"/>
                  </a:lnTo>
                  <a:lnTo>
                    <a:pt x="1301867" y="1109630"/>
                  </a:lnTo>
                  <a:lnTo>
                    <a:pt x="1326246" y="1070920"/>
                  </a:lnTo>
                  <a:lnTo>
                    <a:pt x="1348155" y="1030587"/>
                  </a:lnTo>
                  <a:lnTo>
                    <a:pt x="1367486" y="988736"/>
                  </a:lnTo>
                  <a:lnTo>
                    <a:pt x="1384134" y="945474"/>
                  </a:lnTo>
                  <a:lnTo>
                    <a:pt x="1397993" y="900908"/>
                  </a:lnTo>
                  <a:lnTo>
                    <a:pt x="1408956" y="855141"/>
                  </a:lnTo>
                  <a:lnTo>
                    <a:pt x="1416918" y="808282"/>
                  </a:lnTo>
                  <a:lnTo>
                    <a:pt x="1421774" y="760435"/>
                  </a:lnTo>
                  <a:lnTo>
                    <a:pt x="1423416" y="711708"/>
                  </a:lnTo>
                  <a:lnTo>
                    <a:pt x="1421774" y="662980"/>
                  </a:lnTo>
                  <a:lnTo>
                    <a:pt x="1416918" y="615133"/>
                  </a:lnTo>
                  <a:lnTo>
                    <a:pt x="1408956" y="568274"/>
                  </a:lnTo>
                  <a:lnTo>
                    <a:pt x="1397993" y="522507"/>
                  </a:lnTo>
                  <a:lnTo>
                    <a:pt x="1384134" y="477941"/>
                  </a:lnTo>
                  <a:lnTo>
                    <a:pt x="1367486" y="434679"/>
                  </a:lnTo>
                  <a:lnTo>
                    <a:pt x="1348155" y="392828"/>
                  </a:lnTo>
                  <a:lnTo>
                    <a:pt x="1326246" y="352495"/>
                  </a:lnTo>
                  <a:lnTo>
                    <a:pt x="1301867" y="313785"/>
                  </a:lnTo>
                  <a:lnTo>
                    <a:pt x="1275122" y="276804"/>
                  </a:lnTo>
                  <a:lnTo>
                    <a:pt x="1246118" y="241659"/>
                  </a:lnTo>
                  <a:lnTo>
                    <a:pt x="1214961" y="208454"/>
                  </a:lnTo>
                  <a:lnTo>
                    <a:pt x="1181756" y="177297"/>
                  </a:lnTo>
                  <a:lnTo>
                    <a:pt x="1146611" y="148293"/>
                  </a:lnTo>
                  <a:lnTo>
                    <a:pt x="1109630" y="121548"/>
                  </a:lnTo>
                  <a:lnTo>
                    <a:pt x="1070920" y="97169"/>
                  </a:lnTo>
                  <a:lnTo>
                    <a:pt x="1030587" y="75260"/>
                  </a:lnTo>
                  <a:lnTo>
                    <a:pt x="988736" y="55929"/>
                  </a:lnTo>
                  <a:lnTo>
                    <a:pt x="945474" y="39281"/>
                  </a:lnTo>
                  <a:lnTo>
                    <a:pt x="900908" y="25422"/>
                  </a:lnTo>
                  <a:lnTo>
                    <a:pt x="855141" y="14459"/>
                  </a:lnTo>
                  <a:lnTo>
                    <a:pt x="808282" y="6497"/>
                  </a:lnTo>
                  <a:lnTo>
                    <a:pt x="760435" y="1641"/>
                  </a:lnTo>
                  <a:lnTo>
                    <a:pt x="711708" y="0"/>
                  </a:lnTo>
                  <a:close/>
                </a:path>
              </a:pathLst>
            </a:custGeom>
            <a:solidFill>
              <a:srgbClr val="DF4E58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428481" y="3673602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0" y="711708"/>
                  </a:moveTo>
                  <a:lnTo>
                    <a:pt x="1641" y="662980"/>
                  </a:lnTo>
                  <a:lnTo>
                    <a:pt x="6497" y="615133"/>
                  </a:lnTo>
                  <a:lnTo>
                    <a:pt x="14459" y="568274"/>
                  </a:lnTo>
                  <a:lnTo>
                    <a:pt x="25422" y="522507"/>
                  </a:lnTo>
                  <a:lnTo>
                    <a:pt x="39281" y="477941"/>
                  </a:lnTo>
                  <a:lnTo>
                    <a:pt x="55929" y="434679"/>
                  </a:lnTo>
                  <a:lnTo>
                    <a:pt x="75260" y="392828"/>
                  </a:lnTo>
                  <a:lnTo>
                    <a:pt x="97169" y="352495"/>
                  </a:lnTo>
                  <a:lnTo>
                    <a:pt x="121548" y="313785"/>
                  </a:lnTo>
                  <a:lnTo>
                    <a:pt x="148293" y="276804"/>
                  </a:lnTo>
                  <a:lnTo>
                    <a:pt x="177297" y="241659"/>
                  </a:lnTo>
                  <a:lnTo>
                    <a:pt x="208454" y="208454"/>
                  </a:lnTo>
                  <a:lnTo>
                    <a:pt x="241659" y="177297"/>
                  </a:lnTo>
                  <a:lnTo>
                    <a:pt x="276804" y="148293"/>
                  </a:lnTo>
                  <a:lnTo>
                    <a:pt x="313785" y="121548"/>
                  </a:lnTo>
                  <a:lnTo>
                    <a:pt x="352495" y="97169"/>
                  </a:lnTo>
                  <a:lnTo>
                    <a:pt x="392828" y="75260"/>
                  </a:lnTo>
                  <a:lnTo>
                    <a:pt x="434679" y="55929"/>
                  </a:lnTo>
                  <a:lnTo>
                    <a:pt x="477941" y="39281"/>
                  </a:lnTo>
                  <a:lnTo>
                    <a:pt x="522507" y="25422"/>
                  </a:lnTo>
                  <a:lnTo>
                    <a:pt x="568274" y="14459"/>
                  </a:lnTo>
                  <a:lnTo>
                    <a:pt x="615133" y="6497"/>
                  </a:lnTo>
                  <a:lnTo>
                    <a:pt x="662980" y="1641"/>
                  </a:lnTo>
                  <a:lnTo>
                    <a:pt x="711708" y="0"/>
                  </a:lnTo>
                  <a:lnTo>
                    <a:pt x="760435" y="1641"/>
                  </a:lnTo>
                  <a:lnTo>
                    <a:pt x="808282" y="6497"/>
                  </a:lnTo>
                  <a:lnTo>
                    <a:pt x="855141" y="14459"/>
                  </a:lnTo>
                  <a:lnTo>
                    <a:pt x="900908" y="25422"/>
                  </a:lnTo>
                  <a:lnTo>
                    <a:pt x="945474" y="39281"/>
                  </a:lnTo>
                  <a:lnTo>
                    <a:pt x="988736" y="55929"/>
                  </a:lnTo>
                  <a:lnTo>
                    <a:pt x="1030587" y="75260"/>
                  </a:lnTo>
                  <a:lnTo>
                    <a:pt x="1070920" y="97169"/>
                  </a:lnTo>
                  <a:lnTo>
                    <a:pt x="1109630" y="121548"/>
                  </a:lnTo>
                  <a:lnTo>
                    <a:pt x="1146611" y="148293"/>
                  </a:lnTo>
                  <a:lnTo>
                    <a:pt x="1181756" y="177297"/>
                  </a:lnTo>
                  <a:lnTo>
                    <a:pt x="1214961" y="208454"/>
                  </a:lnTo>
                  <a:lnTo>
                    <a:pt x="1246118" y="241659"/>
                  </a:lnTo>
                  <a:lnTo>
                    <a:pt x="1275122" y="276804"/>
                  </a:lnTo>
                  <a:lnTo>
                    <a:pt x="1301867" y="313785"/>
                  </a:lnTo>
                  <a:lnTo>
                    <a:pt x="1326246" y="352495"/>
                  </a:lnTo>
                  <a:lnTo>
                    <a:pt x="1348155" y="392828"/>
                  </a:lnTo>
                  <a:lnTo>
                    <a:pt x="1367486" y="434679"/>
                  </a:lnTo>
                  <a:lnTo>
                    <a:pt x="1384134" y="477941"/>
                  </a:lnTo>
                  <a:lnTo>
                    <a:pt x="1397993" y="522507"/>
                  </a:lnTo>
                  <a:lnTo>
                    <a:pt x="1408956" y="568274"/>
                  </a:lnTo>
                  <a:lnTo>
                    <a:pt x="1416918" y="615133"/>
                  </a:lnTo>
                  <a:lnTo>
                    <a:pt x="1421774" y="662980"/>
                  </a:lnTo>
                  <a:lnTo>
                    <a:pt x="1423416" y="711708"/>
                  </a:lnTo>
                  <a:lnTo>
                    <a:pt x="1421774" y="760435"/>
                  </a:lnTo>
                  <a:lnTo>
                    <a:pt x="1416918" y="808282"/>
                  </a:lnTo>
                  <a:lnTo>
                    <a:pt x="1408956" y="855141"/>
                  </a:lnTo>
                  <a:lnTo>
                    <a:pt x="1397993" y="900908"/>
                  </a:lnTo>
                  <a:lnTo>
                    <a:pt x="1384134" y="945474"/>
                  </a:lnTo>
                  <a:lnTo>
                    <a:pt x="1367486" y="988736"/>
                  </a:lnTo>
                  <a:lnTo>
                    <a:pt x="1348155" y="1030587"/>
                  </a:lnTo>
                  <a:lnTo>
                    <a:pt x="1326246" y="1070920"/>
                  </a:lnTo>
                  <a:lnTo>
                    <a:pt x="1301867" y="1109630"/>
                  </a:lnTo>
                  <a:lnTo>
                    <a:pt x="1275122" y="1146611"/>
                  </a:lnTo>
                  <a:lnTo>
                    <a:pt x="1246118" y="1181756"/>
                  </a:lnTo>
                  <a:lnTo>
                    <a:pt x="1214961" y="1214961"/>
                  </a:lnTo>
                  <a:lnTo>
                    <a:pt x="1181756" y="1246118"/>
                  </a:lnTo>
                  <a:lnTo>
                    <a:pt x="1146611" y="1275122"/>
                  </a:lnTo>
                  <a:lnTo>
                    <a:pt x="1109630" y="1301867"/>
                  </a:lnTo>
                  <a:lnTo>
                    <a:pt x="1070920" y="1326246"/>
                  </a:lnTo>
                  <a:lnTo>
                    <a:pt x="1030587" y="1348155"/>
                  </a:lnTo>
                  <a:lnTo>
                    <a:pt x="988736" y="1367486"/>
                  </a:lnTo>
                  <a:lnTo>
                    <a:pt x="945474" y="1384134"/>
                  </a:lnTo>
                  <a:lnTo>
                    <a:pt x="900908" y="1397993"/>
                  </a:lnTo>
                  <a:lnTo>
                    <a:pt x="855141" y="1408956"/>
                  </a:lnTo>
                  <a:lnTo>
                    <a:pt x="808282" y="1416918"/>
                  </a:lnTo>
                  <a:lnTo>
                    <a:pt x="760435" y="1421774"/>
                  </a:lnTo>
                  <a:lnTo>
                    <a:pt x="711708" y="1423416"/>
                  </a:lnTo>
                  <a:lnTo>
                    <a:pt x="662980" y="1421774"/>
                  </a:lnTo>
                  <a:lnTo>
                    <a:pt x="615133" y="1416918"/>
                  </a:lnTo>
                  <a:lnTo>
                    <a:pt x="568274" y="1408956"/>
                  </a:lnTo>
                  <a:lnTo>
                    <a:pt x="522507" y="1397993"/>
                  </a:lnTo>
                  <a:lnTo>
                    <a:pt x="477941" y="1384134"/>
                  </a:lnTo>
                  <a:lnTo>
                    <a:pt x="434679" y="1367486"/>
                  </a:lnTo>
                  <a:lnTo>
                    <a:pt x="392828" y="1348155"/>
                  </a:lnTo>
                  <a:lnTo>
                    <a:pt x="352495" y="1326246"/>
                  </a:lnTo>
                  <a:lnTo>
                    <a:pt x="313785" y="1301867"/>
                  </a:lnTo>
                  <a:lnTo>
                    <a:pt x="276804" y="1275122"/>
                  </a:lnTo>
                  <a:lnTo>
                    <a:pt x="241659" y="1246118"/>
                  </a:lnTo>
                  <a:lnTo>
                    <a:pt x="208454" y="1214961"/>
                  </a:lnTo>
                  <a:lnTo>
                    <a:pt x="177297" y="1181756"/>
                  </a:lnTo>
                  <a:lnTo>
                    <a:pt x="148293" y="1146611"/>
                  </a:lnTo>
                  <a:lnTo>
                    <a:pt x="121548" y="1109630"/>
                  </a:lnTo>
                  <a:lnTo>
                    <a:pt x="97169" y="1070920"/>
                  </a:lnTo>
                  <a:lnTo>
                    <a:pt x="75260" y="1030587"/>
                  </a:lnTo>
                  <a:lnTo>
                    <a:pt x="55929" y="988736"/>
                  </a:lnTo>
                  <a:lnTo>
                    <a:pt x="39281" y="945474"/>
                  </a:lnTo>
                  <a:lnTo>
                    <a:pt x="25422" y="900908"/>
                  </a:lnTo>
                  <a:lnTo>
                    <a:pt x="14459" y="855141"/>
                  </a:lnTo>
                  <a:lnTo>
                    <a:pt x="6497" y="808282"/>
                  </a:lnTo>
                  <a:lnTo>
                    <a:pt x="1641" y="760435"/>
                  </a:lnTo>
                  <a:lnTo>
                    <a:pt x="0" y="711708"/>
                  </a:lnTo>
                  <a:close/>
                </a:path>
              </a:pathLst>
            </a:custGeom>
            <a:ln w="38100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4428" y="4005221"/>
              <a:ext cx="205958" cy="20607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3651" y="4005221"/>
              <a:ext cx="205958" cy="206071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8936060" y="4399047"/>
              <a:ext cx="412115" cy="206375"/>
            </a:xfrm>
            <a:custGeom>
              <a:avLst/>
              <a:gdLst/>
              <a:ahLst/>
              <a:cxnLst/>
              <a:rect l="l" t="t" r="r" b="b"/>
              <a:pathLst>
                <a:path w="412115" h="206375">
                  <a:moveTo>
                    <a:pt x="205958" y="0"/>
                  </a:moveTo>
                  <a:lnTo>
                    <a:pt x="163622" y="3434"/>
                  </a:lnTo>
                  <a:lnTo>
                    <a:pt x="94290" y="22217"/>
                  </a:lnTo>
                  <a:lnTo>
                    <a:pt x="43730" y="46902"/>
                  </a:lnTo>
                  <a:lnTo>
                    <a:pt x="11585" y="70837"/>
                  </a:lnTo>
                  <a:lnTo>
                    <a:pt x="0" y="103035"/>
                  </a:lnTo>
                  <a:lnTo>
                    <a:pt x="0" y="206071"/>
                  </a:lnTo>
                  <a:lnTo>
                    <a:pt x="411917" y="206071"/>
                  </a:lnTo>
                  <a:lnTo>
                    <a:pt x="411917" y="103035"/>
                  </a:lnTo>
                  <a:lnTo>
                    <a:pt x="391321" y="61821"/>
                  </a:lnTo>
                  <a:lnTo>
                    <a:pt x="344408" y="32628"/>
                  </a:lnTo>
                  <a:lnTo>
                    <a:pt x="290630" y="13738"/>
                  </a:lnTo>
                  <a:lnTo>
                    <a:pt x="250010" y="4293"/>
                  </a:lnTo>
                  <a:lnTo>
                    <a:pt x="205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9039" y="4165499"/>
              <a:ext cx="205958" cy="206071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661438" y="4238777"/>
              <a:ext cx="961390" cy="206375"/>
            </a:xfrm>
            <a:custGeom>
              <a:avLst/>
              <a:gdLst/>
              <a:ahLst/>
              <a:cxnLst/>
              <a:rect l="l" t="t" r="r" b="b"/>
              <a:pathLst>
                <a:path w="961390" h="206375">
                  <a:moveTo>
                    <a:pt x="373024" y="132803"/>
                  </a:moveTo>
                  <a:lnTo>
                    <a:pt x="355968" y="110947"/>
                  </a:lnTo>
                  <a:lnTo>
                    <a:pt x="342988" y="86715"/>
                  </a:lnTo>
                  <a:lnTo>
                    <a:pt x="334721" y="60350"/>
                  </a:lnTo>
                  <a:lnTo>
                    <a:pt x="331825" y="27470"/>
                  </a:lnTo>
                  <a:lnTo>
                    <a:pt x="300939" y="16205"/>
                  </a:lnTo>
                  <a:lnTo>
                    <a:pt x="270967" y="8686"/>
                  </a:lnTo>
                  <a:lnTo>
                    <a:pt x="250012" y="4292"/>
                  </a:lnTo>
                  <a:lnTo>
                    <a:pt x="228206" y="1181"/>
                  </a:lnTo>
                  <a:lnTo>
                    <a:pt x="205968" y="0"/>
                  </a:lnTo>
                  <a:lnTo>
                    <a:pt x="185013" y="850"/>
                  </a:lnTo>
                  <a:lnTo>
                    <a:pt x="142240" y="7721"/>
                  </a:lnTo>
                  <a:lnTo>
                    <a:pt x="94297" y="23177"/>
                  </a:lnTo>
                  <a:lnTo>
                    <a:pt x="43738" y="47218"/>
                  </a:lnTo>
                  <a:lnTo>
                    <a:pt x="11595" y="69875"/>
                  </a:lnTo>
                  <a:lnTo>
                    <a:pt x="0" y="103035"/>
                  </a:lnTo>
                  <a:lnTo>
                    <a:pt x="0" y="206070"/>
                  </a:lnTo>
                  <a:lnTo>
                    <a:pt x="247154" y="206070"/>
                  </a:lnTo>
                  <a:lnTo>
                    <a:pt x="256590" y="194906"/>
                  </a:lnTo>
                  <a:lnTo>
                    <a:pt x="267754" y="185458"/>
                  </a:lnTo>
                  <a:lnTo>
                    <a:pt x="292569" y="169189"/>
                  </a:lnTo>
                  <a:lnTo>
                    <a:pt x="318668" y="154838"/>
                  </a:lnTo>
                  <a:lnTo>
                    <a:pt x="345630" y="142633"/>
                  </a:lnTo>
                  <a:lnTo>
                    <a:pt x="373024" y="132803"/>
                  </a:lnTo>
                  <a:close/>
                </a:path>
                <a:path w="961390" h="206375">
                  <a:moveTo>
                    <a:pt x="961148" y="103035"/>
                  </a:moveTo>
                  <a:lnTo>
                    <a:pt x="940549" y="61823"/>
                  </a:lnTo>
                  <a:lnTo>
                    <a:pt x="893635" y="32626"/>
                  </a:lnTo>
                  <a:lnTo>
                    <a:pt x="839863" y="13741"/>
                  </a:lnTo>
                  <a:lnTo>
                    <a:pt x="799236" y="4292"/>
                  </a:lnTo>
                  <a:lnTo>
                    <a:pt x="755192" y="0"/>
                  </a:lnTo>
                  <a:lnTo>
                    <a:pt x="734237" y="850"/>
                  </a:lnTo>
                  <a:lnTo>
                    <a:pt x="691464" y="7721"/>
                  </a:lnTo>
                  <a:lnTo>
                    <a:pt x="639622" y="25006"/>
                  </a:lnTo>
                  <a:lnTo>
                    <a:pt x="626427" y="60680"/>
                  </a:lnTo>
                  <a:lnTo>
                    <a:pt x="618172" y="87579"/>
                  </a:lnTo>
                  <a:lnTo>
                    <a:pt x="605193" y="111912"/>
                  </a:lnTo>
                  <a:lnTo>
                    <a:pt x="588137" y="132803"/>
                  </a:lnTo>
                  <a:lnTo>
                    <a:pt x="619061" y="143929"/>
                  </a:lnTo>
                  <a:lnTo>
                    <a:pt x="671474" y="170472"/>
                  </a:lnTo>
                  <a:lnTo>
                    <a:pt x="703414" y="194906"/>
                  </a:lnTo>
                  <a:lnTo>
                    <a:pt x="711708" y="206070"/>
                  </a:lnTo>
                  <a:lnTo>
                    <a:pt x="961148" y="206070"/>
                  </a:lnTo>
                  <a:lnTo>
                    <a:pt x="961148" y="103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8691498" y="4657471"/>
            <a:ext cx="89344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25">
                <a:solidFill>
                  <a:srgbClr val="FFFFFF"/>
                </a:solidFill>
                <a:latin typeface="Microsoft Sans Serif"/>
                <a:cs typeface="Microsoft Sans Serif"/>
              </a:rPr>
              <a:t>SRI</a:t>
            </a:r>
            <a:r>
              <a:rPr dirty="0" sz="14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Microsoft Sans Serif"/>
                <a:cs typeface="Microsoft Sans Serif"/>
              </a:rPr>
              <a:t>LANKA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175503" y="1309116"/>
            <a:ext cx="1461770" cy="1461770"/>
            <a:chOff x="5175503" y="1309116"/>
            <a:chExt cx="1461770" cy="1461770"/>
          </a:xfrm>
        </p:grpSpPr>
        <p:sp>
          <p:nvSpPr>
            <p:cNvPr id="32" name="object 32" descr=""/>
            <p:cNvSpPr/>
            <p:nvPr/>
          </p:nvSpPr>
          <p:spPr>
            <a:xfrm>
              <a:off x="5194553" y="1328166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708" y="0"/>
                  </a:moveTo>
                  <a:lnTo>
                    <a:pt x="662980" y="1641"/>
                  </a:lnTo>
                  <a:lnTo>
                    <a:pt x="615133" y="6497"/>
                  </a:lnTo>
                  <a:lnTo>
                    <a:pt x="568274" y="14459"/>
                  </a:lnTo>
                  <a:lnTo>
                    <a:pt x="522507" y="25422"/>
                  </a:lnTo>
                  <a:lnTo>
                    <a:pt x="477941" y="39281"/>
                  </a:lnTo>
                  <a:lnTo>
                    <a:pt x="434679" y="55929"/>
                  </a:lnTo>
                  <a:lnTo>
                    <a:pt x="392828" y="75260"/>
                  </a:lnTo>
                  <a:lnTo>
                    <a:pt x="352495" y="97169"/>
                  </a:lnTo>
                  <a:lnTo>
                    <a:pt x="313785" y="121548"/>
                  </a:lnTo>
                  <a:lnTo>
                    <a:pt x="276804" y="148293"/>
                  </a:lnTo>
                  <a:lnTo>
                    <a:pt x="241659" y="177297"/>
                  </a:lnTo>
                  <a:lnTo>
                    <a:pt x="208454" y="208454"/>
                  </a:lnTo>
                  <a:lnTo>
                    <a:pt x="177297" y="241659"/>
                  </a:lnTo>
                  <a:lnTo>
                    <a:pt x="148293" y="276804"/>
                  </a:lnTo>
                  <a:lnTo>
                    <a:pt x="121548" y="313785"/>
                  </a:lnTo>
                  <a:lnTo>
                    <a:pt x="97169" y="352495"/>
                  </a:lnTo>
                  <a:lnTo>
                    <a:pt x="75260" y="392828"/>
                  </a:lnTo>
                  <a:lnTo>
                    <a:pt x="55929" y="434679"/>
                  </a:lnTo>
                  <a:lnTo>
                    <a:pt x="39281" y="477941"/>
                  </a:lnTo>
                  <a:lnTo>
                    <a:pt x="25422" y="522507"/>
                  </a:lnTo>
                  <a:lnTo>
                    <a:pt x="14459" y="568274"/>
                  </a:lnTo>
                  <a:lnTo>
                    <a:pt x="6497" y="615133"/>
                  </a:lnTo>
                  <a:lnTo>
                    <a:pt x="1641" y="662980"/>
                  </a:lnTo>
                  <a:lnTo>
                    <a:pt x="0" y="711708"/>
                  </a:lnTo>
                  <a:lnTo>
                    <a:pt x="1641" y="760435"/>
                  </a:lnTo>
                  <a:lnTo>
                    <a:pt x="6497" y="808282"/>
                  </a:lnTo>
                  <a:lnTo>
                    <a:pt x="14459" y="855141"/>
                  </a:lnTo>
                  <a:lnTo>
                    <a:pt x="25422" y="900908"/>
                  </a:lnTo>
                  <a:lnTo>
                    <a:pt x="39281" y="945474"/>
                  </a:lnTo>
                  <a:lnTo>
                    <a:pt x="55929" y="988736"/>
                  </a:lnTo>
                  <a:lnTo>
                    <a:pt x="75260" y="1030587"/>
                  </a:lnTo>
                  <a:lnTo>
                    <a:pt x="97169" y="1070920"/>
                  </a:lnTo>
                  <a:lnTo>
                    <a:pt x="121548" y="1109630"/>
                  </a:lnTo>
                  <a:lnTo>
                    <a:pt x="148293" y="1146611"/>
                  </a:lnTo>
                  <a:lnTo>
                    <a:pt x="177297" y="1181756"/>
                  </a:lnTo>
                  <a:lnTo>
                    <a:pt x="208454" y="1214961"/>
                  </a:lnTo>
                  <a:lnTo>
                    <a:pt x="241659" y="1246118"/>
                  </a:lnTo>
                  <a:lnTo>
                    <a:pt x="276804" y="1275122"/>
                  </a:lnTo>
                  <a:lnTo>
                    <a:pt x="313785" y="1301867"/>
                  </a:lnTo>
                  <a:lnTo>
                    <a:pt x="352495" y="1326246"/>
                  </a:lnTo>
                  <a:lnTo>
                    <a:pt x="392828" y="1348155"/>
                  </a:lnTo>
                  <a:lnTo>
                    <a:pt x="434679" y="1367486"/>
                  </a:lnTo>
                  <a:lnTo>
                    <a:pt x="477941" y="1384134"/>
                  </a:lnTo>
                  <a:lnTo>
                    <a:pt x="522507" y="1397993"/>
                  </a:lnTo>
                  <a:lnTo>
                    <a:pt x="568274" y="1408956"/>
                  </a:lnTo>
                  <a:lnTo>
                    <a:pt x="615133" y="1416918"/>
                  </a:lnTo>
                  <a:lnTo>
                    <a:pt x="662980" y="1421774"/>
                  </a:lnTo>
                  <a:lnTo>
                    <a:pt x="711708" y="1423416"/>
                  </a:lnTo>
                  <a:lnTo>
                    <a:pt x="760435" y="1421774"/>
                  </a:lnTo>
                  <a:lnTo>
                    <a:pt x="808282" y="1416918"/>
                  </a:lnTo>
                  <a:lnTo>
                    <a:pt x="855141" y="1408956"/>
                  </a:lnTo>
                  <a:lnTo>
                    <a:pt x="900908" y="1397993"/>
                  </a:lnTo>
                  <a:lnTo>
                    <a:pt x="945474" y="1384134"/>
                  </a:lnTo>
                  <a:lnTo>
                    <a:pt x="988736" y="1367486"/>
                  </a:lnTo>
                  <a:lnTo>
                    <a:pt x="1030587" y="1348155"/>
                  </a:lnTo>
                  <a:lnTo>
                    <a:pt x="1070920" y="1326246"/>
                  </a:lnTo>
                  <a:lnTo>
                    <a:pt x="1109630" y="1301867"/>
                  </a:lnTo>
                  <a:lnTo>
                    <a:pt x="1146611" y="1275122"/>
                  </a:lnTo>
                  <a:lnTo>
                    <a:pt x="1181756" y="1246118"/>
                  </a:lnTo>
                  <a:lnTo>
                    <a:pt x="1214961" y="1214961"/>
                  </a:lnTo>
                  <a:lnTo>
                    <a:pt x="1246118" y="1181756"/>
                  </a:lnTo>
                  <a:lnTo>
                    <a:pt x="1275122" y="1146611"/>
                  </a:lnTo>
                  <a:lnTo>
                    <a:pt x="1301867" y="1109630"/>
                  </a:lnTo>
                  <a:lnTo>
                    <a:pt x="1326246" y="1070920"/>
                  </a:lnTo>
                  <a:lnTo>
                    <a:pt x="1348155" y="1030587"/>
                  </a:lnTo>
                  <a:lnTo>
                    <a:pt x="1367486" y="988736"/>
                  </a:lnTo>
                  <a:lnTo>
                    <a:pt x="1384134" y="945474"/>
                  </a:lnTo>
                  <a:lnTo>
                    <a:pt x="1397993" y="900908"/>
                  </a:lnTo>
                  <a:lnTo>
                    <a:pt x="1408956" y="855141"/>
                  </a:lnTo>
                  <a:lnTo>
                    <a:pt x="1416918" y="808282"/>
                  </a:lnTo>
                  <a:lnTo>
                    <a:pt x="1421774" y="760435"/>
                  </a:lnTo>
                  <a:lnTo>
                    <a:pt x="1423416" y="711708"/>
                  </a:lnTo>
                  <a:lnTo>
                    <a:pt x="1421774" y="662980"/>
                  </a:lnTo>
                  <a:lnTo>
                    <a:pt x="1416918" y="615133"/>
                  </a:lnTo>
                  <a:lnTo>
                    <a:pt x="1408956" y="568274"/>
                  </a:lnTo>
                  <a:lnTo>
                    <a:pt x="1397993" y="522507"/>
                  </a:lnTo>
                  <a:lnTo>
                    <a:pt x="1384134" y="477941"/>
                  </a:lnTo>
                  <a:lnTo>
                    <a:pt x="1367486" y="434679"/>
                  </a:lnTo>
                  <a:lnTo>
                    <a:pt x="1348155" y="392828"/>
                  </a:lnTo>
                  <a:lnTo>
                    <a:pt x="1326246" y="352495"/>
                  </a:lnTo>
                  <a:lnTo>
                    <a:pt x="1301867" y="313785"/>
                  </a:lnTo>
                  <a:lnTo>
                    <a:pt x="1275122" y="276804"/>
                  </a:lnTo>
                  <a:lnTo>
                    <a:pt x="1246118" y="241659"/>
                  </a:lnTo>
                  <a:lnTo>
                    <a:pt x="1214961" y="208454"/>
                  </a:lnTo>
                  <a:lnTo>
                    <a:pt x="1181756" y="177297"/>
                  </a:lnTo>
                  <a:lnTo>
                    <a:pt x="1146611" y="148293"/>
                  </a:lnTo>
                  <a:lnTo>
                    <a:pt x="1109630" y="121548"/>
                  </a:lnTo>
                  <a:lnTo>
                    <a:pt x="1070920" y="97169"/>
                  </a:lnTo>
                  <a:lnTo>
                    <a:pt x="1030587" y="75260"/>
                  </a:lnTo>
                  <a:lnTo>
                    <a:pt x="988736" y="55929"/>
                  </a:lnTo>
                  <a:lnTo>
                    <a:pt x="945474" y="39281"/>
                  </a:lnTo>
                  <a:lnTo>
                    <a:pt x="900908" y="25422"/>
                  </a:lnTo>
                  <a:lnTo>
                    <a:pt x="855141" y="14459"/>
                  </a:lnTo>
                  <a:lnTo>
                    <a:pt x="808282" y="6497"/>
                  </a:lnTo>
                  <a:lnTo>
                    <a:pt x="760435" y="1641"/>
                  </a:lnTo>
                  <a:lnTo>
                    <a:pt x="711708" y="0"/>
                  </a:lnTo>
                  <a:close/>
                </a:path>
              </a:pathLst>
            </a:custGeom>
            <a:solidFill>
              <a:srgbClr val="DF4E58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194553" y="1328166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0" y="711708"/>
                  </a:moveTo>
                  <a:lnTo>
                    <a:pt x="1641" y="662980"/>
                  </a:lnTo>
                  <a:lnTo>
                    <a:pt x="6497" y="615133"/>
                  </a:lnTo>
                  <a:lnTo>
                    <a:pt x="14459" y="568274"/>
                  </a:lnTo>
                  <a:lnTo>
                    <a:pt x="25422" y="522507"/>
                  </a:lnTo>
                  <a:lnTo>
                    <a:pt x="39281" y="477941"/>
                  </a:lnTo>
                  <a:lnTo>
                    <a:pt x="55929" y="434679"/>
                  </a:lnTo>
                  <a:lnTo>
                    <a:pt x="75260" y="392828"/>
                  </a:lnTo>
                  <a:lnTo>
                    <a:pt x="97169" y="352495"/>
                  </a:lnTo>
                  <a:lnTo>
                    <a:pt x="121548" y="313785"/>
                  </a:lnTo>
                  <a:lnTo>
                    <a:pt x="148293" y="276804"/>
                  </a:lnTo>
                  <a:lnTo>
                    <a:pt x="177297" y="241659"/>
                  </a:lnTo>
                  <a:lnTo>
                    <a:pt x="208454" y="208454"/>
                  </a:lnTo>
                  <a:lnTo>
                    <a:pt x="241659" y="177297"/>
                  </a:lnTo>
                  <a:lnTo>
                    <a:pt x="276804" y="148293"/>
                  </a:lnTo>
                  <a:lnTo>
                    <a:pt x="313785" y="121548"/>
                  </a:lnTo>
                  <a:lnTo>
                    <a:pt x="352495" y="97169"/>
                  </a:lnTo>
                  <a:lnTo>
                    <a:pt x="392828" y="75260"/>
                  </a:lnTo>
                  <a:lnTo>
                    <a:pt x="434679" y="55929"/>
                  </a:lnTo>
                  <a:lnTo>
                    <a:pt x="477941" y="39281"/>
                  </a:lnTo>
                  <a:lnTo>
                    <a:pt x="522507" y="25422"/>
                  </a:lnTo>
                  <a:lnTo>
                    <a:pt x="568274" y="14459"/>
                  </a:lnTo>
                  <a:lnTo>
                    <a:pt x="615133" y="6497"/>
                  </a:lnTo>
                  <a:lnTo>
                    <a:pt x="662980" y="1641"/>
                  </a:lnTo>
                  <a:lnTo>
                    <a:pt x="711708" y="0"/>
                  </a:lnTo>
                  <a:lnTo>
                    <a:pt x="760435" y="1641"/>
                  </a:lnTo>
                  <a:lnTo>
                    <a:pt x="808282" y="6497"/>
                  </a:lnTo>
                  <a:lnTo>
                    <a:pt x="855141" y="14459"/>
                  </a:lnTo>
                  <a:lnTo>
                    <a:pt x="900908" y="25422"/>
                  </a:lnTo>
                  <a:lnTo>
                    <a:pt x="945474" y="39281"/>
                  </a:lnTo>
                  <a:lnTo>
                    <a:pt x="988736" y="55929"/>
                  </a:lnTo>
                  <a:lnTo>
                    <a:pt x="1030587" y="75260"/>
                  </a:lnTo>
                  <a:lnTo>
                    <a:pt x="1070920" y="97169"/>
                  </a:lnTo>
                  <a:lnTo>
                    <a:pt x="1109630" y="121548"/>
                  </a:lnTo>
                  <a:lnTo>
                    <a:pt x="1146611" y="148293"/>
                  </a:lnTo>
                  <a:lnTo>
                    <a:pt x="1181756" y="177297"/>
                  </a:lnTo>
                  <a:lnTo>
                    <a:pt x="1214961" y="208454"/>
                  </a:lnTo>
                  <a:lnTo>
                    <a:pt x="1246118" y="241659"/>
                  </a:lnTo>
                  <a:lnTo>
                    <a:pt x="1275122" y="276804"/>
                  </a:lnTo>
                  <a:lnTo>
                    <a:pt x="1301867" y="313785"/>
                  </a:lnTo>
                  <a:lnTo>
                    <a:pt x="1326246" y="352495"/>
                  </a:lnTo>
                  <a:lnTo>
                    <a:pt x="1348155" y="392828"/>
                  </a:lnTo>
                  <a:lnTo>
                    <a:pt x="1367486" y="434679"/>
                  </a:lnTo>
                  <a:lnTo>
                    <a:pt x="1384134" y="477941"/>
                  </a:lnTo>
                  <a:lnTo>
                    <a:pt x="1397993" y="522507"/>
                  </a:lnTo>
                  <a:lnTo>
                    <a:pt x="1408956" y="568274"/>
                  </a:lnTo>
                  <a:lnTo>
                    <a:pt x="1416918" y="615133"/>
                  </a:lnTo>
                  <a:lnTo>
                    <a:pt x="1421774" y="662980"/>
                  </a:lnTo>
                  <a:lnTo>
                    <a:pt x="1423416" y="711708"/>
                  </a:lnTo>
                  <a:lnTo>
                    <a:pt x="1421774" y="760435"/>
                  </a:lnTo>
                  <a:lnTo>
                    <a:pt x="1416918" y="808282"/>
                  </a:lnTo>
                  <a:lnTo>
                    <a:pt x="1408956" y="855141"/>
                  </a:lnTo>
                  <a:lnTo>
                    <a:pt x="1397993" y="900908"/>
                  </a:lnTo>
                  <a:lnTo>
                    <a:pt x="1384134" y="945474"/>
                  </a:lnTo>
                  <a:lnTo>
                    <a:pt x="1367486" y="988736"/>
                  </a:lnTo>
                  <a:lnTo>
                    <a:pt x="1348155" y="1030587"/>
                  </a:lnTo>
                  <a:lnTo>
                    <a:pt x="1326246" y="1070920"/>
                  </a:lnTo>
                  <a:lnTo>
                    <a:pt x="1301867" y="1109630"/>
                  </a:lnTo>
                  <a:lnTo>
                    <a:pt x="1275122" y="1146611"/>
                  </a:lnTo>
                  <a:lnTo>
                    <a:pt x="1246118" y="1181756"/>
                  </a:lnTo>
                  <a:lnTo>
                    <a:pt x="1214961" y="1214961"/>
                  </a:lnTo>
                  <a:lnTo>
                    <a:pt x="1181756" y="1246118"/>
                  </a:lnTo>
                  <a:lnTo>
                    <a:pt x="1146611" y="1275122"/>
                  </a:lnTo>
                  <a:lnTo>
                    <a:pt x="1109630" y="1301867"/>
                  </a:lnTo>
                  <a:lnTo>
                    <a:pt x="1070920" y="1326246"/>
                  </a:lnTo>
                  <a:lnTo>
                    <a:pt x="1030587" y="1348155"/>
                  </a:lnTo>
                  <a:lnTo>
                    <a:pt x="988736" y="1367486"/>
                  </a:lnTo>
                  <a:lnTo>
                    <a:pt x="945474" y="1384134"/>
                  </a:lnTo>
                  <a:lnTo>
                    <a:pt x="900908" y="1397993"/>
                  </a:lnTo>
                  <a:lnTo>
                    <a:pt x="855141" y="1408956"/>
                  </a:lnTo>
                  <a:lnTo>
                    <a:pt x="808282" y="1416918"/>
                  </a:lnTo>
                  <a:lnTo>
                    <a:pt x="760435" y="1421774"/>
                  </a:lnTo>
                  <a:lnTo>
                    <a:pt x="711708" y="1423416"/>
                  </a:lnTo>
                  <a:lnTo>
                    <a:pt x="662980" y="1421774"/>
                  </a:lnTo>
                  <a:lnTo>
                    <a:pt x="615133" y="1416918"/>
                  </a:lnTo>
                  <a:lnTo>
                    <a:pt x="568274" y="1408956"/>
                  </a:lnTo>
                  <a:lnTo>
                    <a:pt x="522507" y="1397993"/>
                  </a:lnTo>
                  <a:lnTo>
                    <a:pt x="477941" y="1384134"/>
                  </a:lnTo>
                  <a:lnTo>
                    <a:pt x="434679" y="1367486"/>
                  </a:lnTo>
                  <a:lnTo>
                    <a:pt x="392828" y="1348155"/>
                  </a:lnTo>
                  <a:lnTo>
                    <a:pt x="352495" y="1326246"/>
                  </a:lnTo>
                  <a:lnTo>
                    <a:pt x="313785" y="1301867"/>
                  </a:lnTo>
                  <a:lnTo>
                    <a:pt x="276804" y="1275122"/>
                  </a:lnTo>
                  <a:lnTo>
                    <a:pt x="241659" y="1246118"/>
                  </a:lnTo>
                  <a:lnTo>
                    <a:pt x="208454" y="1214961"/>
                  </a:lnTo>
                  <a:lnTo>
                    <a:pt x="177297" y="1181756"/>
                  </a:lnTo>
                  <a:lnTo>
                    <a:pt x="148293" y="1146611"/>
                  </a:lnTo>
                  <a:lnTo>
                    <a:pt x="121548" y="1109630"/>
                  </a:lnTo>
                  <a:lnTo>
                    <a:pt x="97169" y="1070920"/>
                  </a:lnTo>
                  <a:lnTo>
                    <a:pt x="75260" y="1030587"/>
                  </a:lnTo>
                  <a:lnTo>
                    <a:pt x="55929" y="988736"/>
                  </a:lnTo>
                  <a:lnTo>
                    <a:pt x="39281" y="945474"/>
                  </a:lnTo>
                  <a:lnTo>
                    <a:pt x="25422" y="900908"/>
                  </a:lnTo>
                  <a:lnTo>
                    <a:pt x="14459" y="855141"/>
                  </a:lnTo>
                  <a:lnTo>
                    <a:pt x="6497" y="808282"/>
                  </a:lnTo>
                  <a:lnTo>
                    <a:pt x="1641" y="760435"/>
                  </a:lnTo>
                  <a:lnTo>
                    <a:pt x="0" y="711708"/>
                  </a:lnTo>
                  <a:close/>
                </a:path>
              </a:pathLst>
            </a:custGeom>
            <a:ln w="3810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8976" y="1659785"/>
              <a:ext cx="205958" cy="20607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8200" y="1659785"/>
              <a:ext cx="205958" cy="206071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700609" y="2053612"/>
              <a:ext cx="412115" cy="206375"/>
            </a:xfrm>
            <a:custGeom>
              <a:avLst/>
              <a:gdLst/>
              <a:ahLst/>
              <a:cxnLst/>
              <a:rect l="l" t="t" r="r" b="b"/>
              <a:pathLst>
                <a:path w="412114" h="206375">
                  <a:moveTo>
                    <a:pt x="205958" y="0"/>
                  </a:moveTo>
                  <a:lnTo>
                    <a:pt x="163622" y="3434"/>
                  </a:lnTo>
                  <a:lnTo>
                    <a:pt x="94290" y="22217"/>
                  </a:lnTo>
                  <a:lnTo>
                    <a:pt x="43730" y="46902"/>
                  </a:lnTo>
                  <a:lnTo>
                    <a:pt x="11585" y="70837"/>
                  </a:lnTo>
                  <a:lnTo>
                    <a:pt x="0" y="103035"/>
                  </a:lnTo>
                  <a:lnTo>
                    <a:pt x="0" y="206071"/>
                  </a:lnTo>
                  <a:lnTo>
                    <a:pt x="411917" y="206072"/>
                  </a:lnTo>
                  <a:lnTo>
                    <a:pt x="411917" y="103036"/>
                  </a:lnTo>
                  <a:lnTo>
                    <a:pt x="391321" y="61821"/>
                  </a:lnTo>
                  <a:lnTo>
                    <a:pt x="344408" y="32628"/>
                  </a:lnTo>
                  <a:lnTo>
                    <a:pt x="290630" y="13738"/>
                  </a:lnTo>
                  <a:lnTo>
                    <a:pt x="250010" y="4293"/>
                  </a:lnTo>
                  <a:lnTo>
                    <a:pt x="205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3588" y="1820063"/>
              <a:ext cx="205958" cy="206071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5425986" y="1893341"/>
              <a:ext cx="961390" cy="206375"/>
            </a:xfrm>
            <a:custGeom>
              <a:avLst/>
              <a:gdLst/>
              <a:ahLst/>
              <a:cxnLst/>
              <a:rect l="l" t="t" r="r" b="b"/>
              <a:pathLst>
                <a:path w="961389" h="206375">
                  <a:moveTo>
                    <a:pt x="373024" y="132803"/>
                  </a:moveTo>
                  <a:lnTo>
                    <a:pt x="355968" y="110947"/>
                  </a:lnTo>
                  <a:lnTo>
                    <a:pt x="342988" y="86715"/>
                  </a:lnTo>
                  <a:lnTo>
                    <a:pt x="334721" y="60350"/>
                  </a:lnTo>
                  <a:lnTo>
                    <a:pt x="331825" y="27470"/>
                  </a:lnTo>
                  <a:lnTo>
                    <a:pt x="300939" y="16205"/>
                  </a:lnTo>
                  <a:lnTo>
                    <a:pt x="270967" y="8686"/>
                  </a:lnTo>
                  <a:lnTo>
                    <a:pt x="250012" y="4292"/>
                  </a:lnTo>
                  <a:lnTo>
                    <a:pt x="228206" y="1181"/>
                  </a:lnTo>
                  <a:lnTo>
                    <a:pt x="205968" y="0"/>
                  </a:lnTo>
                  <a:lnTo>
                    <a:pt x="185013" y="863"/>
                  </a:lnTo>
                  <a:lnTo>
                    <a:pt x="142240" y="7721"/>
                  </a:lnTo>
                  <a:lnTo>
                    <a:pt x="94297" y="23177"/>
                  </a:lnTo>
                  <a:lnTo>
                    <a:pt x="43738" y="47218"/>
                  </a:lnTo>
                  <a:lnTo>
                    <a:pt x="11595" y="69875"/>
                  </a:lnTo>
                  <a:lnTo>
                    <a:pt x="0" y="103035"/>
                  </a:lnTo>
                  <a:lnTo>
                    <a:pt x="0" y="206070"/>
                  </a:lnTo>
                  <a:lnTo>
                    <a:pt x="247154" y="206070"/>
                  </a:lnTo>
                  <a:lnTo>
                    <a:pt x="256590" y="194906"/>
                  </a:lnTo>
                  <a:lnTo>
                    <a:pt x="267754" y="185458"/>
                  </a:lnTo>
                  <a:lnTo>
                    <a:pt x="292569" y="169189"/>
                  </a:lnTo>
                  <a:lnTo>
                    <a:pt x="318668" y="154838"/>
                  </a:lnTo>
                  <a:lnTo>
                    <a:pt x="345630" y="142633"/>
                  </a:lnTo>
                  <a:lnTo>
                    <a:pt x="373024" y="132803"/>
                  </a:lnTo>
                  <a:close/>
                </a:path>
                <a:path w="961389" h="206375">
                  <a:moveTo>
                    <a:pt x="961148" y="103035"/>
                  </a:moveTo>
                  <a:lnTo>
                    <a:pt x="940549" y="61823"/>
                  </a:lnTo>
                  <a:lnTo>
                    <a:pt x="893635" y="32626"/>
                  </a:lnTo>
                  <a:lnTo>
                    <a:pt x="839863" y="13741"/>
                  </a:lnTo>
                  <a:lnTo>
                    <a:pt x="799236" y="4292"/>
                  </a:lnTo>
                  <a:lnTo>
                    <a:pt x="755192" y="0"/>
                  </a:lnTo>
                  <a:lnTo>
                    <a:pt x="734237" y="863"/>
                  </a:lnTo>
                  <a:lnTo>
                    <a:pt x="691464" y="7721"/>
                  </a:lnTo>
                  <a:lnTo>
                    <a:pt x="639622" y="25006"/>
                  </a:lnTo>
                  <a:lnTo>
                    <a:pt x="626427" y="60680"/>
                  </a:lnTo>
                  <a:lnTo>
                    <a:pt x="618172" y="87579"/>
                  </a:lnTo>
                  <a:lnTo>
                    <a:pt x="605193" y="111912"/>
                  </a:lnTo>
                  <a:lnTo>
                    <a:pt x="588137" y="132803"/>
                  </a:lnTo>
                  <a:lnTo>
                    <a:pt x="619061" y="143929"/>
                  </a:lnTo>
                  <a:lnTo>
                    <a:pt x="671474" y="170472"/>
                  </a:lnTo>
                  <a:lnTo>
                    <a:pt x="703414" y="194906"/>
                  </a:lnTo>
                  <a:lnTo>
                    <a:pt x="711708" y="206070"/>
                  </a:lnTo>
                  <a:lnTo>
                    <a:pt x="961148" y="206070"/>
                  </a:lnTo>
                  <a:lnTo>
                    <a:pt x="961148" y="103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5733415" y="2333370"/>
            <a:ext cx="3606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75">
                <a:solidFill>
                  <a:srgbClr val="FFFFFF"/>
                </a:solidFill>
                <a:latin typeface="Microsoft Sans Serif"/>
                <a:cs typeface="Microsoft Sans Serif"/>
              </a:rPr>
              <a:t>USA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3366515" y="1985136"/>
            <a:ext cx="2589530" cy="3742054"/>
            <a:chOff x="3366515" y="1985136"/>
            <a:chExt cx="2589530" cy="3742054"/>
          </a:xfrm>
        </p:grpSpPr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6515" y="2186939"/>
              <a:ext cx="1891284" cy="189128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8811" y="1985136"/>
              <a:ext cx="1745741" cy="201536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4507" y="3835895"/>
              <a:ext cx="1891284" cy="1891283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146803" y="3918204"/>
              <a:ext cx="1731645" cy="1731645"/>
            </a:xfrm>
            <a:custGeom>
              <a:avLst/>
              <a:gdLst/>
              <a:ahLst/>
              <a:cxnLst/>
              <a:rect l="l" t="t" r="r" b="b"/>
              <a:pathLst>
                <a:path w="1731645" h="1731645">
                  <a:moveTo>
                    <a:pt x="865632" y="0"/>
                  </a:moveTo>
                  <a:lnTo>
                    <a:pt x="818141" y="1281"/>
                  </a:lnTo>
                  <a:lnTo>
                    <a:pt x="771320" y="5079"/>
                  </a:lnTo>
                  <a:lnTo>
                    <a:pt x="725233" y="11330"/>
                  </a:lnTo>
                  <a:lnTo>
                    <a:pt x="679947" y="19967"/>
                  </a:lnTo>
                  <a:lnTo>
                    <a:pt x="635529" y="30924"/>
                  </a:lnTo>
                  <a:lnTo>
                    <a:pt x="592043" y="44135"/>
                  </a:lnTo>
                  <a:lnTo>
                    <a:pt x="549556" y="59533"/>
                  </a:lnTo>
                  <a:lnTo>
                    <a:pt x="508135" y="77053"/>
                  </a:lnTo>
                  <a:lnTo>
                    <a:pt x="467845" y="96629"/>
                  </a:lnTo>
                  <a:lnTo>
                    <a:pt x="428751" y="118194"/>
                  </a:lnTo>
                  <a:lnTo>
                    <a:pt x="390922" y="141683"/>
                  </a:lnTo>
                  <a:lnTo>
                    <a:pt x="354421" y="167030"/>
                  </a:lnTo>
                  <a:lnTo>
                    <a:pt x="319316" y="194168"/>
                  </a:lnTo>
                  <a:lnTo>
                    <a:pt x="285672" y="223032"/>
                  </a:lnTo>
                  <a:lnTo>
                    <a:pt x="253555" y="253555"/>
                  </a:lnTo>
                  <a:lnTo>
                    <a:pt x="223032" y="285672"/>
                  </a:lnTo>
                  <a:lnTo>
                    <a:pt x="194168" y="319316"/>
                  </a:lnTo>
                  <a:lnTo>
                    <a:pt x="167030" y="354421"/>
                  </a:lnTo>
                  <a:lnTo>
                    <a:pt x="141683" y="390922"/>
                  </a:lnTo>
                  <a:lnTo>
                    <a:pt x="118194" y="428751"/>
                  </a:lnTo>
                  <a:lnTo>
                    <a:pt x="96629" y="467845"/>
                  </a:lnTo>
                  <a:lnTo>
                    <a:pt x="77053" y="508135"/>
                  </a:lnTo>
                  <a:lnTo>
                    <a:pt x="59533" y="549556"/>
                  </a:lnTo>
                  <a:lnTo>
                    <a:pt x="44135" y="592043"/>
                  </a:lnTo>
                  <a:lnTo>
                    <a:pt x="30924" y="635529"/>
                  </a:lnTo>
                  <a:lnTo>
                    <a:pt x="19967" y="679947"/>
                  </a:lnTo>
                  <a:lnTo>
                    <a:pt x="11330" y="725233"/>
                  </a:lnTo>
                  <a:lnTo>
                    <a:pt x="5079" y="771320"/>
                  </a:lnTo>
                  <a:lnTo>
                    <a:pt x="1281" y="818141"/>
                  </a:lnTo>
                  <a:lnTo>
                    <a:pt x="0" y="865632"/>
                  </a:lnTo>
                  <a:lnTo>
                    <a:pt x="1281" y="913122"/>
                  </a:lnTo>
                  <a:lnTo>
                    <a:pt x="5080" y="959943"/>
                  </a:lnTo>
                  <a:lnTo>
                    <a:pt x="11330" y="1006030"/>
                  </a:lnTo>
                  <a:lnTo>
                    <a:pt x="19967" y="1051316"/>
                  </a:lnTo>
                  <a:lnTo>
                    <a:pt x="30924" y="1095734"/>
                  </a:lnTo>
                  <a:lnTo>
                    <a:pt x="44135" y="1139220"/>
                  </a:lnTo>
                  <a:lnTo>
                    <a:pt x="59533" y="1181707"/>
                  </a:lnTo>
                  <a:lnTo>
                    <a:pt x="77053" y="1223128"/>
                  </a:lnTo>
                  <a:lnTo>
                    <a:pt x="96629" y="1263418"/>
                  </a:lnTo>
                  <a:lnTo>
                    <a:pt x="118194" y="1302512"/>
                  </a:lnTo>
                  <a:lnTo>
                    <a:pt x="141683" y="1340341"/>
                  </a:lnTo>
                  <a:lnTo>
                    <a:pt x="167030" y="1376842"/>
                  </a:lnTo>
                  <a:lnTo>
                    <a:pt x="194168" y="1411947"/>
                  </a:lnTo>
                  <a:lnTo>
                    <a:pt x="223032" y="1445591"/>
                  </a:lnTo>
                  <a:lnTo>
                    <a:pt x="253555" y="1477708"/>
                  </a:lnTo>
                  <a:lnTo>
                    <a:pt x="285672" y="1508231"/>
                  </a:lnTo>
                  <a:lnTo>
                    <a:pt x="319316" y="1537095"/>
                  </a:lnTo>
                  <a:lnTo>
                    <a:pt x="354421" y="1564233"/>
                  </a:lnTo>
                  <a:lnTo>
                    <a:pt x="390922" y="1589580"/>
                  </a:lnTo>
                  <a:lnTo>
                    <a:pt x="428752" y="1613069"/>
                  </a:lnTo>
                  <a:lnTo>
                    <a:pt x="467845" y="1634634"/>
                  </a:lnTo>
                  <a:lnTo>
                    <a:pt x="508135" y="1654210"/>
                  </a:lnTo>
                  <a:lnTo>
                    <a:pt x="549556" y="1671730"/>
                  </a:lnTo>
                  <a:lnTo>
                    <a:pt x="592043" y="1687128"/>
                  </a:lnTo>
                  <a:lnTo>
                    <a:pt x="635529" y="1700339"/>
                  </a:lnTo>
                  <a:lnTo>
                    <a:pt x="679947" y="1711296"/>
                  </a:lnTo>
                  <a:lnTo>
                    <a:pt x="725233" y="1719933"/>
                  </a:lnTo>
                  <a:lnTo>
                    <a:pt x="771320" y="1726184"/>
                  </a:lnTo>
                  <a:lnTo>
                    <a:pt x="818141" y="1729982"/>
                  </a:lnTo>
                  <a:lnTo>
                    <a:pt x="865632" y="1731264"/>
                  </a:lnTo>
                  <a:lnTo>
                    <a:pt x="913122" y="1729982"/>
                  </a:lnTo>
                  <a:lnTo>
                    <a:pt x="959943" y="1726184"/>
                  </a:lnTo>
                  <a:lnTo>
                    <a:pt x="1006030" y="1719933"/>
                  </a:lnTo>
                  <a:lnTo>
                    <a:pt x="1051316" y="1711296"/>
                  </a:lnTo>
                  <a:lnTo>
                    <a:pt x="1095734" y="1700339"/>
                  </a:lnTo>
                  <a:lnTo>
                    <a:pt x="1139220" y="1687128"/>
                  </a:lnTo>
                  <a:lnTo>
                    <a:pt x="1181707" y="1671730"/>
                  </a:lnTo>
                  <a:lnTo>
                    <a:pt x="1223128" y="1654210"/>
                  </a:lnTo>
                  <a:lnTo>
                    <a:pt x="1263418" y="1634634"/>
                  </a:lnTo>
                  <a:lnTo>
                    <a:pt x="1302512" y="1613069"/>
                  </a:lnTo>
                  <a:lnTo>
                    <a:pt x="1340341" y="1589580"/>
                  </a:lnTo>
                  <a:lnTo>
                    <a:pt x="1376842" y="1564233"/>
                  </a:lnTo>
                  <a:lnTo>
                    <a:pt x="1411947" y="1537095"/>
                  </a:lnTo>
                  <a:lnTo>
                    <a:pt x="1445591" y="1508231"/>
                  </a:lnTo>
                  <a:lnTo>
                    <a:pt x="1477708" y="1477708"/>
                  </a:lnTo>
                  <a:lnTo>
                    <a:pt x="1508231" y="1445591"/>
                  </a:lnTo>
                  <a:lnTo>
                    <a:pt x="1537095" y="1411947"/>
                  </a:lnTo>
                  <a:lnTo>
                    <a:pt x="1564233" y="1376842"/>
                  </a:lnTo>
                  <a:lnTo>
                    <a:pt x="1589580" y="1340341"/>
                  </a:lnTo>
                  <a:lnTo>
                    <a:pt x="1613069" y="1302512"/>
                  </a:lnTo>
                  <a:lnTo>
                    <a:pt x="1634634" y="1263418"/>
                  </a:lnTo>
                  <a:lnTo>
                    <a:pt x="1654210" y="1223128"/>
                  </a:lnTo>
                  <a:lnTo>
                    <a:pt x="1671730" y="1181707"/>
                  </a:lnTo>
                  <a:lnTo>
                    <a:pt x="1687128" y="1139220"/>
                  </a:lnTo>
                  <a:lnTo>
                    <a:pt x="1700339" y="1095734"/>
                  </a:lnTo>
                  <a:lnTo>
                    <a:pt x="1711296" y="1051316"/>
                  </a:lnTo>
                  <a:lnTo>
                    <a:pt x="1719933" y="1006030"/>
                  </a:lnTo>
                  <a:lnTo>
                    <a:pt x="1726184" y="959943"/>
                  </a:lnTo>
                  <a:lnTo>
                    <a:pt x="1729982" y="913122"/>
                  </a:lnTo>
                  <a:lnTo>
                    <a:pt x="1731264" y="865632"/>
                  </a:lnTo>
                  <a:lnTo>
                    <a:pt x="1729982" y="818141"/>
                  </a:lnTo>
                  <a:lnTo>
                    <a:pt x="1726183" y="771320"/>
                  </a:lnTo>
                  <a:lnTo>
                    <a:pt x="1719933" y="725233"/>
                  </a:lnTo>
                  <a:lnTo>
                    <a:pt x="1711296" y="679947"/>
                  </a:lnTo>
                  <a:lnTo>
                    <a:pt x="1700339" y="635529"/>
                  </a:lnTo>
                  <a:lnTo>
                    <a:pt x="1687128" y="592043"/>
                  </a:lnTo>
                  <a:lnTo>
                    <a:pt x="1671730" y="549556"/>
                  </a:lnTo>
                  <a:lnTo>
                    <a:pt x="1654210" y="508135"/>
                  </a:lnTo>
                  <a:lnTo>
                    <a:pt x="1634634" y="467845"/>
                  </a:lnTo>
                  <a:lnTo>
                    <a:pt x="1613069" y="428752"/>
                  </a:lnTo>
                  <a:lnTo>
                    <a:pt x="1589580" y="390922"/>
                  </a:lnTo>
                  <a:lnTo>
                    <a:pt x="1564233" y="354421"/>
                  </a:lnTo>
                  <a:lnTo>
                    <a:pt x="1537095" y="319316"/>
                  </a:lnTo>
                  <a:lnTo>
                    <a:pt x="1508231" y="285672"/>
                  </a:lnTo>
                  <a:lnTo>
                    <a:pt x="1477708" y="253555"/>
                  </a:lnTo>
                  <a:lnTo>
                    <a:pt x="1445591" y="223032"/>
                  </a:lnTo>
                  <a:lnTo>
                    <a:pt x="1411947" y="194168"/>
                  </a:lnTo>
                  <a:lnTo>
                    <a:pt x="1376842" y="167030"/>
                  </a:lnTo>
                  <a:lnTo>
                    <a:pt x="1340341" y="141683"/>
                  </a:lnTo>
                  <a:lnTo>
                    <a:pt x="1302511" y="118194"/>
                  </a:lnTo>
                  <a:lnTo>
                    <a:pt x="1263418" y="96629"/>
                  </a:lnTo>
                  <a:lnTo>
                    <a:pt x="1223128" y="77053"/>
                  </a:lnTo>
                  <a:lnTo>
                    <a:pt x="1181707" y="59533"/>
                  </a:lnTo>
                  <a:lnTo>
                    <a:pt x="1139220" y="44135"/>
                  </a:lnTo>
                  <a:lnTo>
                    <a:pt x="1095734" y="30924"/>
                  </a:lnTo>
                  <a:lnTo>
                    <a:pt x="1051316" y="19967"/>
                  </a:lnTo>
                  <a:lnTo>
                    <a:pt x="1006030" y="11330"/>
                  </a:lnTo>
                  <a:lnTo>
                    <a:pt x="959943" y="5080"/>
                  </a:lnTo>
                  <a:lnTo>
                    <a:pt x="913122" y="1281"/>
                  </a:lnTo>
                  <a:lnTo>
                    <a:pt x="865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709160" y="4820411"/>
              <a:ext cx="658495" cy="165100"/>
            </a:xfrm>
            <a:custGeom>
              <a:avLst/>
              <a:gdLst/>
              <a:ahLst/>
              <a:cxnLst/>
              <a:rect l="l" t="t" r="r" b="b"/>
              <a:pathLst>
                <a:path w="658495" h="165100">
                  <a:moveTo>
                    <a:pt x="265176" y="109740"/>
                  </a:moveTo>
                  <a:lnTo>
                    <a:pt x="0" y="109740"/>
                  </a:lnTo>
                  <a:lnTo>
                    <a:pt x="0" y="164592"/>
                  </a:lnTo>
                  <a:lnTo>
                    <a:pt x="265176" y="164592"/>
                  </a:lnTo>
                  <a:lnTo>
                    <a:pt x="265176" y="109740"/>
                  </a:lnTo>
                  <a:close/>
                </a:path>
                <a:path w="658495" h="165100">
                  <a:moveTo>
                    <a:pt x="356616" y="109740"/>
                  </a:moveTo>
                  <a:lnTo>
                    <a:pt x="301752" y="109740"/>
                  </a:lnTo>
                  <a:lnTo>
                    <a:pt x="301752" y="164592"/>
                  </a:lnTo>
                  <a:lnTo>
                    <a:pt x="356616" y="164592"/>
                  </a:lnTo>
                  <a:lnTo>
                    <a:pt x="356616" y="109740"/>
                  </a:lnTo>
                  <a:close/>
                </a:path>
                <a:path w="658495" h="165100">
                  <a:moveTo>
                    <a:pt x="356616" y="0"/>
                  </a:moveTo>
                  <a:lnTo>
                    <a:pt x="301752" y="0"/>
                  </a:lnTo>
                  <a:lnTo>
                    <a:pt x="301752" y="73152"/>
                  </a:lnTo>
                  <a:lnTo>
                    <a:pt x="356616" y="73152"/>
                  </a:lnTo>
                  <a:lnTo>
                    <a:pt x="356616" y="0"/>
                  </a:lnTo>
                  <a:close/>
                </a:path>
                <a:path w="658495" h="165100">
                  <a:moveTo>
                    <a:pt x="658368" y="109740"/>
                  </a:moveTo>
                  <a:lnTo>
                    <a:pt x="393192" y="109740"/>
                  </a:lnTo>
                  <a:lnTo>
                    <a:pt x="393192" y="164592"/>
                  </a:lnTo>
                  <a:lnTo>
                    <a:pt x="658368" y="164592"/>
                  </a:lnTo>
                  <a:lnTo>
                    <a:pt x="658368" y="109740"/>
                  </a:lnTo>
                  <a:close/>
                </a:path>
              </a:pathLst>
            </a:custGeom>
            <a:solidFill>
              <a:srgbClr val="132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745735" y="4674107"/>
              <a:ext cx="585470" cy="146685"/>
            </a:xfrm>
            <a:custGeom>
              <a:avLst/>
              <a:gdLst/>
              <a:ahLst/>
              <a:cxnLst/>
              <a:rect l="l" t="t" r="r" b="b"/>
              <a:pathLst>
                <a:path w="585470" h="146685">
                  <a:moveTo>
                    <a:pt x="552450" y="0"/>
                  </a:moveTo>
                  <a:lnTo>
                    <a:pt x="32765" y="0"/>
                  </a:lnTo>
                  <a:lnTo>
                    <a:pt x="19984" y="2565"/>
                  </a:lnTo>
                  <a:lnTo>
                    <a:pt x="9572" y="9572"/>
                  </a:lnTo>
                  <a:lnTo>
                    <a:pt x="2565" y="19984"/>
                  </a:lnTo>
                  <a:lnTo>
                    <a:pt x="0" y="32766"/>
                  </a:lnTo>
                  <a:lnTo>
                    <a:pt x="0" y="113538"/>
                  </a:lnTo>
                  <a:lnTo>
                    <a:pt x="2565" y="126319"/>
                  </a:lnTo>
                  <a:lnTo>
                    <a:pt x="9572" y="136731"/>
                  </a:lnTo>
                  <a:lnTo>
                    <a:pt x="19984" y="143738"/>
                  </a:lnTo>
                  <a:lnTo>
                    <a:pt x="32765" y="146304"/>
                  </a:lnTo>
                  <a:lnTo>
                    <a:pt x="552450" y="146304"/>
                  </a:lnTo>
                  <a:lnTo>
                    <a:pt x="565231" y="143738"/>
                  </a:lnTo>
                  <a:lnTo>
                    <a:pt x="575643" y="136731"/>
                  </a:lnTo>
                  <a:lnTo>
                    <a:pt x="582650" y="126319"/>
                  </a:lnTo>
                  <a:lnTo>
                    <a:pt x="585215" y="113538"/>
                  </a:lnTo>
                  <a:lnTo>
                    <a:pt x="585215" y="91440"/>
                  </a:lnTo>
                  <a:lnTo>
                    <a:pt x="91439" y="91440"/>
                  </a:lnTo>
                  <a:lnTo>
                    <a:pt x="84296" y="90011"/>
                  </a:lnTo>
                  <a:lnTo>
                    <a:pt x="78486" y="86106"/>
                  </a:lnTo>
                  <a:lnTo>
                    <a:pt x="74580" y="80295"/>
                  </a:lnTo>
                  <a:lnTo>
                    <a:pt x="73151" y="73152"/>
                  </a:lnTo>
                  <a:lnTo>
                    <a:pt x="74580" y="66008"/>
                  </a:lnTo>
                  <a:lnTo>
                    <a:pt x="78486" y="60198"/>
                  </a:lnTo>
                  <a:lnTo>
                    <a:pt x="84296" y="56292"/>
                  </a:lnTo>
                  <a:lnTo>
                    <a:pt x="91439" y="54864"/>
                  </a:lnTo>
                  <a:lnTo>
                    <a:pt x="585215" y="54864"/>
                  </a:lnTo>
                  <a:lnTo>
                    <a:pt x="585215" y="32766"/>
                  </a:lnTo>
                  <a:lnTo>
                    <a:pt x="582650" y="19984"/>
                  </a:lnTo>
                  <a:lnTo>
                    <a:pt x="575643" y="9572"/>
                  </a:lnTo>
                  <a:lnTo>
                    <a:pt x="565231" y="2565"/>
                  </a:lnTo>
                  <a:lnTo>
                    <a:pt x="552450" y="0"/>
                  </a:lnTo>
                  <a:close/>
                </a:path>
                <a:path w="585470" h="146685">
                  <a:moveTo>
                    <a:pt x="182879" y="54864"/>
                  </a:moveTo>
                  <a:lnTo>
                    <a:pt x="91439" y="54864"/>
                  </a:lnTo>
                  <a:lnTo>
                    <a:pt x="98583" y="56292"/>
                  </a:lnTo>
                  <a:lnTo>
                    <a:pt x="104393" y="60198"/>
                  </a:lnTo>
                  <a:lnTo>
                    <a:pt x="108299" y="66008"/>
                  </a:lnTo>
                  <a:lnTo>
                    <a:pt x="109727" y="73152"/>
                  </a:lnTo>
                  <a:lnTo>
                    <a:pt x="108299" y="80295"/>
                  </a:lnTo>
                  <a:lnTo>
                    <a:pt x="104393" y="86106"/>
                  </a:lnTo>
                  <a:lnTo>
                    <a:pt x="98583" y="90011"/>
                  </a:lnTo>
                  <a:lnTo>
                    <a:pt x="91439" y="91440"/>
                  </a:lnTo>
                  <a:lnTo>
                    <a:pt x="182879" y="91440"/>
                  </a:lnTo>
                  <a:lnTo>
                    <a:pt x="175736" y="90011"/>
                  </a:lnTo>
                  <a:lnTo>
                    <a:pt x="169926" y="86106"/>
                  </a:lnTo>
                  <a:lnTo>
                    <a:pt x="166020" y="80295"/>
                  </a:lnTo>
                  <a:lnTo>
                    <a:pt x="164591" y="73152"/>
                  </a:lnTo>
                  <a:lnTo>
                    <a:pt x="166020" y="66008"/>
                  </a:lnTo>
                  <a:lnTo>
                    <a:pt x="169925" y="60198"/>
                  </a:lnTo>
                  <a:lnTo>
                    <a:pt x="175736" y="56292"/>
                  </a:lnTo>
                  <a:lnTo>
                    <a:pt x="182879" y="54864"/>
                  </a:lnTo>
                  <a:close/>
                </a:path>
                <a:path w="585470" h="146685">
                  <a:moveTo>
                    <a:pt x="274319" y="54864"/>
                  </a:moveTo>
                  <a:lnTo>
                    <a:pt x="182879" y="54864"/>
                  </a:lnTo>
                  <a:lnTo>
                    <a:pt x="190023" y="56292"/>
                  </a:lnTo>
                  <a:lnTo>
                    <a:pt x="195833" y="60198"/>
                  </a:lnTo>
                  <a:lnTo>
                    <a:pt x="199739" y="66008"/>
                  </a:lnTo>
                  <a:lnTo>
                    <a:pt x="201167" y="73152"/>
                  </a:lnTo>
                  <a:lnTo>
                    <a:pt x="199739" y="80295"/>
                  </a:lnTo>
                  <a:lnTo>
                    <a:pt x="195833" y="86106"/>
                  </a:lnTo>
                  <a:lnTo>
                    <a:pt x="190023" y="90011"/>
                  </a:lnTo>
                  <a:lnTo>
                    <a:pt x="182879" y="91440"/>
                  </a:lnTo>
                  <a:lnTo>
                    <a:pt x="274319" y="91440"/>
                  </a:lnTo>
                  <a:lnTo>
                    <a:pt x="267176" y="90011"/>
                  </a:lnTo>
                  <a:lnTo>
                    <a:pt x="261366" y="86106"/>
                  </a:lnTo>
                  <a:lnTo>
                    <a:pt x="257460" y="80295"/>
                  </a:lnTo>
                  <a:lnTo>
                    <a:pt x="256031" y="73152"/>
                  </a:lnTo>
                  <a:lnTo>
                    <a:pt x="257460" y="66008"/>
                  </a:lnTo>
                  <a:lnTo>
                    <a:pt x="261365" y="60198"/>
                  </a:lnTo>
                  <a:lnTo>
                    <a:pt x="267176" y="56292"/>
                  </a:lnTo>
                  <a:lnTo>
                    <a:pt x="274319" y="54864"/>
                  </a:lnTo>
                  <a:close/>
                </a:path>
                <a:path w="585470" h="146685">
                  <a:moveTo>
                    <a:pt x="585215" y="54864"/>
                  </a:moveTo>
                  <a:lnTo>
                    <a:pt x="274319" y="54864"/>
                  </a:lnTo>
                  <a:lnTo>
                    <a:pt x="281463" y="56292"/>
                  </a:lnTo>
                  <a:lnTo>
                    <a:pt x="287274" y="60198"/>
                  </a:lnTo>
                  <a:lnTo>
                    <a:pt x="291179" y="66008"/>
                  </a:lnTo>
                  <a:lnTo>
                    <a:pt x="292608" y="73152"/>
                  </a:lnTo>
                  <a:lnTo>
                    <a:pt x="291179" y="80295"/>
                  </a:lnTo>
                  <a:lnTo>
                    <a:pt x="287274" y="86106"/>
                  </a:lnTo>
                  <a:lnTo>
                    <a:pt x="281463" y="90011"/>
                  </a:lnTo>
                  <a:lnTo>
                    <a:pt x="274319" y="91440"/>
                  </a:lnTo>
                  <a:lnTo>
                    <a:pt x="585215" y="91440"/>
                  </a:lnTo>
                  <a:lnTo>
                    <a:pt x="585215" y="54864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745735" y="4491227"/>
              <a:ext cx="585470" cy="146685"/>
            </a:xfrm>
            <a:custGeom>
              <a:avLst/>
              <a:gdLst/>
              <a:ahLst/>
              <a:cxnLst/>
              <a:rect l="l" t="t" r="r" b="b"/>
              <a:pathLst>
                <a:path w="585470" h="146685">
                  <a:moveTo>
                    <a:pt x="552450" y="0"/>
                  </a:moveTo>
                  <a:lnTo>
                    <a:pt x="32765" y="0"/>
                  </a:lnTo>
                  <a:lnTo>
                    <a:pt x="19984" y="2565"/>
                  </a:lnTo>
                  <a:lnTo>
                    <a:pt x="9572" y="9572"/>
                  </a:lnTo>
                  <a:lnTo>
                    <a:pt x="2565" y="19984"/>
                  </a:lnTo>
                  <a:lnTo>
                    <a:pt x="0" y="32766"/>
                  </a:lnTo>
                  <a:lnTo>
                    <a:pt x="0" y="113538"/>
                  </a:lnTo>
                  <a:lnTo>
                    <a:pt x="2565" y="126319"/>
                  </a:lnTo>
                  <a:lnTo>
                    <a:pt x="9572" y="136731"/>
                  </a:lnTo>
                  <a:lnTo>
                    <a:pt x="19984" y="143738"/>
                  </a:lnTo>
                  <a:lnTo>
                    <a:pt x="32765" y="146304"/>
                  </a:lnTo>
                  <a:lnTo>
                    <a:pt x="552450" y="146304"/>
                  </a:lnTo>
                  <a:lnTo>
                    <a:pt x="565231" y="143738"/>
                  </a:lnTo>
                  <a:lnTo>
                    <a:pt x="575643" y="136731"/>
                  </a:lnTo>
                  <a:lnTo>
                    <a:pt x="582650" y="126319"/>
                  </a:lnTo>
                  <a:lnTo>
                    <a:pt x="585215" y="113538"/>
                  </a:lnTo>
                  <a:lnTo>
                    <a:pt x="585215" y="91440"/>
                  </a:lnTo>
                  <a:lnTo>
                    <a:pt x="91439" y="91440"/>
                  </a:lnTo>
                  <a:lnTo>
                    <a:pt x="84296" y="90011"/>
                  </a:lnTo>
                  <a:lnTo>
                    <a:pt x="78486" y="86106"/>
                  </a:lnTo>
                  <a:lnTo>
                    <a:pt x="74580" y="80295"/>
                  </a:lnTo>
                  <a:lnTo>
                    <a:pt x="73151" y="73152"/>
                  </a:lnTo>
                  <a:lnTo>
                    <a:pt x="74580" y="66008"/>
                  </a:lnTo>
                  <a:lnTo>
                    <a:pt x="78486" y="60198"/>
                  </a:lnTo>
                  <a:lnTo>
                    <a:pt x="84296" y="56292"/>
                  </a:lnTo>
                  <a:lnTo>
                    <a:pt x="91439" y="54864"/>
                  </a:lnTo>
                  <a:lnTo>
                    <a:pt x="585215" y="54864"/>
                  </a:lnTo>
                  <a:lnTo>
                    <a:pt x="585215" y="32766"/>
                  </a:lnTo>
                  <a:lnTo>
                    <a:pt x="582650" y="19984"/>
                  </a:lnTo>
                  <a:lnTo>
                    <a:pt x="575643" y="9572"/>
                  </a:lnTo>
                  <a:lnTo>
                    <a:pt x="565231" y="2565"/>
                  </a:lnTo>
                  <a:lnTo>
                    <a:pt x="552450" y="0"/>
                  </a:lnTo>
                  <a:close/>
                </a:path>
                <a:path w="585470" h="146685">
                  <a:moveTo>
                    <a:pt x="182879" y="54864"/>
                  </a:moveTo>
                  <a:lnTo>
                    <a:pt x="91439" y="54864"/>
                  </a:lnTo>
                  <a:lnTo>
                    <a:pt x="98583" y="56292"/>
                  </a:lnTo>
                  <a:lnTo>
                    <a:pt x="104393" y="60198"/>
                  </a:lnTo>
                  <a:lnTo>
                    <a:pt x="108299" y="66008"/>
                  </a:lnTo>
                  <a:lnTo>
                    <a:pt x="109727" y="73152"/>
                  </a:lnTo>
                  <a:lnTo>
                    <a:pt x="108299" y="80295"/>
                  </a:lnTo>
                  <a:lnTo>
                    <a:pt x="104393" y="86106"/>
                  </a:lnTo>
                  <a:lnTo>
                    <a:pt x="98583" y="90011"/>
                  </a:lnTo>
                  <a:lnTo>
                    <a:pt x="91439" y="91440"/>
                  </a:lnTo>
                  <a:lnTo>
                    <a:pt x="182879" y="91440"/>
                  </a:lnTo>
                  <a:lnTo>
                    <a:pt x="175736" y="90011"/>
                  </a:lnTo>
                  <a:lnTo>
                    <a:pt x="169926" y="86106"/>
                  </a:lnTo>
                  <a:lnTo>
                    <a:pt x="166020" y="80295"/>
                  </a:lnTo>
                  <a:lnTo>
                    <a:pt x="164591" y="73152"/>
                  </a:lnTo>
                  <a:lnTo>
                    <a:pt x="166020" y="66008"/>
                  </a:lnTo>
                  <a:lnTo>
                    <a:pt x="169925" y="60198"/>
                  </a:lnTo>
                  <a:lnTo>
                    <a:pt x="175736" y="56292"/>
                  </a:lnTo>
                  <a:lnTo>
                    <a:pt x="182879" y="54864"/>
                  </a:lnTo>
                  <a:close/>
                </a:path>
                <a:path w="585470" h="146685">
                  <a:moveTo>
                    <a:pt x="274319" y="54864"/>
                  </a:moveTo>
                  <a:lnTo>
                    <a:pt x="182879" y="54864"/>
                  </a:lnTo>
                  <a:lnTo>
                    <a:pt x="190023" y="56292"/>
                  </a:lnTo>
                  <a:lnTo>
                    <a:pt x="195833" y="60198"/>
                  </a:lnTo>
                  <a:lnTo>
                    <a:pt x="199739" y="66008"/>
                  </a:lnTo>
                  <a:lnTo>
                    <a:pt x="201167" y="73152"/>
                  </a:lnTo>
                  <a:lnTo>
                    <a:pt x="199739" y="80295"/>
                  </a:lnTo>
                  <a:lnTo>
                    <a:pt x="195833" y="86106"/>
                  </a:lnTo>
                  <a:lnTo>
                    <a:pt x="190023" y="90011"/>
                  </a:lnTo>
                  <a:lnTo>
                    <a:pt x="182879" y="91440"/>
                  </a:lnTo>
                  <a:lnTo>
                    <a:pt x="274319" y="91440"/>
                  </a:lnTo>
                  <a:lnTo>
                    <a:pt x="267176" y="90011"/>
                  </a:lnTo>
                  <a:lnTo>
                    <a:pt x="261366" y="86106"/>
                  </a:lnTo>
                  <a:lnTo>
                    <a:pt x="257460" y="80295"/>
                  </a:lnTo>
                  <a:lnTo>
                    <a:pt x="256031" y="73152"/>
                  </a:lnTo>
                  <a:lnTo>
                    <a:pt x="257460" y="66008"/>
                  </a:lnTo>
                  <a:lnTo>
                    <a:pt x="261365" y="60198"/>
                  </a:lnTo>
                  <a:lnTo>
                    <a:pt x="267176" y="56292"/>
                  </a:lnTo>
                  <a:lnTo>
                    <a:pt x="274319" y="54864"/>
                  </a:lnTo>
                  <a:close/>
                </a:path>
                <a:path w="585470" h="146685">
                  <a:moveTo>
                    <a:pt x="585215" y="54864"/>
                  </a:moveTo>
                  <a:lnTo>
                    <a:pt x="274319" y="54864"/>
                  </a:lnTo>
                  <a:lnTo>
                    <a:pt x="281463" y="56292"/>
                  </a:lnTo>
                  <a:lnTo>
                    <a:pt x="287274" y="60198"/>
                  </a:lnTo>
                  <a:lnTo>
                    <a:pt x="291179" y="66008"/>
                  </a:lnTo>
                  <a:lnTo>
                    <a:pt x="292608" y="73152"/>
                  </a:lnTo>
                  <a:lnTo>
                    <a:pt x="291179" y="80295"/>
                  </a:lnTo>
                  <a:lnTo>
                    <a:pt x="287274" y="86106"/>
                  </a:lnTo>
                  <a:lnTo>
                    <a:pt x="281463" y="90011"/>
                  </a:lnTo>
                  <a:lnTo>
                    <a:pt x="274319" y="91440"/>
                  </a:lnTo>
                  <a:lnTo>
                    <a:pt x="585215" y="91440"/>
                  </a:lnTo>
                  <a:lnTo>
                    <a:pt x="585215" y="54864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745735" y="4308347"/>
              <a:ext cx="585470" cy="146685"/>
            </a:xfrm>
            <a:custGeom>
              <a:avLst/>
              <a:gdLst/>
              <a:ahLst/>
              <a:cxnLst/>
              <a:rect l="l" t="t" r="r" b="b"/>
              <a:pathLst>
                <a:path w="585470" h="146685">
                  <a:moveTo>
                    <a:pt x="552450" y="0"/>
                  </a:moveTo>
                  <a:lnTo>
                    <a:pt x="32765" y="0"/>
                  </a:lnTo>
                  <a:lnTo>
                    <a:pt x="19984" y="2565"/>
                  </a:lnTo>
                  <a:lnTo>
                    <a:pt x="9572" y="9572"/>
                  </a:lnTo>
                  <a:lnTo>
                    <a:pt x="2565" y="19984"/>
                  </a:lnTo>
                  <a:lnTo>
                    <a:pt x="0" y="32765"/>
                  </a:lnTo>
                  <a:lnTo>
                    <a:pt x="0" y="113537"/>
                  </a:lnTo>
                  <a:lnTo>
                    <a:pt x="2565" y="126319"/>
                  </a:lnTo>
                  <a:lnTo>
                    <a:pt x="9572" y="136731"/>
                  </a:lnTo>
                  <a:lnTo>
                    <a:pt x="19984" y="143738"/>
                  </a:lnTo>
                  <a:lnTo>
                    <a:pt x="32765" y="146303"/>
                  </a:lnTo>
                  <a:lnTo>
                    <a:pt x="552450" y="146303"/>
                  </a:lnTo>
                  <a:lnTo>
                    <a:pt x="565231" y="143738"/>
                  </a:lnTo>
                  <a:lnTo>
                    <a:pt x="575643" y="136731"/>
                  </a:lnTo>
                  <a:lnTo>
                    <a:pt x="582650" y="126319"/>
                  </a:lnTo>
                  <a:lnTo>
                    <a:pt x="585215" y="113537"/>
                  </a:lnTo>
                  <a:lnTo>
                    <a:pt x="585215" y="91439"/>
                  </a:lnTo>
                  <a:lnTo>
                    <a:pt x="91439" y="91439"/>
                  </a:lnTo>
                  <a:lnTo>
                    <a:pt x="84296" y="90011"/>
                  </a:lnTo>
                  <a:lnTo>
                    <a:pt x="78486" y="86106"/>
                  </a:lnTo>
                  <a:lnTo>
                    <a:pt x="74580" y="80295"/>
                  </a:lnTo>
                  <a:lnTo>
                    <a:pt x="73151" y="73151"/>
                  </a:lnTo>
                  <a:lnTo>
                    <a:pt x="74580" y="66008"/>
                  </a:lnTo>
                  <a:lnTo>
                    <a:pt x="78486" y="60198"/>
                  </a:lnTo>
                  <a:lnTo>
                    <a:pt x="84296" y="56292"/>
                  </a:lnTo>
                  <a:lnTo>
                    <a:pt x="91439" y="54863"/>
                  </a:lnTo>
                  <a:lnTo>
                    <a:pt x="585215" y="54863"/>
                  </a:lnTo>
                  <a:lnTo>
                    <a:pt x="585215" y="32765"/>
                  </a:lnTo>
                  <a:lnTo>
                    <a:pt x="582650" y="19984"/>
                  </a:lnTo>
                  <a:lnTo>
                    <a:pt x="575643" y="9572"/>
                  </a:lnTo>
                  <a:lnTo>
                    <a:pt x="565231" y="2565"/>
                  </a:lnTo>
                  <a:lnTo>
                    <a:pt x="552450" y="0"/>
                  </a:lnTo>
                  <a:close/>
                </a:path>
                <a:path w="585470" h="146685">
                  <a:moveTo>
                    <a:pt x="182879" y="54863"/>
                  </a:moveTo>
                  <a:lnTo>
                    <a:pt x="91439" y="54863"/>
                  </a:lnTo>
                  <a:lnTo>
                    <a:pt x="98583" y="56292"/>
                  </a:lnTo>
                  <a:lnTo>
                    <a:pt x="104393" y="60198"/>
                  </a:lnTo>
                  <a:lnTo>
                    <a:pt x="108299" y="66008"/>
                  </a:lnTo>
                  <a:lnTo>
                    <a:pt x="109727" y="73151"/>
                  </a:lnTo>
                  <a:lnTo>
                    <a:pt x="108299" y="80295"/>
                  </a:lnTo>
                  <a:lnTo>
                    <a:pt x="104393" y="86106"/>
                  </a:lnTo>
                  <a:lnTo>
                    <a:pt x="98583" y="90011"/>
                  </a:lnTo>
                  <a:lnTo>
                    <a:pt x="91439" y="91439"/>
                  </a:lnTo>
                  <a:lnTo>
                    <a:pt x="182879" y="91439"/>
                  </a:lnTo>
                  <a:lnTo>
                    <a:pt x="175736" y="90011"/>
                  </a:lnTo>
                  <a:lnTo>
                    <a:pt x="169926" y="86106"/>
                  </a:lnTo>
                  <a:lnTo>
                    <a:pt x="166020" y="80295"/>
                  </a:lnTo>
                  <a:lnTo>
                    <a:pt x="164591" y="73151"/>
                  </a:lnTo>
                  <a:lnTo>
                    <a:pt x="166020" y="66008"/>
                  </a:lnTo>
                  <a:lnTo>
                    <a:pt x="169925" y="60198"/>
                  </a:lnTo>
                  <a:lnTo>
                    <a:pt x="175736" y="56292"/>
                  </a:lnTo>
                  <a:lnTo>
                    <a:pt x="182879" y="54863"/>
                  </a:lnTo>
                  <a:close/>
                </a:path>
                <a:path w="585470" h="146685">
                  <a:moveTo>
                    <a:pt x="274319" y="54863"/>
                  </a:moveTo>
                  <a:lnTo>
                    <a:pt x="182879" y="54863"/>
                  </a:lnTo>
                  <a:lnTo>
                    <a:pt x="190023" y="56292"/>
                  </a:lnTo>
                  <a:lnTo>
                    <a:pt x="195833" y="60198"/>
                  </a:lnTo>
                  <a:lnTo>
                    <a:pt x="199739" y="66008"/>
                  </a:lnTo>
                  <a:lnTo>
                    <a:pt x="201167" y="73151"/>
                  </a:lnTo>
                  <a:lnTo>
                    <a:pt x="199739" y="80295"/>
                  </a:lnTo>
                  <a:lnTo>
                    <a:pt x="195833" y="86106"/>
                  </a:lnTo>
                  <a:lnTo>
                    <a:pt x="190023" y="90011"/>
                  </a:lnTo>
                  <a:lnTo>
                    <a:pt x="182879" y="91439"/>
                  </a:lnTo>
                  <a:lnTo>
                    <a:pt x="274319" y="91439"/>
                  </a:lnTo>
                  <a:lnTo>
                    <a:pt x="267176" y="90011"/>
                  </a:lnTo>
                  <a:lnTo>
                    <a:pt x="261366" y="86106"/>
                  </a:lnTo>
                  <a:lnTo>
                    <a:pt x="257460" y="80295"/>
                  </a:lnTo>
                  <a:lnTo>
                    <a:pt x="256031" y="73151"/>
                  </a:lnTo>
                  <a:lnTo>
                    <a:pt x="257460" y="66008"/>
                  </a:lnTo>
                  <a:lnTo>
                    <a:pt x="261365" y="60198"/>
                  </a:lnTo>
                  <a:lnTo>
                    <a:pt x="267176" y="56292"/>
                  </a:lnTo>
                  <a:lnTo>
                    <a:pt x="274319" y="54863"/>
                  </a:lnTo>
                  <a:close/>
                </a:path>
                <a:path w="585470" h="146685">
                  <a:moveTo>
                    <a:pt x="585215" y="54863"/>
                  </a:moveTo>
                  <a:lnTo>
                    <a:pt x="274319" y="54863"/>
                  </a:lnTo>
                  <a:lnTo>
                    <a:pt x="281463" y="56292"/>
                  </a:lnTo>
                  <a:lnTo>
                    <a:pt x="287274" y="60198"/>
                  </a:lnTo>
                  <a:lnTo>
                    <a:pt x="291179" y="66008"/>
                  </a:lnTo>
                  <a:lnTo>
                    <a:pt x="292608" y="73151"/>
                  </a:lnTo>
                  <a:lnTo>
                    <a:pt x="291179" y="80295"/>
                  </a:lnTo>
                  <a:lnTo>
                    <a:pt x="287274" y="86106"/>
                  </a:lnTo>
                  <a:lnTo>
                    <a:pt x="281463" y="90011"/>
                  </a:lnTo>
                  <a:lnTo>
                    <a:pt x="274319" y="91439"/>
                  </a:lnTo>
                  <a:lnTo>
                    <a:pt x="585215" y="91439"/>
                  </a:lnTo>
                  <a:lnTo>
                    <a:pt x="585215" y="54863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347715" y="4306823"/>
              <a:ext cx="302260" cy="146685"/>
            </a:xfrm>
            <a:custGeom>
              <a:avLst/>
              <a:gdLst/>
              <a:ahLst/>
              <a:cxnLst/>
              <a:rect l="l" t="t" r="r" b="b"/>
              <a:pathLst>
                <a:path w="302260" h="146685">
                  <a:moveTo>
                    <a:pt x="277368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121919"/>
                  </a:lnTo>
                  <a:lnTo>
                    <a:pt x="1916" y="131409"/>
                  </a:lnTo>
                  <a:lnTo>
                    <a:pt x="7143" y="139160"/>
                  </a:lnTo>
                  <a:lnTo>
                    <a:pt x="14894" y="144387"/>
                  </a:lnTo>
                  <a:lnTo>
                    <a:pt x="24384" y="146303"/>
                  </a:lnTo>
                  <a:lnTo>
                    <a:pt x="277368" y="146303"/>
                  </a:lnTo>
                  <a:lnTo>
                    <a:pt x="286857" y="144387"/>
                  </a:lnTo>
                  <a:lnTo>
                    <a:pt x="294608" y="139160"/>
                  </a:lnTo>
                  <a:lnTo>
                    <a:pt x="299835" y="131409"/>
                  </a:lnTo>
                  <a:lnTo>
                    <a:pt x="301751" y="121919"/>
                  </a:lnTo>
                  <a:lnTo>
                    <a:pt x="301751" y="24383"/>
                  </a:lnTo>
                  <a:lnTo>
                    <a:pt x="299835" y="14894"/>
                  </a:lnTo>
                  <a:lnTo>
                    <a:pt x="294608" y="7143"/>
                  </a:lnTo>
                  <a:lnTo>
                    <a:pt x="286857" y="1916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347715" y="4491227"/>
              <a:ext cx="302260" cy="146685"/>
            </a:xfrm>
            <a:custGeom>
              <a:avLst/>
              <a:gdLst/>
              <a:ahLst/>
              <a:cxnLst/>
              <a:rect l="l" t="t" r="r" b="b"/>
              <a:pathLst>
                <a:path w="302260" h="146685">
                  <a:moveTo>
                    <a:pt x="277368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121920"/>
                  </a:lnTo>
                  <a:lnTo>
                    <a:pt x="1916" y="131409"/>
                  </a:lnTo>
                  <a:lnTo>
                    <a:pt x="7143" y="139160"/>
                  </a:lnTo>
                  <a:lnTo>
                    <a:pt x="14894" y="144387"/>
                  </a:lnTo>
                  <a:lnTo>
                    <a:pt x="24384" y="146304"/>
                  </a:lnTo>
                  <a:lnTo>
                    <a:pt x="277368" y="146304"/>
                  </a:lnTo>
                  <a:lnTo>
                    <a:pt x="286857" y="144387"/>
                  </a:lnTo>
                  <a:lnTo>
                    <a:pt x="294608" y="139160"/>
                  </a:lnTo>
                  <a:lnTo>
                    <a:pt x="299835" y="131409"/>
                  </a:lnTo>
                  <a:lnTo>
                    <a:pt x="301751" y="121920"/>
                  </a:lnTo>
                  <a:lnTo>
                    <a:pt x="301751" y="24384"/>
                  </a:lnTo>
                  <a:lnTo>
                    <a:pt x="299835" y="14894"/>
                  </a:lnTo>
                  <a:lnTo>
                    <a:pt x="294608" y="7143"/>
                  </a:lnTo>
                  <a:lnTo>
                    <a:pt x="286857" y="1916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347715" y="4674107"/>
              <a:ext cx="302260" cy="146685"/>
            </a:xfrm>
            <a:custGeom>
              <a:avLst/>
              <a:gdLst/>
              <a:ahLst/>
              <a:cxnLst/>
              <a:rect l="l" t="t" r="r" b="b"/>
              <a:pathLst>
                <a:path w="302260" h="146685">
                  <a:moveTo>
                    <a:pt x="277368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121920"/>
                  </a:lnTo>
                  <a:lnTo>
                    <a:pt x="1916" y="131409"/>
                  </a:lnTo>
                  <a:lnTo>
                    <a:pt x="7143" y="139160"/>
                  </a:lnTo>
                  <a:lnTo>
                    <a:pt x="14894" y="144387"/>
                  </a:lnTo>
                  <a:lnTo>
                    <a:pt x="24384" y="146304"/>
                  </a:lnTo>
                  <a:lnTo>
                    <a:pt x="277368" y="146304"/>
                  </a:lnTo>
                  <a:lnTo>
                    <a:pt x="286857" y="144387"/>
                  </a:lnTo>
                  <a:lnTo>
                    <a:pt x="294608" y="139160"/>
                  </a:lnTo>
                  <a:lnTo>
                    <a:pt x="299835" y="131409"/>
                  </a:lnTo>
                  <a:lnTo>
                    <a:pt x="301751" y="121920"/>
                  </a:lnTo>
                  <a:lnTo>
                    <a:pt x="301751" y="24384"/>
                  </a:lnTo>
                  <a:lnTo>
                    <a:pt x="299835" y="14894"/>
                  </a:lnTo>
                  <a:lnTo>
                    <a:pt x="294608" y="7143"/>
                  </a:lnTo>
                  <a:lnTo>
                    <a:pt x="286857" y="1916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394960" y="4820411"/>
              <a:ext cx="216535" cy="165100"/>
            </a:xfrm>
            <a:custGeom>
              <a:avLst/>
              <a:gdLst/>
              <a:ahLst/>
              <a:cxnLst/>
              <a:rect l="l" t="t" r="r" b="b"/>
              <a:pathLst>
                <a:path w="216535" h="165100">
                  <a:moveTo>
                    <a:pt x="135636" y="0"/>
                  </a:moveTo>
                  <a:lnTo>
                    <a:pt x="80772" y="0"/>
                  </a:lnTo>
                  <a:lnTo>
                    <a:pt x="80772" y="73152"/>
                  </a:lnTo>
                  <a:lnTo>
                    <a:pt x="135636" y="73152"/>
                  </a:lnTo>
                  <a:lnTo>
                    <a:pt x="135636" y="0"/>
                  </a:lnTo>
                  <a:close/>
                </a:path>
                <a:path w="216535" h="165100">
                  <a:moveTo>
                    <a:pt x="216408" y="109740"/>
                  </a:moveTo>
                  <a:lnTo>
                    <a:pt x="0" y="109740"/>
                  </a:lnTo>
                  <a:lnTo>
                    <a:pt x="0" y="164592"/>
                  </a:lnTo>
                  <a:lnTo>
                    <a:pt x="216408" y="164592"/>
                  </a:lnTo>
                  <a:lnTo>
                    <a:pt x="216408" y="109740"/>
                  </a:lnTo>
                  <a:close/>
                </a:path>
              </a:pathLst>
            </a:custGeom>
            <a:solidFill>
              <a:srgbClr val="132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425695" y="4306823"/>
              <a:ext cx="302260" cy="146685"/>
            </a:xfrm>
            <a:custGeom>
              <a:avLst/>
              <a:gdLst/>
              <a:ahLst/>
              <a:cxnLst/>
              <a:rect l="l" t="t" r="r" b="b"/>
              <a:pathLst>
                <a:path w="302260" h="146685">
                  <a:moveTo>
                    <a:pt x="277367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121919"/>
                  </a:lnTo>
                  <a:lnTo>
                    <a:pt x="1916" y="131409"/>
                  </a:lnTo>
                  <a:lnTo>
                    <a:pt x="7143" y="139160"/>
                  </a:lnTo>
                  <a:lnTo>
                    <a:pt x="14894" y="144387"/>
                  </a:lnTo>
                  <a:lnTo>
                    <a:pt x="24383" y="146303"/>
                  </a:lnTo>
                  <a:lnTo>
                    <a:pt x="277367" y="146303"/>
                  </a:lnTo>
                  <a:lnTo>
                    <a:pt x="286857" y="144387"/>
                  </a:lnTo>
                  <a:lnTo>
                    <a:pt x="294608" y="139160"/>
                  </a:lnTo>
                  <a:lnTo>
                    <a:pt x="299835" y="131409"/>
                  </a:lnTo>
                  <a:lnTo>
                    <a:pt x="301751" y="121919"/>
                  </a:lnTo>
                  <a:lnTo>
                    <a:pt x="301751" y="24383"/>
                  </a:lnTo>
                  <a:lnTo>
                    <a:pt x="299835" y="14894"/>
                  </a:lnTo>
                  <a:lnTo>
                    <a:pt x="294608" y="7143"/>
                  </a:lnTo>
                  <a:lnTo>
                    <a:pt x="286857" y="1916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425695" y="4491227"/>
              <a:ext cx="302260" cy="146685"/>
            </a:xfrm>
            <a:custGeom>
              <a:avLst/>
              <a:gdLst/>
              <a:ahLst/>
              <a:cxnLst/>
              <a:rect l="l" t="t" r="r" b="b"/>
              <a:pathLst>
                <a:path w="302260" h="146685">
                  <a:moveTo>
                    <a:pt x="277367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121920"/>
                  </a:lnTo>
                  <a:lnTo>
                    <a:pt x="1916" y="131409"/>
                  </a:lnTo>
                  <a:lnTo>
                    <a:pt x="7143" y="139160"/>
                  </a:lnTo>
                  <a:lnTo>
                    <a:pt x="14894" y="144387"/>
                  </a:lnTo>
                  <a:lnTo>
                    <a:pt x="24383" y="146304"/>
                  </a:lnTo>
                  <a:lnTo>
                    <a:pt x="277367" y="146304"/>
                  </a:lnTo>
                  <a:lnTo>
                    <a:pt x="286857" y="144387"/>
                  </a:lnTo>
                  <a:lnTo>
                    <a:pt x="294608" y="139160"/>
                  </a:lnTo>
                  <a:lnTo>
                    <a:pt x="299835" y="131409"/>
                  </a:lnTo>
                  <a:lnTo>
                    <a:pt x="301751" y="121920"/>
                  </a:lnTo>
                  <a:lnTo>
                    <a:pt x="301751" y="24384"/>
                  </a:lnTo>
                  <a:lnTo>
                    <a:pt x="299835" y="14894"/>
                  </a:lnTo>
                  <a:lnTo>
                    <a:pt x="294608" y="7143"/>
                  </a:lnTo>
                  <a:lnTo>
                    <a:pt x="286857" y="1916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425695" y="4674107"/>
              <a:ext cx="302260" cy="146685"/>
            </a:xfrm>
            <a:custGeom>
              <a:avLst/>
              <a:gdLst/>
              <a:ahLst/>
              <a:cxnLst/>
              <a:rect l="l" t="t" r="r" b="b"/>
              <a:pathLst>
                <a:path w="302260" h="146685">
                  <a:moveTo>
                    <a:pt x="277367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121920"/>
                  </a:lnTo>
                  <a:lnTo>
                    <a:pt x="1916" y="131409"/>
                  </a:lnTo>
                  <a:lnTo>
                    <a:pt x="7143" y="139160"/>
                  </a:lnTo>
                  <a:lnTo>
                    <a:pt x="14894" y="144387"/>
                  </a:lnTo>
                  <a:lnTo>
                    <a:pt x="24383" y="146304"/>
                  </a:lnTo>
                  <a:lnTo>
                    <a:pt x="277367" y="146304"/>
                  </a:lnTo>
                  <a:lnTo>
                    <a:pt x="286857" y="144387"/>
                  </a:lnTo>
                  <a:lnTo>
                    <a:pt x="294608" y="139160"/>
                  </a:lnTo>
                  <a:lnTo>
                    <a:pt x="299835" y="131409"/>
                  </a:lnTo>
                  <a:lnTo>
                    <a:pt x="301751" y="121920"/>
                  </a:lnTo>
                  <a:lnTo>
                    <a:pt x="301751" y="24384"/>
                  </a:lnTo>
                  <a:lnTo>
                    <a:pt x="299835" y="14894"/>
                  </a:lnTo>
                  <a:lnTo>
                    <a:pt x="294608" y="7143"/>
                  </a:lnTo>
                  <a:lnTo>
                    <a:pt x="286857" y="1916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472940" y="4820411"/>
              <a:ext cx="216535" cy="165100"/>
            </a:xfrm>
            <a:custGeom>
              <a:avLst/>
              <a:gdLst/>
              <a:ahLst/>
              <a:cxnLst/>
              <a:rect l="l" t="t" r="r" b="b"/>
              <a:pathLst>
                <a:path w="216535" h="165100">
                  <a:moveTo>
                    <a:pt x="135636" y="0"/>
                  </a:moveTo>
                  <a:lnTo>
                    <a:pt x="80772" y="0"/>
                  </a:lnTo>
                  <a:lnTo>
                    <a:pt x="80772" y="73152"/>
                  </a:lnTo>
                  <a:lnTo>
                    <a:pt x="135636" y="73152"/>
                  </a:lnTo>
                  <a:lnTo>
                    <a:pt x="135636" y="0"/>
                  </a:lnTo>
                  <a:close/>
                </a:path>
                <a:path w="216535" h="165100">
                  <a:moveTo>
                    <a:pt x="216408" y="109740"/>
                  </a:moveTo>
                  <a:lnTo>
                    <a:pt x="0" y="109740"/>
                  </a:lnTo>
                  <a:lnTo>
                    <a:pt x="0" y="164592"/>
                  </a:lnTo>
                  <a:lnTo>
                    <a:pt x="216408" y="164592"/>
                  </a:lnTo>
                  <a:lnTo>
                    <a:pt x="216408" y="109740"/>
                  </a:lnTo>
                  <a:close/>
                </a:path>
              </a:pathLst>
            </a:custGeom>
            <a:solidFill>
              <a:srgbClr val="132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562855" y="43616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9" y="0"/>
                  </a:moveTo>
                  <a:lnTo>
                    <a:pt x="6477" y="0"/>
                  </a:lnTo>
                  <a:lnTo>
                    <a:pt x="0" y="6476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477" y="28956"/>
                  </a:lnTo>
                  <a:lnTo>
                    <a:pt x="22479" y="28956"/>
                  </a:lnTo>
                  <a:lnTo>
                    <a:pt x="28956" y="22479"/>
                  </a:lnTo>
                  <a:lnTo>
                    <a:pt x="28956" y="6476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562855" y="43616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0" y="14478"/>
                  </a:moveTo>
                  <a:lnTo>
                    <a:pt x="0" y="6476"/>
                  </a:lnTo>
                  <a:lnTo>
                    <a:pt x="6477" y="0"/>
                  </a:lnTo>
                  <a:lnTo>
                    <a:pt x="14478" y="0"/>
                  </a:lnTo>
                  <a:lnTo>
                    <a:pt x="22479" y="0"/>
                  </a:lnTo>
                  <a:lnTo>
                    <a:pt x="28956" y="6476"/>
                  </a:lnTo>
                  <a:lnTo>
                    <a:pt x="28956" y="14478"/>
                  </a:lnTo>
                  <a:lnTo>
                    <a:pt x="28956" y="22479"/>
                  </a:lnTo>
                  <a:lnTo>
                    <a:pt x="22479" y="28956"/>
                  </a:lnTo>
                  <a:lnTo>
                    <a:pt x="14478" y="28956"/>
                  </a:lnTo>
                  <a:lnTo>
                    <a:pt x="6477" y="28956"/>
                  </a:lnTo>
                  <a:lnTo>
                    <a:pt x="0" y="22479"/>
                  </a:lnTo>
                  <a:lnTo>
                    <a:pt x="0" y="14478"/>
                  </a:lnTo>
                  <a:close/>
                </a:path>
              </a:pathLst>
            </a:custGeom>
            <a:ln w="12700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559807" y="4549139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1" y="0"/>
                  </a:moveTo>
                  <a:lnTo>
                    <a:pt x="685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7" y="28956"/>
                  </a:lnTo>
                  <a:lnTo>
                    <a:pt x="23621" y="28956"/>
                  </a:lnTo>
                  <a:lnTo>
                    <a:pt x="30479" y="22479"/>
                  </a:lnTo>
                  <a:lnTo>
                    <a:pt x="30479" y="6477"/>
                  </a:lnTo>
                  <a:lnTo>
                    <a:pt x="23621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559807" y="4549139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0" y="14478"/>
                  </a:moveTo>
                  <a:lnTo>
                    <a:pt x="0" y="6477"/>
                  </a:lnTo>
                  <a:lnTo>
                    <a:pt x="6857" y="0"/>
                  </a:lnTo>
                  <a:lnTo>
                    <a:pt x="15239" y="0"/>
                  </a:lnTo>
                  <a:lnTo>
                    <a:pt x="23621" y="0"/>
                  </a:lnTo>
                  <a:lnTo>
                    <a:pt x="30479" y="6477"/>
                  </a:lnTo>
                  <a:lnTo>
                    <a:pt x="30479" y="14478"/>
                  </a:lnTo>
                  <a:lnTo>
                    <a:pt x="30479" y="22479"/>
                  </a:lnTo>
                  <a:lnTo>
                    <a:pt x="23621" y="28956"/>
                  </a:lnTo>
                  <a:lnTo>
                    <a:pt x="15239" y="28956"/>
                  </a:lnTo>
                  <a:lnTo>
                    <a:pt x="6857" y="28956"/>
                  </a:lnTo>
                  <a:lnTo>
                    <a:pt x="0" y="22479"/>
                  </a:lnTo>
                  <a:lnTo>
                    <a:pt x="0" y="14478"/>
                  </a:lnTo>
                  <a:close/>
                </a:path>
              </a:pathLst>
            </a:custGeom>
            <a:ln w="12700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558283" y="473659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558283" y="473659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0" y="14477"/>
                  </a:moveTo>
                  <a:lnTo>
                    <a:pt x="0" y="6476"/>
                  </a:lnTo>
                  <a:lnTo>
                    <a:pt x="6476" y="0"/>
                  </a:lnTo>
                  <a:lnTo>
                    <a:pt x="14477" y="0"/>
                  </a:lnTo>
                  <a:lnTo>
                    <a:pt x="22478" y="0"/>
                  </a:lnTo>
                  <a:lnTo>
                    <a:pt x="28955" y="6476"/>
                  </a:lnTo>
                  <a:lnTo>
                    <a:pt x="28955" y="14477"/>
                  </a:lnTo>
                  <a:lnTo>
                    <a:pt x="28955" y="22478"/>
                  </a:lnTo>
                  <a:lnTo>
                    <a:pt x="22478" y="28955"/>
                  </a:lnTo>
                  <a:lnTo>
                    <a:pt x="14477" y="28955"/>
                  </a:lnTo>
                  <a:lnTo>
                    <a:pt x="6476" y="28955"/>
                  </a:lnTo>
                  <a:lnTo>
                    <a:pt x="0" y="22478"/>
                  </a:lnTo>
                  <a:lnTo>
                    <a:pt x="0" y="14477"/>
                  </a:lnTo>
                  <a:close/>
                </a:path>
              </a:pathLst>
            </a:custGeom>
            <a:ln w="12699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497067" y="43616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9" y="0"/>
                  </a:moveTo>
                  <a:lnTo>
                    <a:pt x="6477" y="0"/>
                  </a:lnTo>
                  <a:lnTo>
                    <a:pt x="0" y="6476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477" y="28956"/>
                  </a:lnTo>
                  <a:lnTo>
                    <a:pt x="22479" y="28956"/>
                  </a:lnTo>
                  <a:lnTo>
                    <a:pt x="28956" y="22479"/>
                  </a:lnTo>
                  <a:lnTo>
                    <a:pt x="28956" y="6476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497067" y="43616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0" y="14478"/>
                  </a:moveTo>
                  <a:lnTo>
                    <a:pt x="0" y="6476"/>
                  </a:lnTo>
                  <a:lnTo>
                    <a:pt x="6477" y="0"/>
                  </a:lnTo>
                  <a:lnTo>
                    <a:pt x="14478" y="0"/>
                  </a:lnTo>
                  <a:lnTo>
                    <a:pt x="22479" y="0"/>
                  </a:lnTo>
                  <a:lnTo>
                    <a:pt x="28956" y="6476"/>
                  </a:lnTo>
                  <a:lnTo>
                    <a:pt x="28956" y="14478"/>
                  </a:lnTo>
                  <a:lnTo>
                    <a:pt x="28956" y="22479"/>
                  </a:lnTo>
                  <a:lnTo>
                    <a:pt x="22479" y="28956"/>
                  </a:lnTo>
                  <a:lnTo>
                    <a:pt x="14478" y="28956"/>
                  </a:lnTo>
                  <a:lnTo>
                    <a:pt x="6477" y="28956"/>
                  </a:lnTo>
                  <a:lnTo>
                    <a:pt x="0" y="22479"/>
                  </a:lnTo>
                  <a:lnTo>
                    <a:pt x="0" y="14478"/>
                  </a:lnTo>
                  <a:close/>
                </a:path>
              </a:pathLst>
            </a:custGeom>
            <a:ln w="12700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494019" y="4549139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1" y="0"/>
                  </a:moveTo>
                  <a:lnTo>
                    <a:pt x="685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7" y="28956"/>
                  </a:lnTo>
                  <a:lnTo>
                    <a:pt x="23621" y="28956"/>
                  </a:lnTo>
                  <a:lnTo>
                    <a:pt x="30479" y="22479"/>
                  </a:lnTo>
                  <a:lnTo>
                    <a:pt x="30479" y="6477"/>
                  </a:lnTo>
                  <a:lnTo>
                    <a:pt x="23621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494019" y="4549139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0" y="14478"/>
                  </a:moveTo>
                  <a:lnTo>
                    <a:pt x="0" y="6477"/>
                  </a:lnTo>
                  <a:lnTo>
                    <a:pt x="6857" y="0"/>
                  </a:lnTo>
                  <a:lnTo>
                    <a:pt x="15239" y="0"/>
                  </a:lnTo>
                  <a:lnTo>
                    <a:pt x="23621" y="0"/>
                  </a:lnTo>
                  <a:lnTo>
                    <a:pt x="30479" y="6477"/>
                  </a:lnTo>
                  <a:lnTo>
                    <a:pt x="30479" y="14478"/>
                  </a:lnTo>
                  <a:lnTo>
                    <a:pt x="30479" y="22479"/>
                  </a:lnTo>
                  <a:lnTo>
                    <a:pt x="23621" y="28956"/>
                  </a:lnTo>
                  <a:lnTo>
                    <a:pt x="15239" y="28956"/>
                  </a:lnTo>
                  <a:lnTo>
                    <a:pt x="6857" y="28956"/>
                  </a:lnTo>
                  <a:lnTo>
                    <a:pt x="0" y="22479"/>
                  </a:lnTo>
                  <a:lnTo>
                    <a:pt x="0" y="14478"/>
                  </a:lnTo>
                  <a:close/>
                </a:path>
              </a:pathLst>
            </a:custGeom>
            <a:ln w="12700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492495" y="473659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492495" y="473659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0" y="14477"/>
                  </a:moveTo>
                  <a:lnTo>
                    <a:pt x="0" y="6476"/>
                  </a:lnTo>
                  <a:lnTo>
                    <a:pt x="6476" y="0"/>
                  </a:lnTo>
                  <a:lnTo>
                    <a:pt x="14477" y="0"/>
                  </a:lnTo>
                  <a:lnTo>
                    <a:pt x="22478" y="0"/>
                  </a:lnTo>
                  <a:lnTo>
                    <a:pt x="28955" y="6476"/>
                  </a:lnTo>
                  <a:lnTo>
                    <a:pt x="28955" y="14477"/>
                  </a:lnTo>
                  <a:lnTo>
                    <a:pt x="28955" y="22478"/>
                  </a:lnTo>
                  <a:lnTo>
                    <a:pt x="22478" y="28955"/>
                  </a:lnTo>
                  <a:lnTo>
                    <a:pt x="14477" y="28955"/>
                  </a:lnTo>
                  <a:lnTo>
                    <a:pt x="6476" y="28955"/>
                  </a:lnTo>
                  <a:lnTo>
                    <a:pt x="0" y="22478"/>
                  </a:lnTo>
                  <a:lnTo>
                    <a:pt x="0" y="14477"/>
                  </a:lnTo>
                  <a:close/>
                </a:path>
              </a:pathLst>
            </a:custGeom>
            <a:ln w="12699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4428490" y="5083555"/>
            <a:ext cx="1137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Data</a:t>
            </a:r>
            <a:r>
              <a:rPr dirty="0" sz="1600" spc="10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Center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4451223" y="3755389"/>
            <a:ext cx="403225" cy="403860"/>
          </a:xfrm>
          <a:custGeom>
            <a:avLst/>
            <a:gdLst/>
            <a:ahLst/>
            <a:cxnLst/>
            <a:rect l="l" t="t" r="r" b="b"/>
            <a:pathLst>
              <a:path w="403225" h="403860">
                <a:moveTo>
                  <a:pt x="403098" y="151130"/>
                </a:moveTo>
                <a:lnTo>
                  <a:pt x="252476" y="151130"/>
                </a:lnTo>
                <a:lnTo>
                  <a:pt x="252476" y="0"/>
                </a:lnTo>
                <a:lnTo>
                  <a:pt x="150622" y="0"/>
                </a:lnTo>
                <a:lnTo>
                  <a:pt x="150622" y="151130"/>
                </a:lnTo>
                <a:lnTo>
                  <a:pt x="0" y="151130"/>
                </a:lnTo>
                <a:lnTo>
                  <a:pt x="0" y="252730"/>
                </a:lnTo>
                <a:lnTo>
                  <a:pt x="150622" y="252730"/>
                </a:lnTo>
                <a:lnTo>
                  <a:pt x="150622" y="403860"/>
                </a:lnTo>
                <a:lnTo>
                  <a:pt x="252476" y="403860"/>
                </a:lnTo>
                <a:lnTo>
                  <a:pt x="252476" y="252730"/>
                </a:lnTo>
                <a:lnTo>
                  <a:pt x="403098" y="252730"/>
                </a:lnTo>
                <a:lnTo>
                  <a:pt x="403098" y="151130"/>
                </a:lnTo>
                <a:close/>
              </a:path>
            </a:pathLst>
          </a:custGeom>
          <a:solidFill>
            <a:srgbClr val="17D5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7386319" y="5136007"/>
            <a:ext cx="8337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DF4E58"/>
                </a:solidFill>
                <a:latin typeface="Microsoft Sans Serif"/>
                <a:cs typeface="Microsoft Sans Serif"/>
              </a:rPr>
              <a:t>Latency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4" name="object 7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72" name="object 72" descr=""/>
          <p:cNvSpPr txBox="1"/>
          <p:nvPr/>
        </p:nvSpPr>
        <p:spPr>
          <a:xfrm>
            <a:off x="3164585" y="3434841"/>
            <a:ext cx="1703705" cy="775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78485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Data</a:t>
            </a:r>
            <a:r>
              <a:rPr dirty="0" sz="1600" spc="10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Center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Zone</a:t>
            </a:r>
            <a:r>
              <a:rPr dirty="0" sz="1800" spc="-8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1DABFD"/>
                </a:solidFill>
                <a:latin typeface="Microsoft Sans Serif"/>
                <a:cs typeface="Microsoft Sans Serif"/>
              </a:rPr>
              <a:t>1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3998721" y="5634634"/>
            <a:ext cx="731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Zone</a:t>
            </a:r>
            <a:r>
              <a:rPr dirty="0" sz="1800" spc="-8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1DABFD"/>
                </a:solidFill>
                <a:latin typeface="Microsoft Sans Serif"/>
                <a:cs typeface="Microsoft Sans Serif"/>
              </a:rPr>
              <a:t>2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6189" y="2869692"/>
            <a:ext cx="7131684" cy="626745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>
                <a:solidFill>
                  <a:srgbClr val="0F171E"/>
                </a:solidFill>
              </a:rPr>
              <a:t>Let’s</a:t>
            </a:r>
            <a:r>
              <a:rPr dirty="0" sz="4400" spc="-70">
                <a:solidFill>
                  <a:srgbClr val="0F171E"/>
                </a:solidFill>
              </a:rPr>
              <a:t> </a:t>
            </a:r>
            <a:r>
              <a:rPr dirty="0" sz="4400" spc="85">
                <a:solidFill>
                  <a:srgbClr val="0F171E"/>
                </a:solidFill>
              </a:rPr>
              <a:t>understand</a:t>
            </a:r>
            <a:r>
              <a:rPr dirty="0" sz="4400" spc="-110">
                <a:solidFill>
                  <a:srgbClr val="0F171E"/>
                </a:solidFill>
              </a:rPr>
              <a:t> </a:t>
            </a:r>
            <a:r>
              <a:rPr dirty="0" sz="4400" spc="-180">
                <a:solidFill>
                  <a:srgbClr val="0F171E"/>
                </a:solidFill>
              </a:rPr>
              <a:t>a</a:t>
            </a:r>
            <a:r>
              <a:rPr dirty="0" sz="4400" spc="-70">
                <a:solidFill>
                  <a:srgbClr val="0F171E"/>
                </a:solidFill>
              </a:rPr>
              <a:t> </a:t>
            </a:r>
            <a:r>
              <a:rPr dirty="0" sz="4400" spc="-145">
                <a:solidFill>
                  <a:srgbClr val="0F171E"/>
                </a:solidFill>
              </a:rPr>
              <a:t>Use-</a:t>
            </a:r>
            <a:r>
              <a:rPr dirty="0" sz="4400" spc="-165">
                <a:solidFill>
                  <a:srgbClr val="0F171E"/>
                </a:solidFill>
              </a:rPr>
              <a:t>Case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68495" y="1336675"/>
            <a:ext cx="25126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60"/>
              <a:t>do</a:t>
            </a:r>
            <a:r>
              <a:rPr dirty="0" spc="10"/>
              <a:t> </a:t>
            </a:r>
            <a:r>
              <a:rPr dirty="0"/>
              <a:t>solve this</a:t>
            </a:r>
            <a:r>
              <a:rPr dirty="0" spc="-5"/>
              <a:t> </a:t>
            </a:r>
            <a:r>
              <a:rPr dirty="0" spc="-50"/>
              <a:t>issue?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3689984" y="1224152"/>
            <a:ext cx="4813935" cy="554355"/>
            <a:chOff x="3689984" y="1224152"/>
            <a:chExt cx="4813935" cy="554355"/>
          </a:xfrm>
        </p:grpSpPr>
        <p:sp>
          <p:nvSpPr>
            <p:cNvPr id="8" name="object 8" descr=""/>
            <p:cNvSpPr/>
            <p:nvPr/>
          </p:nvSpPr>
          <p:spPr>
            <a:xfrm>
              <a:off x="3699509" y="1233677"/>
              <a:ext cx="4794885" cy="535305"/>
            </a:xfrm>
            <a:custGeom>
              <a:avLst/>
              <a:gdLst/>
              <a:ahLst/>
              <a:cxnLst/>
              <a:rect l="l" t="t" r="r" b="b"/>
              <a:pathLst>
                <a:path w="4794884" h="535305">
                  <a:moveTo>
                    <a:pt x="267207" y="0"/>
                  </a:moveTo>
                  <a:lnTo>
                    <a:pt x="4527295" y="0"/>
                  </a:lnTo>
                  <a:lnTo>
                    <a:pt x="4552188" y="0"/>
                  </a:lnTo>
                  <a:lnTo>
                    <a:pt x="4552188" y="2539"/>
                  </a:lnTo>
                  <a:lnTo>
                    <a:pt x="4625279" y="18562"/>
                  </a:lnTo>
                  <a:lnTo>
                    <a:pt x="4665862" y="38719"/>
                  </a:lnTo>
                  <a:lnTo>
                    <a:pt x="4702174" y="65209"/>
                  </a:lnTo>
                  <a:lnTo>
                    <a:pt x="4733496" y="97313"/>
                  </a:lnTo>
                  <a:lnTo>
                    <a:pt x="4759108" y="134311"/>
                  </a:lnTo>
                  <a:lnTo>
                    <a:pt x="4778293" y="175482"/>
                  </a:lnTo>
                  <a:lnTo>
                    <a:pt x="4790331" y="220105"/>
                  </a:lnTo>
                  <a:lnTo>
                    <a:pt x="4794504" y="267462"/>
                  </a:lnTo>
                  <a:lnTo>
                    <a:pt x="4790331" y="314818"/>
                  </a:lnTo>
                  <a:lnTo>
                    <a:pt x="4778293" y="359441"/>
                  </a:lnTo>
                  <a:lnTo>
                    <a:pt x="4759108" y="400612"/>
                  </a:lnTo>
                  <a:lnTo>
                    <a:pt x="4733496" y="437610"/>
                  </a:lnTo>
                  <a:lnTo>
                    <a:pt x="4702174" y="469714"/>
                  </a:lnTo>
                  <a:lnTo>
                    <a:pt x="4665862" y="496204"/>
                  </a:lnTo>
                  <a:lnTo>
                    <a:pt x="4625279" y="516361"/>
                  </a:lnTo>
                  <a:lnTo>
                    <a:pt x="4581144" y="529463"/>
                  </a:lnTo>
                  <a:lnTo>
                    <a:pt x="4552188" y="532384"/>
                  </a:lnTo>
                  <a:lnTo>
                    <a:pt x="4552188" y="534924"/>
                  </a:lnTo>
                  <a:lnTo>
                    <a:pt x="4527295" y="534924"/>
                  </a:lnTo>
                  <a:lnTo>
                    <a:pt x="267207" y="534924"/>
                  </a:lnTo>
                  <a:lnTo>
                    <a:pt x="219177" y="530614"/>
                  </a:lnTo>
                  <a:lnTo>
                    <a:pt x="173970" y="518189"/>
                  </a:lnTo>
                  <a:lnTo>
                    <a:pt x="132343" y="498404"/>
                  </a:lnTo>
                  <a:lnTo>
                    <a:pt x="95049" y="472015"/>
                  </a:lnTo>
                  <a:lnTo>
                    <a:pt x="62844" y="439778"/>
                  </a:lnTo>
                  <a:lnTo>
                    <a:pt x="36481" y="402448"/>
                  </a:lnTo>
                  <a:lnTo>
                    <a:pt x="16717" y="360782"/>
                  </a:lnTo>
                  <a:lnTo>
                    <a:pt x="4305" y="315534"/>
                  </a:lnTo>
                  <a:lnTo>
                    <a:pt x="0" y="267462"/>
                  </a:lnTo>
                  <a:lnTo>
                    <a:pt x="4305" y="219389"/>
                  </a:lnTo>
                  <a:lnTo>
                    <a:pt x="16717" y="174141"/>
                  </a:lnTo>
                  <a:lnTo>
                    <a:pt x="36481" y="132475"/>
                  </a:lnTo>
                  <a:lnTo>
                    <a:pt x="62844" y="95145"/>
                  </a:lnTo>
                  <a:lnTo>
                    <a:pt x="95049" y="62908"/>
                  </a:lnTo>
                  <a:lnTo>
                    <a:pt x="132343" y="36519"/>
                  </a:lnTo>
                  <a:lnTo>
                    <a:pt x="173970" y="16734"/>
                  </a:lnTo>
                  <a:lnTo>
                    <a:pt x="219177" y="4309"/>
                  </a:lnTo>
                  <a:lnTo>
                    <a:pt x="267207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1116" y="1384249"/>
              <a:ext cx="231154" cy="23092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385309" y="1375409"/>
              <a:ext cx="0" cy="249554"/>
            </a:xfrm>
            <a:custGeom>
              <a:avLst/>
              <a:gdLst/>
              <a:ahLst/>
              <a:cxnLst/>
              <a:rect l="l" t="t" r="r" b="b"/>
              <a:pathLst>
                <a:path w="0" h="249555">
                  <a:moveTo>
                    <a:pt x="0" y="0"/>
                  </a:moveTo>
                  <a:lnTo>
                    <a:pt x="0" y="24930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917573" y="2577210"/>
            <a:ext cx="2026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9974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We</a:t>
            </a:r>
            <a:r>
              <a:rPr dirty="0" sz="1800" spc="-1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have</a:t>
            </a:r>
            <a:r>
              <a:rPr dirty="0" sz="1800" spc="-100">
                <a:latin typeface="Microsoft Sans Serif"/>
                <a:cs typeface="Microsoft Sans Serif"/>
              </a:rPr>
              <a:t> </a:t>
            </a:r>
            <a:r>
              <a:rPr dirty="0" sz="1800" spc="-70">
                <a:latin typeface="Microsoft Sans Serif"/>
                <a:cs typeface="Microsoft Sans Serif"/>
              </a:rPr>
              <a:t>a</a:t>
            </a:r>
            <a:r>
              <a:rPr dirty="0" sz="1800" spc="-75">
                <a:latin typeface="Microsoft Sans Serif"/>
                <a:cs typeface="Microsoft Sans Serif"/>
              </a:rPr>
              <a:t> </a:t>
            </a:r>
            <a:r>
              <a:rPr dirty="0" sz="1800" spc="65">
                <a:latin typeface="Microsoft Sans Serif"/>
                <a:cs typeface="Microsoft Sans Serif"/>
              </a:rPr>
              <a:t>few </a:t>
            </a:r>
            <a:r>
              <a:rPr dirty="0" sz="1800" spc="45">
                <a:latin typeface="Microsoft Sans Serif"/>
                <a:cs typeface="Microsoft Sans Serif"/>
              </a:rPr>
              <a:t>options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 spc="140">
                <a:latin typeface="Microsoft Sans Serif"/>
                <a:cs typeface="Microsoft Sans Serif"/>
              </a:rPr>
              <a:t>to</a:t>
            </a:r>
            <a:r>
              <a:rPr dirty="0" sz="1800" spc="-7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consider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828288" y="2540507"/>
            <a:ext cx="8364220" cy="2206625"/>
            <a:chOff x="3828288" y="2540507"/>
            <a:chExt cx="8364220" cy="220662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8288" y="2540507"/>
              <a:ext cx="8363711" cy="220624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55820" y="3241674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4901"/>
                  </a:lnTo>
                  <a:lnTo>
                    <a:pt x="6975348" y="604901"/>
                  </a:lnTo>
                  <a:lnTo>
                    <a:pt x="6999684" y="599995"/>
                  </a:lnTo>
                  <a:lnTo>
                    <a:pt x="7019544" y="586613"/>
                  </a:lnTo>
                  <a:lnTo>
                    <a:pt x="7032926" y="566753"/>
                  </a:lnTo>
                  <a:lnTo>
                    <a:pt x="7037832" y="542417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3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933950" y="3413886"/>
            <a:ext cx="51200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Sans Serif"/>
                <a:cs typeface="Microsoft Sans Serif"/>
              </a:rPr>
              <a:t>Add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additional </a:t>
            </a:r>
            <a:r>
              <a:rPr dirty="0" sz="1400" spc="-10">
                <a:latin typeface="Microsoft Sans Serif"/>
                <a:cs typeface="Microsoft Sans Serif"/>
              </a:rPr>
              <a:t>zones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within</a:t>
            </a:r>
            <a:r>
              <a:rPr dirty="0" sz="1400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a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region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 spc="110">
                <a:latin typeface="Microsoft Sans Serif"/>
                <a:cs typeface="Microsoft Sans Serif"/>
              </a:rPr>
              <a:t>to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achieve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high </a:t>
            </a:r>
            <a:r>
              <a:rPr dirty="0" sz="1400" spc="-10">
                <a:latin typeface="Microsoft Sans Serif"/>
                <a:cs typeface="Microsoft Sans Serif"/>
              </a:rPr>
              <a:t>availability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828288" y="1842516"/>
            <a:ext cx="8364220" cy="2206625"/>
            <a:chOff x="3828288" y="1842516"/>
            <a:chExt cx="8364220" cy="2206625"/>
          </a:xfrm>
        </p:grpSpPr>
        <p:sp>
          <p:nvSpPr>
            <p:cNvPr id="17" name="object 17" descr=""/>
            <p:cNvSpPr/>
            <p:nvPr/>
          </p:nvSpPr>
          <p:spPr>
            <a:xfrm>
              <a:off x="4075176" y="3241548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177383" y="3333258"/>
              <a:ext cx="422275" cy="423545"/>
            </a:xfrm>
            <a:custGeom>
              <a:avLst/>
              <a:gdLst/>
              <a:ahLst/>
              <a:cxnLst/>
              <a:rect l="l" t="t" r="r" b="b"/>
              <a:pathLst>
                <a:path w="422275" h="423545">
                  <a:moveTo>
                    <a:pt x="211189" y="0"/>
                  </a:moveTo>
                  <a:lnTo>
                    <a:pt x="162592" y="5608"/>
                  </a:lnTo>
                  <a:lnTo>
                    <a:pt x="118182" y="21546"/>
                  </a:lnTo>
                  <a:lnTo>
                    <a:pt x="79012" y="46542"/>
                  </a:lnTo>
                  <a:lnTo>
                    <a:pt x="46345" y="79328"/>
                  </a:lnTo>
                  <a:lnTo>
                    <a:pt x="21444" y="118632"/>
                  </a:lnTo>
                  <a:lnTo>
                    <a:pt x="5573" y="163187"/>
                  </a:lnTo>
                  <a:lnTo>
                    <a:pt x="0" y="211736"/>
                  </a:lnTo>
                  <a:lnTo>
                    <a:pt x="5573" y="260284"/>
                  </a:lnTo>
                  <a:lnTo>
                    <a:pt x="21448" y="304851"/>
                  </a:lnTo>
                  <a:lnTo>
                    <a:pt x="46359" y="344165"/>
                  </a:lnTo>
                  <a:lnTo>
                    <a:pt x="79039" y="376955"/>
                  </a:lnTo>
                  <a:lnTo>
                    <a:pt x="118221" y="401950"/>
                  </a:lnTo>
                  <a:lnTo>
                    <a:pt x="162637" y="417880"/>
                  </a:lnTo>
                  <a:lnTo>
                    <a:pt x="211022" y="423472"/>
                  </a:lnTo>
                  <a:lnTo>
                    <a:pt x="259408" y="417880"/>
                  </a:lnTo>
                  <a:lnTo>
                    <a:pt x="303826" y="401951"/>
                  </a:lnTo>
                  <a:lnTo>
                    <a:pt x="343009" y="376955"/>
                  </a:lnTo>
                  <a:lnTo>
                    <a:pt x="375690" y="344165"/>
                  </a:lnTo>
                  <a:lnTo>
                    <a:pt x="393845" y="315516"/>
                  </a:lnTo>
                  <a:lnTo>
                    <a:pt x="192237" y="315515"/>
                  </a:lnTo>
                  <a:lnTo>
                    <a:pt x="192237" y="230584"/>
                  </a:lnTo>
                  <a:lnTo>
                    <a:pt x="107569" y="230584"/>
                  </a:lnTo>
                  <a:lnTo>
                    <a:pt x="107569" y="192864"/>
                  </a:lnTo>
                  <a:lnTo>
                    <a:pt x="192237" y="192864"/>
                  </a:lnTo>
                  <a:lnTo>
                    <a:pt x="192237" y="107909"/>
                  </a:lnTo>
                  <a:lnTo>
                    <a:pt x="393858" y="107910"/>
                  </a:lnTo>
                  <a:lnTo>
                    <a:pt x="375759" y="79328"/>
                  </a:lnTo>
                  <a:lnTo>
                    <a:pt x="343103" y="46543"/>
                  </a:lnTo>
                  <a:lnTo>
                    <a:pt x="303945" y="21546"/>
                  </a:lnTo>
                  <a:lnTo>
                    <a:pt x="259551" y="5608"/>
                  </a:lnTo>
                  <a:lnTo>
                    <a:pt x="211189" y="0"/>
                  </a:lnTo>
                  <a:close/>
                </a:path>
                <a:path w="422275" h="423545">
                  <a:moveTo>
                    <a:pt x="393858" y="107910"/>
                  </a:moveTo>
                  <a:lnTo>
                    <a:pt x="229807" y="107909"/>
                  </a:lnTo>
                  <a:lnTo>
                    <a:pt x="229807" y="192864"/>
                  </a:lnTo>
                  <a:lnTo>
                    <a:pt x="314475" y="192864"/>
                  </a:lnTo>
                  <a:lnTo>
                    <a:pt x="314475" y="230584"/>
                  </a:lnTo>
                  <a:lnTo>
                    <a:pt x="229807" y="230584"/>
                  </a:lnTo>
                  <a:lnTo>
                    <a:pt x="229807" y="315515"/>
                  </a:lnTo>
                  <a:lnTo>
                    <a:pt x="393845" y="315516"/>
                  </a:lnTo>
                  <a:lnTo>
                    <a:pt x="400603" y="304851"/>
                  </a:lnTo>
                  <a:lnTo>
                    <a:pt x="416480" y="260284"/>
                  </a:lnTo>
                  <a:lnTo>
                    <a:pt x="422054" y="211736"/>
                  </a:lnTo>
                  <a:lnTo>
                    <a:pt x="416501" y="163187"/>
                  </a:lnTo>
                  <a:lnTo>
                    <a:pt x="400647" y="118632"/>
                  </a:lnTo>
                  <a:lnTo>
                    <a:pt x="393858" y="107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8288" y="1842516"/>
              <a:ext cx="8363711" cy="220624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655820" y="2543683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5">
                  <a:moveTo>
                    <a:pt x="6975348" y="0"/>
                  </a:moveTo>
                  <a:lnTo>
                    <a:pt x="0" y="0"/>
                  </a:lnTo>
                  <a:lnTo>
                    <a:pt x="0" y="604901"/>
                  </a:lnTo>
                  <a:lnTo>
                    <a:pt x="6975348" y="604901"/>
                  </a:lnTo>
                  <a:lnTo>
                    <a:pt x="6999684" y="599995"/>
                  </a:lnTo>
                  <a:lnTo>
                    <a:pt x="7019544" y="586613"/>
                  </a:lnTo>
                  <a:lnTo>
                    <a:pt x="7032926" y="566753"/>
                  </a:lnTo>
                  <a:lnTo>
                    <a:pt x="7037832" y="542416"/>
                  </a:lnTo>
                  <a:lnTo>
                    <a:pt x="7037832" y="62483"/>
                  </a:lnTo>
                  <a:lnTo>
                    <a:pt x="7032926" y="38147"/>
                  </a:lnTo>
                  <a:lnTo>
                    <a:pt x="7019543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4933950" y="2715260"/>
            <a:ext cx="5363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Sans Serif"/>
                <a:cs typeface="Microsoft Sans Serif"/>
              </a:rPr>
              <a:t>Deploy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the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application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in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a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different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region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closer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 spc="110">
                <a:latin typeface="Microsoft Sans Serif"/>
                <a:cs typeface="Microsoft Sans Serif"/>
              </a:rPr>
              <a:t>to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the</a:t>
            </a:r>
            <a:r>
              <a:rPr dirty="0" sz="1400" spc="3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customer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701796" y="2543555"/>
            <a:ext cx="8490585" cy="3735070"/>
            <a:chOff x="3701796" y="2543555"/>
            <a:chExt cx="8490585" cy="3735070"/>
          </a:xfrm>
        </p:grpSpPr>
        <p:sp>
          <p:nvSpPr>
            <p:cNvPr id="23" name="object 23" descr=""/>
            <p:cNvSpPr/>
            <p:nvPr/>
          </p:nvSpPr>
          <p:spPr>
            <a:xfrm>
              <a:off x="4075176" y="2543555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0166" y="2623402"/>
              <a:ext cx="101844" cy="9827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4723" y="2775200"/>
              <a:ext cx="135416" cy="13101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8476" y="2930744"/>
              <a:ext cx="131127" cy="14001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282915" y="2648646"/>
              <a:ext cx="299085" cy="299720"/>
            </a:xfrm>
            <a:custGeom>
              <a:avLst/>
              <a:gdLst/>
              <a:ahLst/>
              <a:cxnLst/>
              <a:rect l="l" t="t" r="r" b="b"/>
              <a:pathLst>
                <a:path w="299085" h="299719">
                  <a:moveTo>
                    <a:pt x="197247" y="0"/>
                  </a:moveTo>
                  <a:lnTo>
                    <a:pt x="145435" y="27666"/>
                  </a:lnTo>
                  <a:lnTo>
                    <a:pt x="91122" y="72475"/>
                  </a:lnTo>
                  <a:lnTo>
                    <a:pt x="49771" y="124088"/>
                  </a:lnTo>
                  <a:lnTo>
                    <a:pt x="22850" y="176380"/>
                  </a:lnTo>
                  <a:lnTo>
                    <a:pt x="7283" y="224805"/>
                  </a:lnTo>
                  <a:lnTo>
                    <a:pt x="0" y="264815"/>
                  </a:lnTo>
                  <a:lnTo>
                    <a:pt x="34448" y="299380"/>
                  </a:lnTo>
                  <a:lnTo>
                    <a:pt x="74410" y="292159"/>
                  </a:lnTo>
                  <a:lnTo>
                    <a:pt x="122863" y="276732"/>
                  </a:lnTo>
                  <a:lnTo>
                    <a:pt x="175170" y="249910"/>
                  </a:lnTo>
                  <a:lnTo>
                    <a:pt x="226695" y="208507"/>
                  </a:lnTo>
                  <a:lnTo>
                    <a:pt x="271354" y="154289"/>
                  </a:lnTo>
                  <a:lnTo>
                    <a:pt x="285825" y="130038"/>
                  </a:lnTo>
                  <a:lnTo>
                    <a:pt x="202178" y="130038"/>
                  </a:lnTo>
                  <a:lnTo>
                    <a:pt x="189564" y="127634"/>
                  </a:lnTo>
                  <a:lnTo>
                    <a:pt x="178356" y="120421"/>
                  </a:lnTo>
                  <a:lnTo>
                    <a:pt x="171167" y="109488"/>
                  </a:lnTo>
                  <a:lnTo>
                    <a:pt x="168771" y="96936"/>
                  </a:lnTo>
                  <a:lnTo>
                    <a:pt x="171167" y="84279"/>
                  </a:lnTo>
                  <a:lnTo>
                    <a:pt x="178356" y="73033"/>
                  </a:lnTo>
                  <a:lnTo>
                    <a:pt x="189251" y="65820"/>
                  </a:lnTo>
                  <a:lnTo>
                    <a:pt x="201761" y="63416"/>
                  </a:lnTo>
                  <a:lnTo>
                    <a:pt x="275636" y="63416"/>
                  </a:lnTo>
                  <a:lnTo>
                    <a:pt x="270954" y="57187"/>
                  </a:lnTo>
                  <a:lnTo>
                    <a:pt x="256699" y="41255"/>
                  </a:lnTo>
                  <a:lnTo>
                    <a:pt x="241627" y="27666"/>
                  </a:lnTo>
                  <a:lnTo>
                    <a:pt x="226348" y="16028"/>
                  </a:lnTo>
                  <a:lnTo>
                    <a:pt x="211459" y="6759"/>
                  </a:lnTo>
                  <a:lnTo>
                    <a:pt x="197247" y="0"/>
                  </a:lnTo>
                  <a:close/>
                </a:path>
                <a:path w="299085" h="299719">
                  <a:moveTo>
                    <a:pt x="275636" y="63416"/>
                  </a:moveTo>
                  <a:lnTo>
                    <a:pt x="201761" y="63416"/>
                  </a:lnTo>
                  <a:lnTo>
                    <a:pt x="214376" y="65820"/>
                  </a:lnTo>
                  <a:lnTo>
                    <a:pt x="225584" y="73033"/>
                  </a:lnTo>
                  <a:lnTo>
                    <a:pt x="232772" y="84279"/>
                  </a:lnTo>
                  <a:lnTo>
                    <a:pt x="235168" y="96936"/>
                  </a:lnTo>
                  <a:lnTo>
                    <a:pt x="232772" y="109489"/>
                  </a:lnTo>
                  <a:lnTo>
                    <a:pt x="225584" y="120421"/>
                  </a:lnTo>
                  <a:lnTo>
                    <a:pt x="214688" y="127634"/>
                  </a:lnTo>
                  <a:lnTo>
                    <a:pt x="202178" y="130038"/>
                  </a:lnTo>
                  <a:lnTo>
                    <a:pt x="285825" y="130038"/>
                  </a:lnTo>
                  <a:lnTo>
                    <a:pt x="287094" y="127912"/>
                  </a:lnTo>
                  <a:lnTo>
                    <a:pt x="298927" y="102581"/>
                  </a:lnTo>
                  <a:lnTo>
                    <a:pt x="292172" y="88216"/>
                  </a:lnTo>
                  <a:lnTo>
                    <a:pt x="282856" y="73033"/>
                  </a:lnTo>
                  <a:lnTo>
                    <a:pt x="275636" y="63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8740" y="2934864"/>
              <a:ext cx="77292" cy="7778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1796" y="3918203"/>
              <a:ext cx="8490204" cy="2360041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529328" y="4619244"/>
              <a:ext cx="7164705" cy="757555"/>
            </a:xfrm>
            <a:custGeom>
              <a:avLst/>
              <a:gdLst/>
              <a:ahLst/>
              <a:cxnLst/>
              <a:rect l="l" t="t" r="r" b="b"/>
              <a:pathLst>
                <a:path w="7164705" h="757554">
                  <a:moveTo>
                    <a:pt x="7086092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7086092" y="757427"/>
                  </a:lnTo>
                  <a:lnTo>
                    <a:pt x="7116532" y="751276"/>
                  </a:lnTo>
                  <a:lnTo>
                    <a:pt x="7141400" y="734504"/>
                  </a:lnTo>
                  <a:lnTo>
                    <a:pt x="7158172" y="709636"/>
                  </a:lnTo>
                  <a:lnTo>
                    <a:pt x="7164324" y="679195"/>
                  </a:lnTo>
                  <a:lnTo>
                    <a:pt x="7164324" y="78231"/>
                  </a:lnTo>
                  <a:lnTo>
                    <a:pt x="7158172" y="47791"/>
                  </a:lnTo>
                  <a:lnTo>
                    <a:pt x="7141400" y="22923"/>
                  </a:lnTo>
                  <a:lnTo>
                    <a:pt x="7116532" y="6151"/>
                  </a:lnTo>
                  <a:lnTo>
                    <a:pt x="7086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4933950" y="4850714"/>
            <a:ext cx="49428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>
                <a:solidFill>
                  <a:srgbClr val="0F171E"/>
                </a:solidFill>
                <a:latin typeface="Microsoft Sans Serif"/>
                <a:cs typeface="Microsoft Sans Serif"/>
              </a:rPr>
              <a:t>But</a:t>
            </a: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0">
                <a:solidFill>
                  <a:srgbClr val="0F171E"/>
                </a:solidFill>
                <a:latin typeface="Microsoft Sans Serif"/>
                <a:cs typeface="Microsoft Sans Serif"/>
              </a:rPr>
              <a:t>what</a:t>
            </a:r>
            <a:r>
              <a:rPr dirty="0" sz="1800" spc="-3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does</a:t>
            </a:r>
            <a:r>
              <a:rPr dirty="0" sz="1800" spc="-2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75">
                <a:solidFill>
                  <a:srgbClr val="0F171E"/>
                </a:solidFill>
                <a:latin typeface="Microsoft Sans Serif"/>
                <a:cs typeface="Microsoft Sans Serif"/>
              </a:rPr>
              <a:t>GCP</a:t>
            </a:r>
            <a:r>
              <a:rPr dirty="0" sz="1800" spc="-3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have</a:t>
            </a:r>
            <a:r>
              <a:rPr dirty="0" sz="1800" spc="-2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40">
                <a:solidFill>
                  <a:srgbClr val="0F171E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-3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provide</a:t>
            </a:r>
            <a:r>
              <a:rPr dirty="0" sz="1800" spc="-1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here</a:t>
            </a:r>
            <a:r>
              <a:rPr dirty="0" sz="1800" spc="-4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10">
                <a:solidFill>
                  <a:srgbClr val="0F171E"/>
                </a:solidFill>
                <a:latin typeface="Microsoft Sans Serif"/>
                <a:cs typeface="Microsoft Sans Serif"/>
              </a:rPr>
              <a:t>for</a:t>
            </a: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0F171E"/>
                </a:solidFill>
                <a:latin typeface="Microsoft Sans Serif"/>
                <a:cs typeface="Microsoft Sans Serif"/>
              </a:rPr>
              <a:t>us?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3794529" y="4395215"/>
            <a:ext cx="1457325" cy="1716405"/>
            <a:chOff x="3794529" y="4395215"/>
            <a:chExt cx="1457325" cy="1716405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7888" y="4395215"/>
              <a:ext cx="813841" cy="171602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453127" y="4608325"/>
              <a:ext cx="294005" cy="812800"/>
            </a:xfrm>
            <a:custGeom>
              <a:avLst/>
              <a:gdLst/>
              <a:ahLst/>
              <a:cxnLst/>
              <a:rect l="l" t="t" r="r" b="b"/>
              <a:pathLst>
                <a:path w="294004" h="812800">
                  <a:moveTo>
                    <a:pt x="0" y="0"/>
                  </a:moveTo>
                  <a:lnTo>
                    <a:pt x="0" y="231718"/>
                  </a:lnTo>
                  <a:lnTo>
                    <a:pt x="2568" y="233648"/>
                  </a:lnTo>
                  <a:lnTo>
                    <a:pt x="32653" y="266864"/>
                  </a:lnTo>
                  <a:lnTo>
                    <a:pt x="55370" y="304987"/>
                  </a:lnTo>
                  <a:lnTo>
                    <a:pt x="69727" y="347116"/>
                  </a:lnTo>
                  <a:lnTo>
                    <a:pt x="74735" y="392348"/>
                  </a:lnTo>
                  <a:lnTo>
                    <a:pt x="69622" y="437860"/>
                  </a:lnTo>
                  <a:lnTo>
                    <a:pt x="54774" y="480851"/>
                  </a:lnTo>
                  <a:lnTo>
                    <a:pt x="30929" y="520103"/>
                  </a:lnTo>
                  <a:lnTo>
                    <a:pt x="0" y="553147"/>
                  </a:lnTo>
                  <a:lnTo>
                    <a:pt x="0" y="812576"/>
                  </a:lnTo>
                  <a:lnTo>
                    <a:pt x="2852" y="808819"/>
                  </a:lnTo>
                  <a:lnTo>
                    <a:pt x="36397" y="777508"/>
                  </a:lnTo>
                  <a:lnTo>
                    <a:pt x="75830" y="751450"/>
                  </a:lnTo>
                  <a:lnTo>
                    <a:pt x="119336" y="723438"/>
                  </a:lnTo>
                  <a:lnTo>
                    <a:pt x="158530" y="691514"/>
                  </a:lnTo>
                  <a:lnTo>
                    <a:pt x="193196" y="656088"/>
                  </a:lnTo>
                  <a:lnTo>
                    <a:pt x="223116" y="617570"/>
                  </a:lnTo>
                  <a:lnTo>
                    <a:pt x="248074" y="576371"/>
                  </a:lnTo>
                  <a:lnTo>
                    <a:pt x="267853" y="532900"/>
                  </a:lnTo>
                  <a:lnTo>
                    <a:pt x="282236" y="487568"/>
                  </a:lnTo>
                  <a:lnTo>
                    <a:pt x="291006" y="440785"/>
                  </a:lnTo>
                  <a:lnTo>
                    <a:pt x="293946" y="392961"/>
                  </a:lnTo>
                  <a:lnTo>
                    <a:pt x="290839" y="344507"/>
                  </a:lnTo>
                  <a:lnTo>
                    <a:pt x="282228" y="298901"/>
                  </a:lnTo>
                  <a:lnTo>
                    <a:pt x="268563" y="255283"/>
                  </a:lnTo>
                  <a:lnTo>
                    <a:pt x="250159" y="213881"/>
                  </a:lnTo>
                  <a:lnTo>
                    <a:pt x="227331" y="174922"/>
                  </a:lnTo>
                  <a:lnTo>
                    <a:pt x="200393" y="138634"/>
                  </a:lnTo>
                  <a:lnTo>
                    <a:pt x="169662" y="105243"/>
                  </a:lnTo>
                  <a:lnTo>
                    <a:pt x="135452" y="74978"/>
                  </a:lnTo>
                  <a:lnTo>
                    <a:pt x="98078" y="48064"/>
                  </a:lnTo>
                  <a:lnTo>
                    <a:pt x="57855" y="24729"/>
                  </a:lnTo>
                  <a:lnTo>
                    <a:pt x="15099" y="5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666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794518" y="4513084"/>
              <a:ext cx="930275" cy="1496695"/>
            </a:xfrm>
            <a:custGeom>
              <a:avLst/>
              <a:gdLst/>
              <a:ahLst/>
              <a:cxnLst/>
              <a:rect l="l" t="t" r="r" b="b"/>
              <a:pathLst>
                <a:path w="930275" h="1496695">
                  <a:moveTo>
                    <a:pt x="602170" y="1362621"/>
                  </a:moveTo>
                  <a:lnTo>
                    <a:pt x="596290" y="1322984"/>
                  </a:lnTo>
                  <a:lnTo>
                    <a:pt x="579437" y="1287526"/>
                  </a:lnTo>
                  <a:lnTo>
                    <a:pt x="528370" y="1242326"/>
                  </a:lnTo>
                  <a:lnTo>
                    <a:pt x="489013" y="1229741"/>
                  </a:lnTo>
                  <a:lnTo>
                    <a:pt x="448081" y="1229690"/>
                  </a:lnTo>
                  <a:lnTo>
                    <a:pt x="408698" y="1242199"/>
                  </a:lnTo>
                  <a:lnTo>
                    <a:pt x="373773" y="1267460"/>
                  </a:lnTo>
                  <a:lnTo>
                    <a:pt x="350697" y="1298587"/>
                  </a:lnTo>
                  <a:lnTo>
                    <a:pt x="337235" y="1335900"/>
                  </a:lnTo>
                  <a:lnTo>
                    <a:pt x="334657" y="1362557"/>
                  </a:lnTo>
                  <a:lnTo>
                    <a:pt x="335267" y="1375918"/>
                  </a:lnTo>
                  <a:lnTo>
                    <a:pt x="345135" y="1414576"/>
                  </a:lnTo>
                  <a:lnTo>
                    <a:pt x="373913" y="1457134"/>
                  </a:lnTo>
                  <a:lnTo>
                    <a:pt x="416572" y="1485709"/>
                  </a:lnTo>
                  <a:lnTo>
                    <a:pt x="455345" y="1495590"/>
                  </a:lnTo>
                  <a:lnTo>
                    <a:pt x="468744" y="1496225"/>
                  </a:lnTo>
                  <a:lnTo>
                    <a:pt x="482079" y="1495615"/>
                  </a:lnTo>
                  <a:lnTo>
                    <a:pt x="520674" y="1485734"/>
                  </a:lnTo>
                  <a:lnTo>
                    <a:pt x="563029" y="1457045"/>
                  </a:lnTo>
                  <a:lnTo>
                    <a:pt x="591667" y="1414627"/>
                  </a:lnTo>
                  <a:lnTo>
                    <a:pt x="601548" y="1375968"/>
                  </a:lnTo>
                  <a:lnTo>
                    <a:pt x="602170" y="1362621"/>
                  </a:lnTo>
                  <a:close/>
                </a:path>
                <a:path w="930275" h="1496695">
                  <a:moveTo>
                    <a:pt x="930097" y="459968"/>
                  </a:moveTo>
                  <a:lnTo>
                    <a:pt x="927011" y="411568"/>
                  </a:lnTo>
                  <a:lnTo>
                    <a:pt x="919099" y="364553"/>
                  </a:lnTo>
                  <a:lnTo>
                    <a:pt x="906741" y="319455"/>
                  </a:lnTo>
                  <a:lnTo>
                    <a:pt x="890181" y="276453"/>
                  </a:lnTo>
                  <a:lnTo>
                    <a:pt x="869670" y="235775"/>
                  </a:lnTo>
                  <a:lnTo>
                    <a:pt x="845502" y="197612"/>
                  </a:lnTo>
                  <a:lnTo>
                    <a:pt x="817905" y="162179"/>
                  </a:lnTo>
                  <a:lnTo>
                    <a:pt x="787146" y="129679"/>
                  </a:lnTo>
                  <a:lnTo>
                    <a:pt x="753491" y="100330"/>
                  </a:lnTo>
                  <a:lnTo>
                    <a:pt x="717207" y="74320"/>
                  </a:lnTo>
                  <a:lnTo>
                    <a:pt x="678535" y="51854"/>
                  </a:lnTo>
                  <a:lnTo>
                    <a:pt x="637730" y="33147"/>
                  </a:lnTo>
                  <a:lnTo>
                    <a:pt x="595083" y="18402"/>
                  </a:lnTo>
                  <a:lnTo>
                    <a:pt x="550824" y="7835"/>
                  </a:lnTo>
                  <a:lnTo>
                    <a:pt x="505218" y="1625"/>
                  </a:lnTo>
                  <a:lnTo>
                    <a:pt x="458533" y="0"/>
                  </a:lnTo>
                  <a:lnTo>
                    <a:pt x="411022" y="3162"/>
                  </a:lnTo>
                  <a:lnTo>
                    <a:pt x="361861" y="11595"/>
                  </a:lnTo>
                  <a:lnTo>
                    <a:pt x="314693" y="24955"/>
                  </a:lnTo>
                  <a:lnTo>
                    <a:pt x="269811" y="42964"/>
                  </a:lnTo>
                  <a:lnTo>
                    <a:pt x="227457" y="65303"/>
                  </a:lnTo>
                  <a:lnTo>
                    <a:pt x="187883" y="91719"/>
                  </a:lnTo>
                  <a:lnTo>
                    <a:pt x="151371" y="121894"/>
                  </a:lnTo>
                  <a:lnTo>
                    <a:pt x="118148" y="155549"/>
                  </a:lnTo>
                  <a:lnTo>
                    <a:pt x="88506" y="192392"/>
                  </a:lnTo>
                  <a:lnTo>
                    <a:pt x="62687" y="232130"/>
                  </a:lnTo>
                  <a:lnTo>
                    <a:pt x="40944" y="274472"/>
                  </a:lnTo>
                  <a:lnTo>
                    <a:pt x="23545" y="319138"/>
                  </a:lnTo>
                  <a:lnTo>
                    <a:pt x="10756" y="365823"/>
                  </a:lnTo>
                  <a:lnTo>
                    <a:pt x="2819" y="414261"/>
                  </a:lnTo>
                  <a:lnTo>
                    <a:pt x="0" y="464134"/>
                  </a:lnTo>
                  <a:lnTo>
                    <a:pt x="218871" y="464134"/>
                  </a:lnTo>
                  <a:lnTo>
                    <a:pt x="223862" y="414451"/>
                  </a:lnTo>
                  <a:lnTo>
                    <a:pt x="238201" y="368185"/>
                  </a:lnTo>
                  <a:lnTo>
                    <a:pt x="260896" y="326313"/>
                  </a:lnTo>
                  <a:lnTo>
                    <a:pt x="290944" y="289839"/>
                  </a:lnTo>
                  <a:lnTo>
                    <a:pt x="327367" y="259740"/>
                  </a:lnTo>
                  <a:lnTo>
                    <a:pt x="369176" y="237020"/>
                  </a:lnTo>
                  <a:lnTo>
                    <a:pt x="415378" y="222656"/>
                  </a:lnTo>
                  <a:lnTo>
                    <a:pt x="464985" y="217639"/>
                  </a:lnTo>
                  <a:lnTo>
                    <a:pt x="514591" y="222656"/>
                  </a:lnTo>
                  <a:lnTo>
                    <a:pt x="560793" y="237007"/>
                  </a:lnTo>
                  <a:lnTo>
                    <a:pt x="602602" y="259740"/>
                  </a:lnTo>
                  <a:lnTo>
                    <a:pt x="639025" y="289826"/>
                  </a:lnTo>
                  <a:lnTo>
                    <a:pt x="669086" y="326313"/>
                  </a:lnTo>
                  <a:lnTo>
                    <a:pt x="691781" y="368173"/>
                  </a:lnTo>
                  <a:lnTo>
                    <a:pt x="706120" y="414439"/>
                  </a:lnTo>
                  <a:lnTo>
                    <a:pt x="711136" y="464108"/>
                  </a:lnTo>
                  <a:lnTo>
                    <a:pt x="706018" y="514096"/>
                  </a:lnTo>
                  <a:lnTo>
                    <a:pt x="691184" y="561301"/>
                  </a:lnTo>
                  <a:lnTo>
                    <a:pt x="667359" y="604418"/>
                  </a:lnTo>
                  <a:lnTo>
                    <a:pt x="635292" y="642073"/>
                  </a:lnTo>
                  <a:lnTo>
                    <a:pt x="595706" y="672960"/>
                  </a:lnTo>
                  <a:lnTo>
                    <a:pt x="552996" y="702246"/>
                  </a:lnTo>
                  <a:lnTo>
                    <a:pt x="513930" y="735406"/>
                  </a:lnTo>
                  <a:lnTo>
                    <a:pt x="478688" y="772096"/>
                  </a:lnTo>
                  <a:lnTo>
                    <a:pt x="447471" y="811961"/>
                  </a:lnTo>
                  <a:lnTo>
                    <a:pt x="420458" y="854671"/>
                  </a:lnTo>
                  <a:lnTo>
                    <a:pt x="397878" y="899871"/>
                  </a:lnTo>
                  <a:lnTo>
                    <a:pt x="379895" y="947229"/>
                  </a:lnTo>
                  <a:lnTo>
                    <a:pt x="366699" y="996403"/>
                  </a:lnTo>
                  <a:lnTo>
                    <a:pt x="358508" y="1047026"/>
                  </a:lnTo>
                  <a:lnTo>
                    <a:pt x="355511" y="1098778"/>
                  </a:lnTo>
                  <a:lnTo>
                    <a:pt x="574370" y="1098778"/>
                  </a:lnTo>
                  <a:lnTo>
                    <a:pt x="579208" y="1050277"/>
                  </a:lnTo>
                  <a:lnTo>
                    <a:pt x="591985" y="1003973"/>
                  </a:lnTo>
                  <a:lnTo>
                    <a:pt x="612190" y="960729"/>
                  </a:lnTo>
                  <a:lnTo>
                    <a:pt x="639318" y="921473"/>
                  </a:lnTo>
                  <a:lnTo>
                    <a:pt x="672820" y="887095"/>
                  </a:lnTo>
                  <a:lnTo>
                    <a:pt x="751916" y="830694"/>
                  </a:lnTo>
                  <a:lnTo>
                    <a:pt x="788060" y="799325"/>
                  </a:lnTo>
                  <a:lnTo>
                    <a:pt x="820496" y="764717"/>
                  </a:lnTo>
                  <a:lnTo>
                    <a:pt x="849058" y="727189"/>
                  </a:lnTo>
                  <a:lnTo>
                    <a:pt x="873594" y="687108"/>
                  </a:lnTo>
                  <a:lnTo>
                    <a:pt x="893940" y="644791"/>
                  </a:lnTo>
                  <a:lnTo>
                    <a:pt x="909916" y="600570"/>
                  </a:lnTo>
                  <a:lnTo>
                    <a:pt x="921385" y="554812"/>
                  </a:lnTo>
                  <a:lnTo>
                    <a:pt x="928154" y="507822"/>
                  </a:lnTo>
                  <a:lnTo>
                    <a:pt x="930097" y="459968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279506" y="265556"/>
            <a:ext cx="13404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GCP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Infrastructure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0338" y="1193672"/>
            <a:ext cx="85471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Regions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122789" y="5908344"/>
            <a:ext cx="14655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7E7E7E"/>
                </a:solidFill>
                <a:latin typeface="Microsoft Sans Serif"/>
                <a:cs typeface="Microsoft Sans Serif"/>
              </a:rPr>
              <a:t>*Exception:</a:t>
            </a:r>
            <a:r>
              <a:rPr dirty="0" sz="800" spc="4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7E7E7E"/>
                </a:solidFill>
                <a:latin typeface="Microsoft Sans Serif"/>
                <a:cs typeface="Microsoft Sans Serif"/>
              </a:rPr>
              <a:t>region</a:t>
            </a:r>
            <a:r>
              <a:rPr dirty="0" sz="800" spc="-20">
                <a:solidFill>
                  <a:srgbClr val="7E7E7E"/>
                </a:solidFill>
                <a:latin typeface="Microsoft Sans Serif"/>
                <a:cs typeface="Microsoft Sans Serif"/>
              </a:rPr>
              <a:t> has</a:t>
            </a:r>
            <a:r>
              <a:rPr dirty="0" sz="800" spc="2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7E7E7E"/>
                </a:solidFill>
                <a:latin typeface="Microsoft Sans Serif"/>
                <a:cs typeface="Microsoft Sans Serif"/>
              </a:rPr>
              <a:t>4</a:t>
            </a:r>
            <a:r>
              <a:rPr dirty="0" sz="800" spc="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7E7E7E"/>
                </a:solidFill>
                <a:latin typeface="Microsoft Sans Serif"/>
                <a:cs typeface="Microsoft Sans Serif"/>
              </a:rPr>
              <a:t>zones.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86098" y="5710529"/>
            <a:ext cx="19411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Current</a:t>
            </a:r>
            <a:r>
              <a:rPr dirty="0" sz="1200" spc="6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region</a:t>
            </a:r>
            <a:r>
              <a:rPr dirty="0" sz="1200" spc="40">
                <a:latin typeface="Microsoft Sans Serif"/>
                <a:cs typeface="Microsoft Sans Serif"/>
              </a:rPr>
              <a:t> </a:t>
            </a:r>
            <a:r>
              <a:rPr dirty="0" sz="1200" spc="60">
                <a:latin typeface="Microsoft Sans Serif"/>
                <a:cs typeface="Microsoft Sans Serif"/>
              </a:rPr>
              <a:t>with </a:t>
            </a:r>
            <a:r>
              <a:rPr dirty="0" sz="1200">
                <a:latin typeface="Microsoft Sans Serif"/>
                <a:cs typeface="Microsoft Sans Serif"/>
              </a:rPr>
              <a:t>3</a:t>
            </a:r>
            <a:r>
              <a:rPr dirty="0" sz="1200" spc="40">
                <a:latin typeface="Microsoft Sans Serif"/>
                <a:cs typeface="Microsoft Sans Serif"/>
              </a:rPr>
              <a:t> </a:t>
            </a:r>
            <a:r>
              <a:rPr dirty="0" sz="1200" spc="-20">
                <a:latin typeface="Microsoft Sans Serif"/>
                <a:cs typeface="Microsoft Sans Serif"/>
              </a:rPr>
              <a:t>zones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8641" y="5749797"/>
            <a:ext cx="131572" cy="13004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979921" y="5710529"/>
            <a:ext cx="18694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Future</a:t>
            </a:r>
            <a:r>
              <a:rPr dirty="0" sz="1200" spc="5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region</a:t>
            </a:r>
            <a:r>
              <a:rPr dirty="0" sz="1200" spc="35">
                <a:latin typeface="Microsoft Sans Serif"/>
                <a:cs typeface="Microsoft Sans Serif"/>
              </a:rPr>
              <a:t> </a:t>
            </a:r>
            <a:r>
              <a:rPr dirty="0" sz="1200" spc="60">
                <a:latin typeface="Microsoft Sans Serif"/>
                <a:cs typeface="Microsoft Sans Serif"/>
              </a:rPr>
              <a:t>with</a:t>
            </a:r>
            <a:r>
              <a:rPr dirty="0" sz="1200" spc="5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3</a:t>
            </a:r>
            <a:r>
              <a:rPr dirty="0" sz="1200" spc="3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zones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59346" y="1429766"/>
            <a:ext cx="8602980" cy="4450080"/>
            <a:chOff x="559346" y="1429766"/>
            <a:chExt cx="8602980" cy="445008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9129" y="5749798"/>
              <a:ext cx="131572" cy="13004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612886" y="2308098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59" h="532130">
                  <a:moveTo>
                    <a:pt x="452120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53643"/>
                  </a:lnTo>
                  <a:lnTo>
                    <a:pt x="6151" y="484084"/>
                  </a:lnTo>
                  <a:lnTo>
                    <a:pt x="22923" y="508952"/>
                  </a:lnTo>
                  <a:lnTo>
                    <a:pt x="47791" y="525724"/>
                  </a:lnTo>
                  <a:lnTo>
                    <a:pt x="78232" y="531876"/>
                  </a:lnTo>
                  <a:lnTo>
                    <a:pt x="452120" y="531876"/>
                  </a:lnTo>
                  <a:lnTo>
                    <a:pt x="482560" y="525724"/>
                  </a:lnTo>
                  <a:lnTo>
                    <a:pt x="507428" y="508952"/>
                  </a:lnTo>
                  <a:lnTo>
                    <a:pt x="524200" y="484084"/>
                  </a:lnTo>
                  <a:lnTo>
                    <a:pt x="530352" y="453643"/>
                  </a:lnTo>
                  <a:lnTo>
                    <a:pt x="530352" y="78231"/>
                  </a:lnTo>
                  <a:lnTo>
                    <a:pt x="524200" y="47791"/>
                  </a:lnTo>
                  <a:lnTo>
                    <a:pt x="507428" y="22923"/>
                  </a:lnTo>
                  <a:lnTo>
                    <a:pt x="482560" y="6151"/>
                  </a:lnTo>
                  <a:lnTo>
                    <a:pt x="45212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612886" y="2308098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59" h="532130">
                  <a:moveTo>
                    <a:pt x="0" y="78231"/>
                  </a:move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lnTo>
                    <a:pt x="452120" y="0"/>
                  </a:lnTo>
                  <a:lnTo>
                    <a:pt x="482560" y="6151"/>
                  </a:lnTo>
                  <a:lnTo>
                    <a:pt x="507428" y="22923"/>
                  </a:lnTo>
                  <a:lnTo>
                    <a:pt x="524200" y="47791"/>
                  </a:lnTo>
                  <a:lnTo>
                    <a:pt x="530352" y="78231"/>
                  </a:lnTo>
                  <a:lnTo>
                    <a:pt x="530352" y="453643"/>
                  </a:lnTo>
                  <a:lnTo>
                    <a:pt x="524200" y="484084"/>
                  </a:lnTo>
                  <a:lnTo>
                    <a:pt x="507428" y="508952"/>
                  </a:lnTo>
                  <a:lnTo>
                    <a:pt x="482560" y="525724"/>
                  </a:lnTo>
                  <a:lnTo>
                    <a:pt x="452120" y="531876"/>
                  </a:lnTo>
                  <a:lnTo>
                    <a:pt x="78232" y="531876"/>
                  </a:lnTo>
                  <a:lnTo>
                    <a:pt x="47791" y="525724"/>
                  </a:lnTo>
                  <a:lnTo>
                    <a:pt x="22923" y="508952"/>
                  </a:lnTo>
                  <a:lnTo>
                    <a:pt x="6151" y="484084"/>
                  </a:lnTo>
                  <a:lnTo>
                    <a:pt x="0" y="453643"/>
                  </a:lnTo>
                  <a:lnTo>
                    <a:pt x="0" y="78231"/>
                  </a:lnTo>
                  <a:close/>
                </a:path>
              </a:pathLst>
            </a:custGeom>
            <a:ln w="38099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738615" y="2398902"/>
              <a:ext cx="260350" cy="349250"/>
            </a:xfrm>
            <a:custGeom>
              <a:avLst/>
              <a:gdLst/>
              <a:ahLst/>
              <a:cxnLst/>
              <a:rect l="l" t="t" r="r" b="b"/>
              <a:pathLst>
                <a:path w="260350" h="349250">
                  <a:moveTo>
                    <a:pt x="130175" y="0"/>
                  </a:moveTo>
                  <a:lnTo>
                    <a:pt x="79402" y="10132"/>
                  </a:lnTo>
                  <a:lnTo>
                    <a:pt x="38036" y="37814"/>
                  </a:lnTo>
                  <a:lnTo>
                    <a:pt x="10195" y="78974"/>
                  </a:lnTo>
                  <a:lnTo>
                    <a:pt x="0" y="129539"/>
                  </a:lnTo>
                  <a:lnTo>
                    <a:pt x="11921" y="189145"/>
                  </a:lnTo>
                  <a:lnTo>
                    <a:pt x="40875" y="245806"/>
                  </a:lnTo>
                  <a:lnTo>
                    <a:pt x="76645" y="294598"/>
                  </a:lnTo>
                  <a:lnTo>
                    <a:pt x="109012" y="330594"/>
                  </a:lnTo>
                  <a:lnTo>
                    <a:pt x="127761" y="348869"/>
                  </a:lnTo>
                  <a:lnTo>
                    <a:pt x="131317" y="348869"/>
                  </a:lnTo>
                  <a:lnTo>
                    <a:pt x="150625" y="331167"/>
                  </a:lnTo>
                  <a:lnTo>
                    <a:pt x="183331" y="296317"/>
                  </a:lnTo>
                  <a:lnTo>
                    <a:pt x="219274" y="248385"/>
                  </a:lnTo>
                  <a:lnTo>
                    <a:pt x="228126" y="231012"/>
                  </a:lnTo>
                  <a:lnTo>
                    <a:pt x="130175" y="231012"/>
                  </a:lnTo>
                  <a:lnTo>
                    <a:pt x="89919" y="222944"/>
                  </a:lnTo>
                  <a:lnTo>
                    <a:pt x="56832" y="200945"/>
                  </a:lnTo>
                  <a:lnTo>
                    <a:pt x="34413" y="168326"/>
                  </a:lnTo>
                  <a:lnTo>
                    <a:pt x="26177" y="128472"/>
                  </a:lnTo>
                  <a:lnTo>
                    <a:pt x="34569" y="85191"/>
                  </a:lnTo>
                  <a:lnTo>
                    <a:pt x="57991" y="51927"/>
                  </a:lnTo>
                  <a:lnTo>
                    <a:pt x="91723" y="30545"/>
                  </a:lnTo>
                  <a:lnTo>
                    <a:pt x="131063" y="22987"/>
                  </a:lnTo>
                  <a:lnTo>
                    <a:pt x="199659" y="22987"/>
                  </a:lnTo>
                  <a:lnTo>
                    <a:pt x="180445" y="10132"/>
                  </a:lnTo>
                  <a:lnTo>
                    <a:pt x="130175" y="0"/>
                  </a:lnTo>
                  <a:close/>
                </a:path>
                <a:path w="260350" h="349250">
                  <a:moveTo>
                    <a:pt x="199659" y="22987"/>
                  </a:moveTo>
                  <a:lnTo>
                    <a:pt x="131063" y="22987"/>
                  </a:lnTo>
                  <a:lnTo>
                    <a:pt x="150108" y="24759"/>
                  </a:lnTo>
                  <a:lnTo>
                    <a:pt x="168830" y="30210"/>
                  </a:lnTo>
                  <a:lnTo>
                    <a:pt x="186767" y="39542"/>
                  </a:lnTo>
                  <a:lnTo>
                    <a:pt x="203453" y="52959"/>
                  </a:lnTo>
                  <a:lnTo>
                    <a:pt x="227526" y="89078"/>
                  </a:lnTo>
                  <a:lnTo>
                    <a:pt x="234663" y="128472"/>
                  </a:lnTo>
                  <a:lnTo>
                    <a:pt x="226679" y="166750"/>
                  </a:lnTo>
                  <a:lnTo>
                    <a:pt x="205391" y="199526"/>
                  </a:lnTo>
                  <a:lnTo>
                    <a:pt x="172618" y="222409"/>
                  </a:lnTo>
                  <a:lnTo>
                    <a:pt x="130175" y="231012"/>
                  </a:lnTo>
                  <a:lnTo>
                    <a:pt x="228126" y="231012"/>
                  </a:lnTo>
                  <a:lnTo>
                    <a:pt x="248292" y="191437"/>
                  </a:lnTo>
                  <a:lnTo>
                    <a:pt x="260223" y="129539"/>
                  </a:lnTo>
                  <a:lnTo>
                    <a:pt x="249886" y="78974"/>
                  </a:lnTo>
                  <a:lnTo>
                    <a:pt x="221821" y="37814"/>
                  </a:lnTo>
                  <a:lnTo>
                    <a:pt x="199659" y="22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612886" y="3068573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59" h="532129">
                  <a:moveTo>
                    <a:pt x="452120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53643"/>
                  </a:lnTo>
                  <a:lnTo>
                    <a:pt x="6151" y="484084"/>
                  </a:lnTo>
                  <a:lnTo>
                    <a:pt x="22923" y="508952"/>
                  </a:lnTo>
                  <a:lnTo>
                    <a:pt x="47791" y="525724"/>
                  </a:lnTo>
                  <a:lnTo>
                    <a:pt x="78232" y="531876"/>
                  </a:lnTo>
                  <a:lnTo>
                    <a:pt x="452120" y="531876"/>
                  </a:lnTo>
                  <a:lnTo>
                    <a:pt x="482560" y="525724"/>
                  </a:lnTo>
                  <a:lnTo>
                    <a:pt x="507428" y="508952"/>
                  </a:lnTo>
                  <a:lnTo>
                    <a:pt x="524200" y="484084"/>
                  </a:lnTo>
                  <a:lnTo>
                    <a:pt x="530352" y="453643"/>
                  </a:lnTo>
                  <a:lnTo>
                    <a:pt x="530352" y="78231"/>
                  </a:lnTo>
                  <a:lnTo>
                    <a:pt x="524200" y="47791"/>
                  </a:lnTo>
                  <a:lnTo>
                    <a:pt x="507428" y="22923"/>
                  </a:lnTo>
                  <a:lnTo>
                    <a:pt x="482560" y="6151"/>
                  </a:lnTo>
                  <a:lnTo>
                    <a:pt x="452120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612886" y="3068573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59" h="532129">
                  <a:moveTo>
                    <a:pt x="0" y="78231"/>
                  </a:move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lnTo>
                    <a:pt x="452120" y="0"/>
                  </a:lnTo>
                  <a:lnTo>
                    <a:pt x="482560" y="6151"/>
                  </a:lnTo>
                  <a:lnTo>
                    <a:pt x="507428" y="22923"/>
                  </a:lnTo>
                  <a:lnTo>
                    <a:pt x="524200" y="47791"/>
                  </a:lnTo>
                  <a:lnTo>
                    <a:pt x="530352" y="78231"/>
                  </a:lnTo>
                  <a:lnTo>
                    <a:pt x="530352" y="453643"/>
                  </a:lnTo>
                  <a:lnTo>
                    <a:pt x="524200" y="484084"/>
                  </a:lnTo>
                  <a:lnTo>
                    <a:pt x="507428" y="508952"/>
                  </a:lnTo>
                  <a:lnTo>
                    <a:pt x="482560" y="525724"/>
                  </a:lnTo>
                  <a:lnTo>
                    <a:pt x="452120" y="531876"/>
                  </a:lnTo>
                  <a:lnTo>
                    <a:pt x="78232" y="531876"/>
                  </a:lnTo>
                  <a:lnTo>
                    <a:pt x="47791" y="525724"/>
                  </a:lnTo>
                  <a:lnTo>
                    <a:pt x="22923" y="508952"/>
                  </a:lnTo>
                  <a:lnTo>
                    <a:pt x="6151" y="484084"/>
                  </a:lnTo>
                  <a:lnTo>
                    <a:pt x="0" y="453643"/>
                  </a:lnTo>
                  <a:lnTo>
                    <a:pt x="0" y="78231"/>
                  </a:lnTo>
                  <a:close/>
                </a:path>
              </a:pathLst>
            </a:custGeom>
            <a:ln w="38099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686328" y="3189570"/>
              <a:ext cx="375920" cy="263525"/>
            </a:xfrm>
            <a:custGeom>
              <a:avLst/>
              <a:gdLst/>
              <a:ahLst/>
              <a:cxnLst/>
              <a:rect l="l" t="t" r="r" b="b"/>
              <a:pathLst>
                <a:path w="375920" h="263525">
                  <a:moveTo>
                    <a:pt x="342697" y="0"/>
                  </a:moveTo>
                  <a:lnTo>
                    <a:pt x="134558" y="196102"/>
                  </a:lnTo>
                  <a:lnTo>
                    <a:pt x="34554" y="93999"/>
                  </a:lnTo>
                  <a:lnTo>
                    <a:pt x="0" y="126818"/>
                  </a:lnTo>
                  <a:lnTo>
                    <a:pt x="132932" y="262955"/>
                  </a:lnTo>
                  <a:lnTo>
                    <a:pt x="167893" y="230542"/>
                  </a:lnTo>
                  <a:lnTo>
                    <a:pt x="375625" y="34034"/>
                  </a:lnTo>
                  <a:lnTo>
                    <a:pt x="342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612886" y="3806189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59" h="530860">
                  <a:moveTo>
                    <a:pt x="452120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52120"/>
                  </a:lnTo>
                  <a:lnTo>
                    <a:pt x="6151" y="482560"/>
                  </a:lnTo>
                  <a:lnTo>
                    <a:pt x="22923" y="507428"/>
                  </a:lnTo>
                  <a:lnTo>
                    <a:pt x="47791" y="524200"/>
                  </a:lnTo>
                  <a:lnTo>
                    <a:pt x="78232" y="530352"/>
                  </a:lnTo>
                  <a:lnTo>
                    <a:pt x="452120" y="530352"/>
                  </a:lnTo>
                  <a:lnTo>
                    <a:pt x="482560" y="524200"/>
                  </a:lnTo>
                  <a:lnTo>
                    <a:pt x="507428" y="507428"/>
                  </a:lnTo>
                  <a:lnTo>
                    <a:pt x="524200" y="482560"/>
                  </a:lnTo>
                  <a:lnTo>
                    <a:pt x="530352" y="452120"/>
                  </a:lnTo>
                  <a:lnTo>
                    <a:pt x="530352" y="78232"/>
                  </a:lnTo>
                  <a:lnTo>
                    <a:pt x="524200" y="47791"/>
                  </a:lnTo>
                  <a:lnTo>
                    <a:pt x="507428" y="22923"/>
                  </a:lnTo>
                  <a:lnTo>
                    <a:pt x="482560" y="6151"/>
                  </a:lnTo>
                  <a:lnTo>
                    <a:pt x="452120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612886" y="3806189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59" h="530860">
                  <a:moveTo>
                    <a:pt x="0" y="78232"/>
                  </a:move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lnTo>
                    <a:pt x="452120" y="0"/>
                  </a:lnTo>
                  <a:lnTo>
                    <a:pt x="482560" y="6151"/>
                  </a:lnTo>
                  <a:lnTo>
                    <a:pt x="507428" y="22923"/>
                  </a:lnTo>
                  <a:lnTo>
                    <a:pt x="524200" y="47791"/>
                  </a:lnTo>
                  <a:lnTo>
                    <a:pt x="530352" y="78232"/>
                  </a:lnTo>
                  <a:lnTo>
                    <a:pt x="530352" y="452120"/>
                  </a:lnTo>
                  <a:lnTo>
                    <a:pt x="524200" y="482560"/>
                  </a:lnTo>
                  <a:lnTo>
                    <a:pt x="507428" y="507428"/>
                  </a:lnTo>
                  <a:lnTo>
                    <a:pt x="482560" y="524200"/>
                  </a:lnTo>
                  <a:lnTo>
                    <a:pt x="452120" y="530352"/>
                  </a:lnTo>
                  <a:lnTo>
                    <a:pt x="78232" y="530352"/>
                  </a:lnTo>
                  <a:lnTo>
                    <a:pt x="47791" y="524200"/>
                  </a:lnTo>
                  <a:lnTo>
                    <a:pt x="22923" y="507428"/>
                  </a:lnTo>
                  <a:lnTo>
                    <a:pt x="6151" y="482560"/>
                  </a:lnTo>
                  <a:lnTo>
                    <a:pt x="0" y="452120"/>
                  </a:lnTo>
                  <a:lnTo>
                    <a:pt x="0" y="78232"/>
                  </a:lnTo>
                  <a:close/>
                </a:path>
              </a:pathLst>
            </a:custGeom>
            <a:ln w="381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687308" y="3949826"/>
              <a:ext cx="374015" cy="243204"/>
            </a:xfrm>
            <a:custGeom>
              <a:avLst/>
              <a:gdLst/>
              <a:ahLst/>
              <a:cxnLst/>
              <a:rect l="l" t="t" r="r" b="b"/>
              <a:pathLst>
                <a:path w="374015" h="243204">
                  <a:moveTo>
                    <a:pt x="373684" y="79006"/>
                  </a:moveTo>
                  <a:lnTo>
                    <a:pt x="186855" y="0"/>
                  </a:lnTo>
                  <a:lnTo>
                    <a:pt x="0" y="79006"/>
                  </a:lnTo>
                  <a:lnTo>
                    <a:pt x="186855" y="158013"/>
                  </a:lnTo>
                  <a:lnTo>
                    <a:pt x="373684" y="79006"/>
                  </a:lnTo>
                  <a:close/>
                </a:path>
                <a:path w="374015" h="243204">
                  <a:moveTo>
                    <a:pt x="373697" y="164084"/>
                  </a:moveTo>
                  <a:lnTo>
                    <a:pt x="293903" y="130352"/>
                  </a:lnTo>
                  <a:lnTo>
                    <a:pt x="186855" y="175615"/>
                  </a:lnTo>
                  <a:lnTo>
                    <a:pt x="79794" y="130352"/>
                  </a:lnTo>
                  <a:lnTo>
                    <a:pt x="0" y="164084"/>
                  </a:lnTo>
                  <a:lnTo>
                    <a:pt x="186855" y="243103"/>
                  </a:lnTo>
                  <a:lnTo>
                    <a:pt x="373697" y="1640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346" y="1429766"/>
              <a:ext cx="7545285" cy="442239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405627" y="4631436"/>
              <a:ext cx="184785" cy="327660"/>
            </a:xfrm>
            <a:custGeom>
              <a:avLst/>
              <a:gdLst/>
              <a:ahLst/>
              <a:cxnLst/>
              <a:rect l="l" t="t" r="r" b="b"/>
              <a:pathLst>
                <a:path w="184785" h="327660">
                  <a:moveTo>
                    <a:pt x="164211" y="0"/>
                  </a:moveTo>
                  <a:lnTo>
                    <a:pt x="157225" y="6731"/>
                  </a:lnTo>
                  <a:lnTo>
                    <a:pt x="159766" y="10032"/>
                  </a:lnTo>
                  <a:lnTo>
                    <a:pt x="155448" y="11683"/>
                  </a:lnTo>
                  <a:lnTo>
                    <a:pt x="151002" y="10032"/>
                  </a:lnTo>
                  <a:lnTo>
                    <a:pt x="148462" y="10032"/>
                  </a:lnTo>
                  <a:lnTo>
                    <a:pt x="151892" y="14986"/>
                  </a:lnTo>
                  <a:lnTo>
                    <a:pt x="151892" y="16637"/>
                  </a:lnTo>
                  <a:lnTo>
                    <a:pt x="155448" y="20065"/>
                  </a:lnTo>
                  <a:lnTo>
                    <a:pt x="155448" y="20827"/>
                  </a:lnTo>
                  <a:lnTo>
                    <a:pt x="151002" y="26669"/>
                  </a:lnTo>
                  <a:lnTo>
                    <a:pt x="151002" y="32512"/>
                  </a:lnTo>
                  <a:lnTo>
                    <a:pt x="147574" y="36702"/>
                  </a:lnTo>
                  <a:lnTo>
                    <a:pt x="144018" y="35813"/>
                  </a:lnTo>
                  <a:lnTo>
                    <a:pt x="139573" y="40893"/>
                  </a:lnTo>
                  <a:lnTo>
                    <a:pt x="139573" y="44195"/>
                  </a:lnTo>
                  <a:lnTo>
                    <a:pt x="136144" y="45846"/>
                  </a:lnTo>
                  <a:lnTo>
                    <a:pt x="133476" y="44957"/>
                  </a:lnTo>
                  <a:lnTo>
                    <a:pt x="133476" y="40005"/>
                  </a:lnTo>
                  <a:lnTo>
                    <a:pt x="130810" y="39243"/>
                  </a:lnTo>
                  <a:lnTo>
                    <a:pt x="127381" y="41656"/>
                  </a:lnTo>
                  <a:lnTo>
                    <a:pt x="127381" y="47497"/>
                  </a:lnTo>
                  <a:lnTo>
                    <a:pt x="133476" y="53339"/>
                  </a:lnTo>
                  <a:lnTo>
                    <a:pt x="131699" y="55880"/>
                  </a:lnTo>
                  <a:lnTo>
                    <a:pt x="129159" y="54228"/>
                  </a:lnTo>
                  <a:lnTo>
                    <a:pt x="122936" y="55880"/>
                  </a:lnTo>
                  <a:lnTo>
                    <a:pt x="125602" y="60070"/>
                  </a:lnTo>
                  <a:lnTo>
                    <a:pt x="130048" y="61721"/>
                  </a:lnTo>
                  <a:lnTo>
                    <a:pt x="130048" y="64262"/>
                  </a:lnTo>
                  <a:lnTo>
                    <a:pt x="129159" y="66675"/>
                  </a:lnTo>
                  <a:lnTo>
                    <a:pt x="125602" y="64262"/>
                  </a:lnTo>
                  <a:lnTo>
                    <a:pt x="122047" y="65024"/>
                  </a:lnTo>
                  <a:lnTo>
                    <a:pt x="121158" y="68325"/>
                  </a:lnTo>
                  <a:lnTo>
                    <a:pt x="114173" y="73406"/>
                  </a:lnTo>
                  <a:lnTo>
                    <a:pt x="114173" y="68325"/>
                  </a:lnTo>
                  <a:lnTo>
                    <a:pt x="115950" y="66675"/>
                  </a:lnTo>
                  <a:lnTo>
                    <a:pt x="114173" y="64262"/>
                  </a:lnTo>
                  <a:lnTo>
                    <a:pt x="109727" y="68325"/>
                  </a:lnTo>
                  <a:lnTo>
                    <a:pt x="112395" y="70103"/>
                  </a:lnTo>
                  <a:lnTo>
                    <a:pt x="111506" y="72516"/>
                  </a:lnTo>
                  <a:lnTo>
                    <a:pt x="105410" y="75056"/>
                  </a:lnTo>
                  <a:lnTo>
                    <a:pt x="107950" y="79247"/>
                  </a:lnTo>
                  <a:lnTo>
                    <a:pt x="111506" y="80899"/>
                  </a:lnTo>
                  <a:lnTo>
                    <a:pt x="111506" y="82550"/>
                  </a:lnTo>
                  <a:lnTo>
                    <a:pt x="107950" y="83438"/>
                  </a:lnTo>
                  <a:lnTo>
                    <a:pt x="103632" y="85851"/>
                  </a:lnTo>
                  <a:lnTo>
                    <a:pt x="103632" y="82550"/>
                  </a:lnTo>
                  <a:lnTo>
                    <a:pt x="100964" y="82550"/>
                  </a:lnTo>
                  <a:lnTo>
                    <a:pt x="103632" y="78358"/>
                  </a:lnTo>
                  <a:lnTo>
                    <a:pt x="100964" y="77469"/>
                  </a:lnTo>
                  <a:lnTo>
                    <a:pt x="92201" y="85089"/>
                  </a:lnTo>
                  <a:lnTo>
                    <a:pt x="91312" y="90931"/>
                  </a:lnTo>
                  <a:lnTo>
                    <a:pt x="92201" y="94233"/>
                  </a:lnTo>
                  <a:lnTo>
                    <a:pt x="90424" y="95884"/>
                  </a:lnTo>
                  <a:lnTo>
                    <a:pt x="87757" y="95122"/>
                  </a:lnTo>
                  <a:lnTo>
                    <a:pt x="86106" y="94233"/>
                  </a:lnTo>
                  <a:lnTo>
                    <a:pt x="86106" y="87502"/>
                  </a:lnTo>
                  <a:lnTo>
                    <a:pt x="83438" y="87502"/>
                  </a:lnTo>
                  <a:lnTo>
                    <a:pt x="78105" y="93344"/>
                  </a:lnTo>
                  <a:lnTo>
                    <a:pt x="72009" y="89153"/>
                  </a:lnTo>
                  <a:lnTo>
                    <a:pt x="70231" y="90931"/>
                  </a:lnTo>
                  <a:lnTo>
                    <a:pt x="68580" y="90931"/>
                  </a:lnTo>
                  <a:lnTo>
                    <a:pt x="69342" y="97536"/>
                  </a:lnTo>
                  <a:lnTo>
                    <a:pt x="67691" y="97536"/>
                  </a:lnTo>
                  <a:lnTo>
                    <a:pt x="65024" y="98425"/>
                  </a:lnTo>
                  <a:lnTo>
                    <a:pt x="65024" y="94233"/>
                  </a:lnTo>
                  <a:lnTo>
                    <a:pt x="63246" y="93344"/>
                  </a:lnTo>
                  <a:lnTo>
                    <a:pt x="60579" y="97536"/>
                  </a:lnTo>
                  <a:lnTo>
                    <a:pt x="58927" y="93344"/>
                  </a:lnTo>
                  <a:lnTo>
                    <a:pt x="48387" y="101726"/>
                  </a:lnTo>
                  <a:lnTo>
                    <a:pt x="46609" y="101726"/>
                  </a:lnTo>
                  <a:lnTo>
                    <a:pt x="43942" y="100075"/>
                  </a:lnTo>
                  <a:lnTo>
                    <a:pt x="38608" y="100075"/>
                  </a:lnTo>
                  <a:lnTo>
                    <a:pt x="36957" y="103377"/>
                  </a:lnTo>
                  <a:lnTo>
                    <a:pt x="37846" y="110870"/>
                  </a:lnTo>
                  <a:lnTo>
                    <a:pt x="30734" y="120903"/>
                  </a:lnTo>
                  <a:lnTo>
                    <a:pt x="30734" y="123443"/>
                  </a:lnTo>
                  <a:lnTo>
                    <a:pt x="24637" y="129286"/>
                  </a:lnTo>
                  <a:lnTo>
                    <a:pt x="24637" y="132587"/>
                  </a:lnTo>
                  <a:lnTo>
                    <a:pt x="28067" y="135889"/>
                  </a:lnTo>
                  <a:lnTo>
                    <a:pt x="24637" y="140081"/>
                  </a:lnTo>
                  <a:lnTo>
                    <a:pt x="26416" y="147574"/>
                  </a:lnTo>
                  <a:lnTo>
                    <a:pt x="26416" y="152653"/>
                  </a:lnTo>
                  <a:lnTo>
                    <a:pt x="33400" y="165100"/>
                  </a:lnTo>
                  <a:lnTo>
                    <a:pt x="33400" y="168401"/>
                  </a:lnTo>
                  <a:lnTo>
                    <a:pt x="36957" y="172593"/>
                  </a:lnTo>
                  <a:lnTo>
                    <a:pt x="36957" y="174244"/>
                  </a:lnTo>
                  <a:lnTo>
                    <a:pt x="33400" y="177545"/>
                  </a:lnTo>
                  <a:lnTo>
                    <a:pt x="34289" y="180975"/>
                  </a:lnTo>
                  <a:lnTo>
                    <a:pt x="32512" y="190881"/>
                  </a:lnTo>
                  <a:lnTo>
                    <a:pt x="28067" y="194309"/>
                  </a:lnTo>
                  <a:lnTo>
                    <a:pt x="26416" y="200025"/>
                  </a:lnTo>
                  <a:lnTo>
                    <a:pt x="23749" y="201802"/>
                  </a:lnTo>
                  <a:lnTo>
                    <a:pt x="21971" y="204215"/>
                  </a:lnTo>
                  <a:lnTo>
                    <a:pt x="17525" y="208406"/>
                  </a:lnTo>
                  <a:lnTo>
                    <a:pt x="17525" y="216788"/>
                  </a:lnTo>
                  <a:lnTo>
                    <a:pt x="14986" y="220090"/>
                  </a:lnTo>
                  <a:lnTo>
                    <a:pt x="7112" y="220980"/>
                  </a:lnTo>
                  <a:lnTo>
                    <a:pt x="6223" y="223393"/>
                  </a:lnTo>
                  <a:lnTo>
                    <a:pt x="6223" y="230886"/>
                  </a:lnTo>
                  <a:lnTo>
                    <a:pt x="1777" y="236727"/>
                  </a:lnTo>
                  <a:lnTo>
                    <a:pt x="1777" y="241807"/>
                  </a:lnTo>
                  <a:lnTo>
                    <a:pt x="0" y="245999"/>
                  </a:lnTo>
                  <a:lnTo>
                    <a:pt x="1777" y="248412"/>
                  </a:lnTo>
                  <a:lnTo>
                    <a:pt x="1777" y="255905"/>
                  </a:lnTo>
                  <a:lnTo>
                    <a:pt x="7874" y="262636"/>
                  </a:lnTo>
                  <a:lnTo>
                    <a:pt x="7112" y="268477"/>
                  </a:lnTo>
                  <a:lnTo>
                    <a:pt x="7874" y="272669"/>
                  </a:lnTo>
                  <a:lnTo>
                    <a:pt x="11430" y="273431"/>
                  </a:lnTo>
                  <a:lnTo>
                    <a:pt x="12319" y="273431"/>
                  </a:lnTo>
                  <a:lnTo>
                    <a:pt x="11430" y="274319"/>
                  </a:lnTo>
                  <a:lnTo>
                    <a:pt x="6223" y="275081"/>
                  </a:lnTo>
                  <a:lnTo>
                    <a:pt x="6223" y="280924"/>
                  </a:lnTo>
                  <a:lnTo>
                    <a:pt x="7112" y="287655"/>
                  </a:lnTo>
                  <a:lnTo>
                    <a:pt x="6223" y="297561"/>
                  </a:lnTo>
                  <a:lnTo>
                    <a:pt x="7874" y="299338"/>
                  </a:lnTo>
                  <a:lnTo>
                    <a:pt x="7874" y="302640"/>
                  </a:lnTo>
                  <a:lnTo>
                    <a:pt x="11430" y="304291"/>
                  </a:lnTo>
                  <a:lnTo>
                    <a:pt x="14986" y="308482"/>
                  </a:lnTo>
                  <a:lnTo>
                    <a:pt x="19304" y="312674"/>
                  </a:lnTo>
                  <a:lnTo>
                    <a:pt x="21971" y="316738"/>
                  </a:lnTo>
                  <a:lnTo>
                    <a:pt x="25526" y="315975"/>
                  </a:lnTo>
                  <a:lnTo>
                    <a:pt x="26416" y="316738"/>
                  </a:lnTo>
                  <a:lnTo>
                    <a:pt x="30734" y="318515"/>
                  </a:lnTo>
                  <a:lnTo>
                    <a:pt x="34289" y="323469"/>
                  </a:lnTo>
                  <a:lnTo>
                    <a:pt x="37846" y="324357"/>
                  </a:lnTo>
                  <a:lnTo>
                    <a:pt x="37846" y="325119"/>
                  </a:lnTo>
                  <a:lnTo>
                    <a:pt x="38608" y="327659"/>
                  </a:lnTo>
                  <a:lnTo>
                    <a:pt x="42163" y="325119"/>
                  </a:lnTo>
                  <a:lnTo>
                    <a:pt x="47498" y="325119"/>
                  </a:lnTo>
                  <a:lnTo>
                    <a:pt x="52705" y="322580"/>
                  </a:lnTo>
                  <a:lnTo>
                    <a:pt x="57150" y="316738"/>
                  </a:lnTo>
                  <a:lnTo>
                    <a:pt x="72898" y="315975"/>
                  </a:lnTo>
                  <a:lnTo>
                    <a:pt x="77343" y="316738"/>
                  </a:lnTo>
                  <a:lnTo>
                    <a:pt x="85217" y="314325"/>
                  </a:lnTo>
                  <a:lnTo>
                    <a:pt x="87757" y="310133"/>
                  </a:lnTo>
                  <a:lnTo>
                    <a:pt x="91312" y="308482"/>
                  </a:lnTo>
                  <a:lnTo>
                    <a:pt x="93980" y="302640"/>
                  </a:lnTo>
                  <a:lnTo>
                    <a:pt x="98298" y="295909"/>
                  </a:lnTo>
                  <a:lnTo>
                    <a:pt x="98298" y="291845"/>
                  </a:lnTo>
                  <a:lnTo>
                    <a:pt x="102743" y="289306"/>
                  </a:lnTo>
                  <a:lnTo>
                    <a:pt x="102743" y="282575"/>
                  </a:lnTo>
                  <a:lnTo>
                    <a:pt x="100964" y="281813"/>
                  </a:lnTo>
                  <a:lnTo>
                    <a:pt x="104521" y="278511"/>
                  </a:lnTo>
                  <a:lnTo>
                    <a:pt x="107187" y="271018"/>
                  </a:lnTo>
                  <a:lnTo>
                    <a:pt x="105410" y="270128"/>
                  </a:lnTo>
                  <a:lnTo>
                    <a:pt x="107950" y="270128"/>
                  </a:lnTo>
                  <a:lnTo>
                    <a:pt x="112395" y="262636"/>
                  </a:lnTo>
                  <a:lnTo>
                    <a:pt x="115950" y="248412"/>
                  </a:lnTo>
                  <a:lnTo>
                    <a:pt x="117729" y="240156"/>
                  </a:lnTo>
                  <a:lnTo>
                    <a:pt x="122047" y="235965"/>
                  </a:lnTo>
                  <a:lnTo>
                    <a:pt x="124713" y="226821"/>
                  </a:lnTo>
                  <a:lnTo>
                    <a:pt x="130810" y="215900"/>
                  </a:lnTo>
                  <a:lnTo>
                    <a:pt x="137922" y="197612"/>
                  </a:lnTo>
                  <a:lnTo>
                    <a:pt x="142239" y="190881"/>
                  </a:lnTo>
                  <a:lnTo>
                    <a:pt x="142239" y="182625"/>
                  </a:lnTo>
                  <a:lnTo>
                    <a:pt x="146685" y="174244"/>
                  </a:lnTo>
                  <a:lnTo>
                    <a:pt x="147574" y="170052"/>
                  </a:lnTo>
                  <a:lnTo>
                    <a:pt x="152781" y="161797"/>
                  </a:lnTo>
                  <a:lnTo>
                    <a:pt x="157225" y="140081"/>
                  </a:lnTo>
                  <a:lnTo>
                    <a:pt x="159766" y="137540"/>
                  </a:lnTo>
                  <a:lnTo>
                    <a:pt x="160655" y="130937"/>
                  </a:lnTo>
                  <a:lnTo>
                    <a:pt x="159766" y="127634"/>
                  </a:lnTo>
                  <a:lnTo>
                    <a:pt x="160655" y="122555"/>
                  </a:lnTo>
                  <a:lnTo>
                    <a:pt x="165100" y="115062"/>
                  </a:lnTo>
                  <a:lnTo>
                    <a:pt x="165100" y="111759"/>
                  </a:lnTo>
                  <a:lnTo>
                    <a:pt x="168529" y="107568"/>
                  </a:lnTo>
                  <a:lnTo>
                    <a:pt x="166877" y="102488"/>
                  </a:lnTo>
                  <a:lnTo>
                    <a:pt x="165100" y="100075"/>
                  </a:lnTo>
                  <a:lnTo>
                    <a:pt x="166877" y="97536"/>
                  </a:lnTo>
                  <a:lnTo>
                    <a:pt x="166877" y="90931"/>
                  </a:lnTo>
                  <a:lnTo>
                    <a:pt x="165100" y="90043"/>
                  </a:lnTo>
                  <a:lnTo>
                    <a:pt x="165100" y="85089"/>
                  </a:lnTo>
                  <a:lnTo>
                    <a:pt x="168529" y="82550"/>
                  </a:lnTo>
                  <a:lnTo>
                    <a:pt x="170307" y="85089"/>
                  </a:lnTo>
                  <a:lnTo>
                    <a:pt x="171196" y="90043"/>
                  </a:lnTo>
                  <a:lnTo>
                    <a:pt x="175641" y="95122"/>
                  </a:lnTo>
                  <a:lnTo>
                    <a:pt x="179070" y="95122"/>
                  </a:lnTo>
                  <a:lnTo>
                    <a:pt x="179959" y="91693"/>
                  </a:lnTo>
                  <a:lnTo>
                    <a:pt x="181737" y="89153"/>
                  </a:lnTo>
                  <a:lnTo>
                    <a:pt x="182625" y="86740"/>
                  </a:lnTo>
                  <a:lnTo>
                    <a:pt x="182625" y="82550"/>
                  </a:lnTo>
                  <a:lnTo>
                    <a:pt x="184404" y="81661"/>
                  </a:lnTo>
                  <a:lnTo>
                    <a:pt x="183514" y="76707"/>
                  </a:lnTo>
                  <a:lnTo>
                    <a:pt x="179070" y="70865"/>
                  </a:lnTo>
                  <a:lnTo>
                    <a:pt x="178181" y="66675"/>
                  </a:lnTo>
                  <a:lnTo>
                    <a:pt x="179070" y="65024"/>
                  </a:lnTo>
                  <a:lnTo>
                    <a:pt x="179070" y="60070"/>
                  </a:lnTo>
                  <a:lnTo>
                    <a:pt x="178181" y="53339"/>
                  </a:lnTo>
                  <a:lnTo>
                    <a:pt x="179070" y="50037"/>
                  </a:lnTo>
                  <a:lnTo>
                    <a:pt x="179070" y="39243"/>
                  </a:lnTo>
                  <a:lnTo>
                    <a:pt x="175641" y="35051"/>
                  </a:lnTo>
                  <a:lnTo>
                    <a:pt x="175641" y="24130"/>
                  </a:lnTo>
                  <a:lnTo>
                    <a:pt x="173862" y="20827"/>
                  </a:lnTo>
                  <a:lnTo>
                    <a:pt x="171196" y="20827"/>
                  </a:lnTo>
                  <a:lnTo>
                    <a:pt x="166877" y="15875"/>
                  </a:lnTo>
                  <a:lnTo>
                    <a:pt x="166877" y="11683"/>
                  </a:lnTo>
                  <a:lnTo>
                    <a:pt x="162433" y="10032"/>
                  </a:lnTo>
                  <a:lnTo>
                    <a:pt x="165100" y="5841"/>
                  </a:lnTo>
                  <a:lnTo>
                    <a:pt x="16421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2544" y="5551931"/>
              <a:ext cx="242315" cy="227037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410955" y="5321807"/>
              <a:ext cx="137160" cy="273050"/>
            </a:xfrm>
            <a:custGeom>
              <a:avLst/>
              <a:gdLst/>
              <a:ahLst/>
              <a:cxnLst/>
              <a:rect l="l" t="t" r="r" b="b"/>
              <a:pathLst>
                <a:path w="137159" h="273050">
                  <a:moveTo>
                    <a:pt x="36702" y="0"/>
                  </a:moveTo>
                  <a:lnTo>
                    <a:pt x="33274" y="888"/>
                  </a:lnTo>
                  <a:lnTo>
                    <a:pt x="27177" y="888"/>
                  </a:lnTo>
                  <a:lnTo>
                    <a:pt x="27177" y="1650"/>
                  </a:lnTo>
                  <a:lnTo>
                    <a:pt x="30607" y="5079"/>
                  </a:lnTo>
                  <a:lnTo>
                    <a:pt x="35814" y="17525"/>
                  </a:lnTo>
                  <a:lnTo>
                    <a:pt x="35814" y="29209"/>
                  </a:lnTo>
                  <a:lnTo>
                    <a:pt x="33274" y="30860"/>
                  </a:lnTo>
                  <a:lnTo>
                    <a:pt x="31496" y="30860"/>
                  </a:lnTo>
                  <a:lnTo>
                    <a:pt x="31496" y="31749"/>
                  </a:lnTo>
                  <a:lnTo>
                    <a:pt x="33274" y="41655"/>
                  </a:lnTo>
                  <a:lnTo>
                    <a:pt x="34925" y="42544"/>
                  </a:lnTo>
                  <a:lnTo>
                    <a:pt x="39370" y="40893"/>
                  </a:lnTo>
                  <a:lnTo>
                    <a:pt x="43688" y="40893"/>
                  </a:lnTo>
                  <a:lnTo>
                    <a:pt x="40259" y="41655"/>
                  </a:lnTo>
                  <a:lnTo>
                    <a:pt x="36702" y="45846"/>
                  </a:lnTo>
                  <a:lnTo>
                    <a:pt x="37592" y="50926"/>
                  </a:lnTo>
                  <a:lnTo>
                    <a:pt x="41021" y="57530"/>
                  </a:lnTo>
                  <a:lnTo>
                    <a:pt x="41910" y="68452"/>
                  </a:lnTo>
                  <a:lnTo>
                    <a:pt x="41910" y="80898"/>
                  </a:lnTo>
                  <a:lnTo>
                    <a:pt x="44576" y="80136"/>
                  </a:lnTo>
                  <a:lnTo>
                    <a:pt x="45466" y="75945"/>
                  </a:lnTo>
                  <a:lnTo>
                    <a:pt x="44576" y="72643"/>
                  </a:lnTo>
                  <a:lnTo>
                    <a:pt x="45466" y="71754"/>
                  </a:lnTo>
                  <a:lnTo>
                    <a:pt x="48133" y="73405"/>
                  </a:lnTo>
                  <a:lnTo>
                    <a:pt x="48133" y="78358"/>
                  </a:lnTo>
                  <a:lnTo>
                    <a:pt x="49784" y="78358"/>
                  </a:lnTo>
                  <a:lnTo>
                    <a:pt x="50673" y="75945"/>
                  </a:lnTo>
                  <a:lnTo>
                    <a:pt x="49784" y="73405"/>
                  </a:lnTo>
                  <a:lnTo>
                    <a:pt x="50673" y="73405"/>
                  </a:lnTo>
                  <a:lnTo>
                    <a:pt x="52450" y="76707"/>
                  </a:lnTo>
                  <a:lnTo>
                    <a:pt x="49022" y="80898"/>
                  </a:lnTo>
                  <a:lnTo>
                    <a:pt x="48133" y="85089"/>
                  </a:lnTo>
                  <a:lnTo>
                    <a:pt x="48133" y="87629"/>
                  </a:lnTo>
                  <a:lnTo>
                    <a:pt x="46354" y="88391"/>
                  </a:lnTo>
                  <a:lnTo>
                    <a:pt x="44576" y="85089"/>
                  </a:lnTo>
                  <a:lnTo>
                    <a:pt x="41910" y="85089"/>
                  </a:lnTo>
                  <a:lnTo>
                    <a:pt x="43688" y="92582"/>
                  </a:lnTo>
                  <a:lnTo>
                    <a:pt x="46354" y="100964"/>
                  </a:lnTo>
                  <a:lnTo>
                    <a:pt x="49022" y="101726"/>
                  </a:lnTo>
                  <a:lnTo>
                    <a:pt x="49784" y="100964"/>
                  </a:lnTo>
                  <a:lnTo>
                    <a:pt x="52450" y="104266"/>
                  </a:lnTo>
                  <a:lnTo>
                    <a:pt x="52450" y="105917"/>
                  </a:lnTo>
                  <a:lnTo>
                    <a:pt x="54228" y="107568"/>
                  </a:lnTo>
                  <a:lnTo>
                    <a:pt x="49784" y="110108"/>
                  </a:lnTo>
                  <a:lnTo>
                    <a:pt x="49784" y="112648"/>
                  </a:lnTo>
                  <a:lnTo>
                    <a:pt x="50673" y="114299"/>
                  </a:lnTo>
                  <a:lnTo>
                    <a:pt x="49784" y="117601"/>
                  </a:lnTo>
                  <a:lnTo>
                    <a:pt x="46354" y="125094"/>
                  </a:lnTo>
                  <a:lnTo>
                    <a:pt x="48133" y="129285"/>
                  </a:lnTo>
                  <a:lnTo>
                    <a:pt x="45466" y="130174"/>
                  </a:lnTo>
                  <a:lnTo>
                    <a:pt x="49022" y="133476"/>
                  </a:lnTo>
                  <a:lnTo>
                    <a:pt x="48133" y="134365"/>
                  </a:lnTo>
                  <a:lnTo>
                    <a:pt x="44576" y="134365"/>
                  </a:lnTo>
                  <a:lnTo>
                    <a:pt x="41910" y="138429"/>
                  </a:lnTo>
                  <a:lnTo>
                    <a:pt x="41910" y="140969"/>
                  </a:lnTo>
                  <a:lnTo>
                    <a:pt x="44576" y="143509"/>
                  </a:lnTo>
                  <a:lnTo>
                    <a:pt x="41910" y="145160"/>
                  </a:lnTo>
                  <a:lnTo>
                    <a:pt x="39370" y="145160"/>
                  </a:lnTo>
                  <a:lnTo>
                    <a:pt x="36702" y="150113"/>
                  </a:lnTo>
                  <a:lnTo>
                    <a:pt x="33274" y="165988"/>
                  </a:lnTo>
                  <a:lnTo>
                    <a:pt x="33274" y="170179"/>
                  </a:lnTo>
                  <a:lnTo>
                    <a:pt x="30607" y="172592"/>
                  </a:lnTo>
                  <a:lnTo>
                    <a:pt x="26289" y="172592"/>
                  </a:lnTo>
                  <a:lnTo>
                    <a:pt x="22733" y="171068"/>
                  </a:lnTo>
                  <a:lnTo>
                    <a:pt x="17525" y="171830"/>
                  </a:lnTo>
                  <a:lnTo>
                    <a:pt x="8763" y="176021"/>
                  </a:lnTo>
                  <a:lnTo>
                    <a:pt x="4445" y="180212"/>
                  </a:lnTo>
                  <a:lnTo>
                    <a:pt x="2667" y="185165"/>
                  </a:lnTo>
                  <a:lnTo>
                    <a:pt x="4445" y="192658"/>
                  </a:lnTo>
                  <a:lnTo>
                    <a:pt x="8763" y="195960"/>
                  </a:lnTo>
                  <a:lnTo>
                    <a:pt x="14859" y="200151"/>
                  </a:lnTo>
                  <a:lnTo>
                    <a:pt x="18415" y="205993"/>
                  </a:lnTo>
                  <a:lnTo>
                    <a:pt x="24511" y="208533"/>
                  </a:lnTo>
                  <a:lnTo>
                    <a:pt x="27177" y="210184"/>
                  </a:lnTo>
                  <a:lnTo>
                    <a:pt x="27940" y="221106"/>
                  </a:lnTo>
                  <a:lnTo>
                    <a:pt x="28828" y="221868"/>
                  </a:lnTo>
                  <a:lnTo>
                    <a:pt x="27940" y="222757"/>
                  </a:lnTo>
                  <a:lnTo>
                    <a:pt x="27940" y="228599"/>
                  </a:lnTo>
                  <a:lnTo>
                    <a:pt x="26289" y="232790"/>
                  </a:lnTo>
                  <a:lnTo>
                    <a:pt x="15748" y="243585"/>
                  </a:lnTo>
                  <a:lnTo>
                    <a:pt x="9651" y="250189"/>
                  </a:lnTo>
                  <a:lnTo>
                    <a:pt x="1777" y="256031"/>
                  </a:lnTo>
                  <a:lnTo>
                    <a:pt x="0" y="259460"/>
                  </a:lnTo>
                  <a:lnTo>
                    <a:pt x="889" y="261111"/>
                  </a:lnTo>
                  <a:lnTo>
                    <a:pt x="5207" y="262762"/>
                  </a:lnTo>
                  <a:lnTo>
                    <a:pt x="6096" y="260222"/>
                  </a:lnTo>
                  <a:lnTo>
                    <a:pt x="8763" y="260222"/>
                  </a:lnTo>
                  <a:lnTo>
                    <a:pt x="8763" y="266064"/>
                  </a:lnTo>
                  <a:lnTo>
                    <a:pt x="9651" y="266941"/>
                  </a:lnTo>
                  <a:lnTo>
                    <a:pt x="11429" y="266064"/>
                  </a:lnTo>
                  <a:lnTo>
                    <a:pt x="13208" y="267766"/>
                  </a:lnTo>
                  <a:lnTo>
                    <a:pt x="13208" y="271081"/>
                  </a:lnTo>
                  <a:lnTo>
                    <a:pt x="13970" y="272757"/>
                  </a:lnTo>
                  <a:lnTo>
                    <a:pt x="48133" y="246125"/>
                  </a:lnTo>
                  <a:lnTo>
                    <a:pt x="55118" y="235203"/>
                  </a:lnTo>
                  <a:lnTo>
                    <a:pt x="59436" y="233552"/>
                  </a:lnTo>
                  <a:lnTo>
                    <a:pt x="62865" y="233552"/>
                  </a:lnTo>
                  <a:lnTo>
                    <a:pt x="65532" y="230250"/>
                  </a:lnTo>
                  <a:lnTo>
                    <a:pt x="65532" y="226821"/>
                  </a:lnTo>
                  <a:lnTo>
                    <a:pt x="67310" y="225297"/>
                  </a:lnTo>
                  <a:lnTo>
                    <a:pt x="71627" y="222757"/>
                  </a:lnTo>
                  <a:lnTo>
                    <a:pt x="75184" y="213613"/>
                  </a:lnTo>
                  <a:lnTo>
                    <a:pt x="79501" y="207644"/>
                  </a:lnTo>
                  <a:lnTo>
                    <a:pt x="79501" y="205231"/>
                  </a:lnTo>
                  <a:lnTo>
                    <a:pt x="83058" y="203580"/>
                  </a:lnTo>
                  <a:lnTo>
                    <a:pt x="78613" y="198500"/>
                  </a:lnTo>
                  <a:lnTo>
                    <a:pt x="71627" y="198500"/>
                  </a:lnTo>
                  <a:lnTo>
                    <a:pt x="75184" y="196849"/>
                  </a:lnTo>
                  <a:lnTo>
                    <a:pt x="78613" y="195960"/>
                  </a:lnTo>
                  <a:lnTo>
                    <a:pt x="88265" y="184276"/>
                  </a:lnTo>
                  <a:lnTo>
                    <a:pt x="93472" y="183514"/>
                  </a:lnTo>
                  <a:lnTo>
                    <a:pt x="101346" y="184276"/>
                  </a:lnTo>
                  <a:lnTo>
                    <a:pt x="104901" y="184276"/>
                  </a:lnTo>
                  <a:lnTo>
                    <a:pt x="104901" y="191007"/>
                  </a:lnTo>
                  <a:lnTo>
                    <a:pt x="109220" y="187705"/>
                  </a:lnTo>
                  <a:lnTo>
                    <a:pt x="111760" y="185165"/>
                  </a:lnTo>
                  <a:lnTo>
                    <a:pt x="105791" y="183514"/>
                  </a:lnTo>
                  <a:lnTo>
                    <a:pt x="106552" y="179323"/>
                  </a:lnTo>
                  <a:lnTo>
                    <a:pt x="111760" y="168528"/>
                  </a:lnTo>
                  <a:lnTo>
                    <a:pt x="116204" y="168528"/>
                  </a:lnTo>
                  <a:lnTo>
                    <a:pt x="117983" y="171068"/>
                  </a:lnTo>
                  <a:lnTo>
                    <a:pt x="128397" y="155193"/>
                  </a:lnTo>
                  <a:lnTo>
                    <a:pt x="128397" y="149351"/>
                  </a:lnTo>
                  <a:lnTo>
                    <a:pt x="129286" y="143509"/>
                  </a:lnTo>
                  <a:lnTo>
                    <a:pt x="133603" y="139318"/>
                  </a:lnTo>
                  <a:lnTo>
                    <a:pt x="137160" y="137667"/>
                  </a:lnTo>
                  <a:lnTo>
                    <a:pt x="137160" y="136016"/>
                  </a:lnTo>
                  <a:lnTo>
                    <a:pt x="131952" y="134365"/>
                  </a:lnTo>
                  <a:lnTo>
                    <a:pt x="129286" y="130936"/>
                  </a:lnTo>
                  <a:lnTo>
                    <a:pt x="131064" y="130936"/>
                  </a:lnTo>
                  <a:lnTo>
                    <a:pt x="131952" y="129285"/>
                  </a:lnTo>
                  <a:lnTo>
                    <a:pt x="126746" y="128396"/>
                  </a:lnTo>
                  <a:lnTo>
                    <a:pt x="120523" y="132587"/>
                  </a:lnTo>
                  <a:lnTo>
                    <a:pt x="111760" y="140969"/>
                  </a:lnTo>
                  <a:lnTo>
                    <a:pt x="106552" y="140969"/>
                  </a:lnTo>
                  <a:lnTo>
                    <a:pt x="103124" y="142620"/>
                  </a:lnTo>
                  <a:lnTo>
                    <a:pt x="98678" y="140969"/>
                  </a:lnTo>
                  <a:lnTo>
                    <a:pt x="89153" y="130936"/>
                  </a:lnTo>
                  <a:lnTo>
                    <a:pt x="85598" y="130936"/>
                  </a:lnTo>
                  <a:lnTo>
                    <a:pt x="81279" y="124332"/>
                  </a:lnTo>
                  <a:lnTo>
                    <a:pt x="83947" y="120903"/>
                  </a:lnTo>
                  <a:lnTo>
                    <a:pt x="84709" y="115188"/>
                  </a:lnTo>
                  <a:lnTo>
                    <a:pt x="80391" y="108457"/>
                  </a:lnTo>
                  <a:lnTo>
                    <a:pt x="80391" y="105155"/>
                  </a:lnTo>
                  <a:lnTo>
                    <a:pt x="79501" y="103504"/>
                  </a:lnTo>
                  <a:lnTo>
                    <a:pt x="79501" y="97535"/>
                  </a:lnTo>
                  <a:lnTo>
                    <a:pt x="81279" y="94233"/>
                  </a:lnTo>
                  <a:lnTo>
                    <a:pt x="78613" y="94233"/>
                  </a:lnTo>
                  <a:lnTo>
                    <a:pt x="78613" y="89280"/>
                  </a:lnTo>
                  <a:lnTo>
                    <a:pt x="76835" y="86740"/>
                  </a:lnTo>
                  <a:lnTo>
                    <a:pt x="75184" y="87629"/>
                  </a:lnTo>
                  <a:lnTo>
                    <a:pt x="71627" y="85089"/>
                  </a:lnTo>
                  <a:lnTo>
                    <a:pt x="69976" y="87629"/>
                  </a:lnTo>
                  <a:lnTo>
                    <a:pt x="74295" y="90931"/>
                  </a:lnTo>
                  <a:lnTo>
                    <a:pt x="72517" y="94233"/>
                  </a:lnTo>
                  <a:lnTo>
                    <a:pt x="74295" y="96773"/>
                  </a:lnTo>
                  <a:lnTo>
                    <a:pt x="70739" y="100075"/>
                  </a:lnTo>
                  <a:lnTo>
                    <a:pt x="70739" y="103504"/>
                  </a:lnTo>
                  <a:lnTo>
                    <a:pt x="74295" y="107568"/>
                  </a:lnTo>
                  <a:lnTo>
                    <a:pt x="74295" y="109219"/>
                  </a:lnTo>
                  <a:lnTo>
                    <a:pt x="69976" y="110108"/>
                  </a:lnTo>
                  <a:lnTo>
                    <a:pt x="67310" y="108457"/>
                  </a:lnTo>
                  <a:lnTo>
                    <a:pt x="66421" y="104266"/>
                  </a:lnTo>
                  <a:lnTo>
                    <a:pt x="61975" y="103504"/>
                  </a:lnTo>
                  <a:lnTo>
                    <a:pt x="61975" y="100964"/>
                  </a:lnTo>
                  <a:lnTo>
                    <a:pt x="57658" y="100075"/>
                  </a:lnTo>
                  <a:lnTo>
                    <a:pt x="55118" y="100075"/>
                  </a:lnTo>
                  <a:lnTo>
                    <a:pt x="54228" y="97535"/>
                  </a:lnTo>
                  <a:lnTo>
                    <a:pt x="58547" y="95884"/>
                  </a:lnTo>
                  <a:lnTo>
                    <a:pt x="59436" y="92582"/>
                  </a:lnTo>
                  <a:lnTo>
                    <a:pt x="55118" y="89280"/>
                  </a:lnTo>
                  <a:lnTo>
                    <a:pt x="58547" y="84327"/>
                  </a:lnTo>
                  <a:lnTo>
                    <a:pt x="61975" y="83438"/>
                  </a:lnTo>
                  <a:lnTo>
                    <a:pt x="62865" y="79247"/>
                  </a:lnTo>
                  <a:lnTo>
                    <a:pt x="61975" y="75945"/>
                  </a:lnTo>
                  <a:lnTo>
                    <a:pt x="62865" y="72643"/>
                  </a:lnTo>
                  <a:lnTo>
                    <a:pt x="61214" y="70103"/>
                  </a:lnTo>
                  <a:lnTo>
                    <a:pt x="61975" y="64261"/>
                  </a:lnTo>
                  <a:lnTo>
                    <a:pt x="56769" y="60070"/>
                  </a:lnTo>
                  <a:lnTo>
                    <a:pt x="56769" y="58419"/>
                  </a:lnTo>
                  <a:lnTo>
                    <a:pt x="59436" y="60070"/>
                  </a:lnTo>
                  <a:lnTo>
                    <a:pt x="63753" y="59181"/>
                  </a:lnTo>
                  <a:lnTo>
                    <a:pt x="65532" y="54228"/>
                  </a:lnTo>
                  <a:lnTo>
                    <a:pt x="66421" y="52577"/>
                  </a:lnTo>
                  <a:lnTo>
                    <a:pt x="66421" y="45846"/>
                  </a:lnTo>
                  <a:lnTo>
                    <a:pt x="65532" y="40893"/>
                  </a:lnTo>
                  <a:lnTo>
                    <a:pt x="65532" y="36702"/>
                  </a:lnTo>
                  <a:lnTo>
                    <a:pt x="57658" y="39242"/>
                  </a:lnTo>
                  <a:lnTo>
                    <a:pt x="53340" y="35051"/>
                  </a:lnTo>
                  <a:lnTo>
                    <a:pt x="56769" y="33400"/>
                  </a:lnTo>
                  <a:lnTo>
                    <a:pt x="53340" y="30860"/>
                  </a:lnTo>
                  <a:lnTo>
                    <a:pt x="50673" y="30098"/>
                  </a:lnTo>
                  <a:lnTo>
                    <a:pt x="56769" y="25907"/>
                  </a:lnTo>
                  <a:lnTo>
                    <a:pt x="56769" y="24256"/>
                  </a:lnTo>
                  <a:lnTo>
                    <a:pt x="52450" y="22478"/>
                  </a:lnTo>
                  <a:lnTo>
                    <a:pt x="49022" y="20065"/>
                  </a:lnTo>
                  <a:lnTo>
                    <a:pt x="45466" y="21716"/>
                  </a:lnTo>
                  <a:lnTo>
                    <a:pt x="45466" y="17525"/>
                  </a:lnTo>
                  <a:lnTo>
                    <a:pt x="46354" y="17525"/>
                  </a:lnTo>
                  <a:lnTo>
                    <a:pt x="49022" y="14223"/>
                  </a:lnTo>
                  <a:lnTo>
                    <a:pt x="46354" y="14223"/>
                  </a:lnTo>
                  <a:lnTo>
                    <a:pt x="43688" y="15874"/>
                  </a:lnTo>
                  <a:lnTo>
                    <a:pt x="43688" y="18414"/>
                  </a:lnTo>
                  <a:lnTo>
                    <a:pt x="41910" y="21716"/>
                  </a:lnTo>
                  <a:lnTo>
                    <a:pt x="39370" y="20827"/>
                  </a:lnTo>
                  <a:lnTo>
                    <a:pt x="40259" y="16763"/>
                  </a:lnTo>
                  <a:lnTo>
                    <a:pt x="37592" y="13334"/>
                  </a:lnTo>
                  <a:lnTo>
                    <a:pt x="36702" y="8381"/>
                  </a:lnTo>
                  <a:lnTo>
                    <a:pt x="36702" y="1650"/>
                  </a:lnTo>
                  <a:lnTo>
                    <a:pt x="39370" y="1650"/>
                  </a:lnTo>
                  <a:lnTo>
                    <a:pt x="3670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9343390" y="2317242"/>
            <a:ext cx="193040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dirty="0" sz="1600" spc="-165">
                <a:latin typeface="Microsoft Sans Serif"/>
                <a:cs typeface="Microsoft Sans Serif"/>
              </a:rPr>
              <a:t>GCP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currently</a:t>
            </a:r>
            <a:r>
              <a:rPr dirty="0" sz="1600" spc="130">
                <a:latin typeface="Microsoft Sans Serif"/>
                <a:cs typeface="Microsoft Sans Serif"/>
              </a:rPr>
              <a:t> </a:t>
            </a:r>
            <a:r>
              <a:rPr dirty="0" sz="1600" spc="-40">
                <a:latin typeface="Microsoft Sans Serif"/>
                <a:cs typeface="Microsoft Sans Serif"/>
              </a:rPr>
              <a:t>has</a:t>
            </a:r>
            <a:r>
              <a:rPr dirty="0" sz="1600" spc="65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34 </a:t>
            </a:r>
            <a:r>
              <a:rPr dirty="0" sz="1600">
                <a:latin typeface="Microsoft Sans Serif"/>
                <a:cs typeface="Microsoft Sans Serif"/>
              </a:rPr>
              <a:t>regions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(expanding)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982202" y="6283779"/>
            <a:ext cx="2606040" cy="21526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00">
                <a:latin typeface="Microsoft Sans Serif"/>
                <a:cs typeface="Microsoft Sans Serif"/>
              </a:rPr>
              <a:t>Source:</a:t>
            </a:r>
            <a:r>
              <a:rPr dirty="0" sz="1300" spc="-15">
                <a:latin typeface="Microsoft Sans Serif"/>
                <a:cs typeface="Microsoft Sans Serif"/>
              </a:rPr>
              <a:t> </a:t>
            </a:r>
            <a:r>
              <a:rPr dirty="0" u="sng" sz="1300" spc="-105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6"/>
              </a:rPr>
              <a:t>GCP</a:t>
            </a:r>
            <a:r>
              <a:rPr dirty="0" u="sng" sz="1300" spc="-25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6"/>
              </a:rPr>
              <a:t> </a:t>
            </a:r>
            <a:r>
              <a:rPr dirty="0" u="sng" sz="1300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6"/>
              </a:rPr>
              <a:t>Global</a:t>
            </a:r>
            <a:r>
              <a:rPr dirty="0" u="sng" sz="1300" spc="-5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6"/>
              </a:rPr>
              <a:t> </a:t>
            </a:r>
            <a:r>
              <a:rPr dirty="0" u="sng" sz="1300" spc="40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6"/>
              </a:rPr>
              <a:t>Infrastructure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4" name="object 5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27" name="object 27" descr=""/>
          <p:cNvSpPr txBox="1"/>
          <p:nvPr/>
        </p:nvSpPr>
        <p:spPr>
          <a:xfrm>
            <a:off x="9347072" y="3078302"/>
            <a:ext cx="1590040" cy="488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Available</a:t>
            </a:r>
            <a:r>
              <a:rPr dirty="0" sz="1600" spc="6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in </a:t>
            </a:r>
            <a:r>
              <a:rPr dirty="0" sz="1600" spc="-20">
                <a:latin typeface="Microsoft Sans Serif"/>
                <a:cs typeface="Microsoft Sans Serif"/>
              </a:rPr>
              <a:t>200+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ts val="1825"/>
              </a:lnSpc>
            </a:pPr>
            <a:r>
              <a:rPr dirty="0" sz="1600" spc="-10">
                <a:latin typeface="Microsoft Sans Serif"/>
                <a:cs typeface="Microsoft Sans Serif"/>
              </a:rPr>
              <a:t>countries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347072" y="3949700"/>
            <a:ext cx="16363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24/7/365</a:t>
            </a:r>
            <a:r>
              <a:rPr dirty="0" sz="1600" spc="275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support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65987" y="2973451"/>
            <a:ext cx="701675" cy="56388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69850" marR="5080" indent="107950">
              <a:lnSpc>
                <a:spcPct val="104299"/>
              </a:lnSpc>
              <a:spcBef>
                <a:spcPts val="60"/>
              </a:spcBef>
            </a:pPr>
            <a:r>
              <a:rPr dirty="0" sz="800" spc="-10">
                <a:latin typeface="Microsoft Sans Serif"/>
                <a:cs typeface="Microsoft Sans Serif"/>
              </a:rPr>
              <a:t>Oregon</a:t>
            </a:r>
            <a:r>
              <a:rPr dirty="0" sz="800" spc="50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Salt</a:t>
            </a:r>
            <a:r>
              <a:rPr dirty="0" sz="800" spc="-35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Lake City</a:t>
            </a:r>
            <a:endParaRPr sz="800">
              <a:latin typeface="Microsoft Sans Serif"/>
              <a:cs typeface="Microsoft Sans Serif"/>
            </a:endParaRPr>
          </a:p>
          <a:p>
            <a:pPr marL="12700" marR="104139" indent="118110">
              <a:lnSpc>
                <a:spcPct val="109800"/>
              </a:lnSpc>
              <a:spcBef>
                <a:spcPts val="165"/>
              </a:spcBef>
            </a:pPr>
            <a:r>
              <a:rPr dirty="0" sz="800" spc="-40">
                <a:latin typeface="Microsoft Sans Serif"/>
                <a:cs typeface="Microsoft Sans Serif"/>
              </a:rPr>
              <a:t>Las</a:t>
            </a:r>
            <a:r>
              <a:rPr dirty="0" sz="800" spc="-30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Vegas</a:t>
            </a:r>
            <a:r>
              <a:rPr dirty="0" sz="800" spc="500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Los</a:t>
            </a:r>
            <a:r>
              <a:rPr dirty="0" sz="800" spc="-3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Angeles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972182" y="3084957"/>
            <a:ext cx="24828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0">
                <a:latin typeface="Microsoft Sans Serif"/>
                <a:cs typeface="Microsoft Sans Serif"/>
              </a:rPr>
              <a:t>Iowa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127885" y="2996564"/>
            <a:ext cx="40576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Toronto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756154" y="2965450"/>
            <a:ext cx="45275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Montreal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99741" y="3146882"/>
            <a:ext cx="764540" cy="384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89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Columbus</a:t>
            </a:r>
            <a:endParaRPr sz="800">
              <a:latin typeface="Microsoft Sans Serif"/>
              <a:cs typeface="Microsoft Sans Serif"/>
            </a:endParaRPr>
          </a:p>
          <a:p>
            <a:pPr marL="295910">
              <a:lnSpc>
                <a:spcPts val="890"/>
              </a:lnSpc>
            </a:pPr>
            <a:r>
              <a:rPr dirty="0" sz="800">
                <a:latin typeface="Microsoft Sans Serif"/>
                <a:cs typeface="Microsoft Sans Serif"/>
              </a:rPr>
              <a:t>N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Virginia</a:t>
            </a:r>
            <a:endParaRPr sz="800">
              <a:latin typeface="Microsoft Sans Serif"/>
              <a:cs typeface="Microsoft Sans Serif"/>
            </a:endParaRPr>
          </a:p>
          <a:p>
            <a:pPr marL="145415">
              <a:lnSpc>
                <a:spcPct val="100000"/>
              </a:lnSpc>
              <a:spcBef>
                <a:spcPts val="75"/>
              </a:spcBef>
            </a:pPr>
            <a:r>
              <a:rPr dirty="0" sz="800" spc="-120">
                <a:latin typeface="Microsoft Sans Serif"/>
                <a:cs typeface="Microsoft Sans Serif"/>
              </a:rPr>
              <a:t>S</a:t>
            </a:r>
            <a:r>
              <a:rPr dirty="0" sz="800" spc="-2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Carolina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176398" y="3452621"/>
            <a:ext cx="30734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Dallas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425190" y="4752213"/>
            <a:ext cx="4787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>
                <a:latin typeface="Microsoft Sans Serif"/>
                <a:cs typeface="Microsoft Sans Serif"/>
              </a:rPr>
              <a:t>Sao</a:t>
            </a:r>
            <a:r>
              <a:rPr dirty="0" sz="800" spc="-3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Paulo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265426" y="5036946"/>
            <a:ext cx="4330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Microsoft Sans Serif"/>
                <a:cs typeface="Microsoft Sans Serif"/>
              </a:rPr>
              <a:t>Santiago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932301" y="2930398"/>
            <a:ext cx="37655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London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036821" y="3000501"/>
            <a:ext cx="40767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Belgium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872610" y="3079242"/>
            <a:ext cx="530860" cy="34544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274320" marR="5080" indent="-46990">
              <a:lnSpc>
                <a:spcPts val="810"/>
              </a:lnSpc>
              <a:spcBef>
                <a:spcPts val="254"/>
              </a:spcBef>
            </a:pPr>
            <a:r>
              <a:rPr dirty="0" sz="800" spc="-10">
                <a:latin typeface="Microsoft Sans Serif"/>
                <a:cs typeface="Microsoft Sans Serif"/>
              </a:rPr>
              <a:t>Paris </a:t>
            </a:r>
            <a:r>
              <a:rPr dirty="0" sz="800" spc="-20">
                <a:latin typeface="Microsoft Sans Serif"/>
                <a:cs typeface="Microsoft Sans Serif"/>
              </a:rPr>
              <a:t>Turin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740"/>
              </a:lnSpc>
            </a:pPr>
            <a:r>
              <a:rPr dirty="0" sz="800" spc="-10">
                <a:latin typeface="Microsoft Sans Serif"/>
                <a:cs typeface="Microsoft Sans Serif"/>
              </a:rPr>
              <a:t>Madrid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195317" y="2788157"/>
            <a:ext cx="5969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Netherlands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667250" y="2922270"/>
            <a:ext cx="545465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869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Berlin</a:t>
            </a:r>
            <a:endParaRPr sz="800">
              <a:latin typeface="Microsoft Sans Serif"/>
              <a:cs typeface="Microsoft Sans Serif"/>
            </a:endParaRPr>
          </a:p>
          <a:p>
            <a:pPr marL="165735">
              <a:lnSpc>
                <a:spcPts val="869"/>
              </a:lnSpc>
            </a:pPr>
            <a:r>
              <a:rPr dirty="0" sz="800" spc="-10">
                <a:latin typeface="Microsoft Sans Serif"/>
                <a:cs typeface="Microsoft Sans Serif"/>
              </a:rPr>
              <a:t>Warsaw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641850" y="3108782"/>
            <a:ext cx="462915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Frankfurt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576064" y="3175762"/>
            <a:ext cx="314325" cy="252729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41275" marR="5080" indent="-29209">
              <a:lnSpc>
                <a:spcPts val="819"/>
              </a:lnSpc>
              <a:spcBef>
                <a:spcPts val="245"/>
              </a:spcBef>
            </a:pPr>
            <a:r>
              <a:rPr dirty="0" sz="800" spc="-10">
                <a:latin typeface="Microsoft Sans Serif"/>
                <a:cs typeface="Microsoft Sans Serif"/>
              </a:rPr>
              <a:t>Zurich Milan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994528" y="3452621"/>
            <a:ext cx="892810" cy="374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815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Tel</a:t>
            </a:r>
            <a:r>
              <a:rPr dirty="0" sz="800" spc="-30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Aviv</a:t>
            </a:r>
            <a:endParaRPr sz="800">
              <a:latin typeface="Microsoft Sans Serif"/>
              <a:cs typeface="Microsoft Sans Serif"/>
            </a:endParaRPr>
          </a:p>
          <a:p>
            <a:pPr marL="318135">
              <a:lnSpc>
                <a:spcPts val="815"/>
              </a:lnSpc>
            </a:pPr>
            <a:r>
              <a:rPr dirty="0" sz="800" spc="-10">
                <a:latin typeface="Microsoft Sans Serif"/>
                <a:cs typeface="Microsoft Sans Serif"/>
              </a:rPr>
              <a:t>Dammam</a:t>
            </a:r>
            <a:endParaRPr sz="800">
              <a:latin typeface="Microsoft Sans Serif"/>
              <a:cs typeface="Microsoft Sans Serif"/>
            </a:endParaRPr>
          </a:p>
          <a:p>
            <a:pPr marL="634365">
              <a:lnSpc>
                <a:spcPct val="100000"/>
              </a:lnSpc>
              <a:spcBef>
                <a:spcPts val="150"/>
              </a:spcBef>
            </a:pPr>
            <a:r>
              <a:rPr dirty="0" sz="800" spc="-20">
                <a:latin typeface="Microsoft Sans Serif"/>
                <a:cs typeface="Microsoft Sans Serif"/>
              </a:rPr>
              <a:t>Doha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716526" y="4964429"/>
            <a:ext cx="6832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Microsoft Sans Serif"/>
                <a:cs typeface="Microsoft Sans Serif"/>
              </a:rPr>
              <a:t>Johannesburg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969634" y="3982592"/>
            <a:ext cx="40322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Microsoft Sans Serif"/>
                <a:cs typeface="Microsoft Sans Serif"/>
              </a:rPr>
              <a:t>Mumbai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532880" y="4229227"/>
            <a:ext cx="878205" cy="348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5605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Microsoft Sans Serif"/>
                <a:cs typeface="Microsoft Sans Serif"/>
              </a:rPr>
              <a:t>Singapore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800" spc="-10">
                <a:latin typeface="Microsoft Sans Serif"/>
                <a:cs typeface="Microsoft Sans Serif"/>
              </a:rPr>
              <a:t>Jakarta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031484" y="3624198"/>
            <a:ext cx="994410" cy="237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30"/>
              </a:lnSpc>
              <a:spcBef>
                <a:spcPts val="100"/>
              </a:spcBef>
            </a:pPr>
            <a:r>
              <a:rPr dirty="0" sz="800">
                <a:latin typeface="Microsoft Sans Serif"/>
                <a:cs typeface="Microsoft Sans Serif"/>
              </a:rPr>
              <a:t>New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Delhi</a:t>
            </a:r>
            <a:endParaRPr sz="800">
              <a:latin typeface="Microsoft Sans Serif"/>
              <a:cs typeface="Microsoft Sans Serif"/>
            </a:endParaRPr>
          </a:p>
          <a:p>
            <a:pPr marL="466725">
              <a:lnSpc>
                <a:spcPts val="830"/>
              </a:lnSpc>
            </a:pPr>
            <a:r>
              <a:rPr dirty="0" sz="800">
                <a:latin typeface="Microsoft Sans Serif"/>
                <a:cs typeface="Microsoft Sans Serif"/>
              </a:rPr>
              <a:t>Hong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Kong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328661" y="3686936"/>
            <a:ext cx="355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Microsoft Sans Serif"/>
                <a:cs typeface="Microsoft Sans Serif"/>
              </a:rPr>
              <a:t>Taiwan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988302" y="3251961"/>
            <a:ext cx="2832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Seoul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602093" y="3209772"/>
            <a:ext cx="383540" cy="290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3025">
              <a:lnSpc>
                <a:spcPct val="108400"/>
              </a:lnSpc>
              <a:spcBef>
                <a:spcPts val="100"/>
              </a:spcBef>
            </a:pPr>
            <a:r>
              <a:rPr dirty="0" sz="800" spc="-10">
                <a:latin typeface="Microsoft Sans Serif"/>
                <a:cs typeface="Microsoft Sans Serif"/>
              </a:rPr>
              <a:t>Tokyo Osaka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201027" y="5124450"/>
            <a:ext cx="117411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215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Microsoft Sans Serif"/>
                <a:cs typeface="Microsoft Sans Serif"/>
              </a:rPr>
              <a:t>Sydney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latin typeface="Microsoft Sans Serif"/>
                <a:cs typeface="Microsoft Sans Serif"/>
              </a:rPr>
              <a:t>Melbourne</a:t>
            </a:r>
            <a:endParaRPr sz="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279506" y="265556"/>
            <a:ext cx="13404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GCP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Infrastructure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1324" y="1193672"/>
            <a:ext cx="93218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Network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9147175" y="3282823"/>
            <a:ext cx="21228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Sans Serif"/>
                <a:cs typeface="Microsoft Sans Serif"/>
              </a:rPr>
              <a:t>Fault-</a:t>
            </a:r>
            <a:r>
              <a:rPr dirty="0" sz="1600" spc="65">
                <a:latin typeface="Microsoft Sans Serif"/>
                <a:cs typeface="Microsoft Sans Serif"/>
              </a:rPr>
              <a:t>tolerant</a:t>
            </a:r>
            <a:r>
              <a:rPr dirty="0" sz="1600" spc="45">
                <a:latin typeface="Microsoft Sans Serif"/>
                <a:cs typeface="Microsoft Sans Serif"/>
              </a:rPr>
              <a:t> </a:t>
            </a:r>
            <a:r>
              <a:rPr dirty="0" sz="1600" spc="50">
                <a:latin typeface="Microsoft Sans Serif"/>
                <a:cs typeface="Microsoft Sans Serif"/>
              </a:rPr>
              <a:t>network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947800" y="1913635"/>
            <a:ext cx="8120380" cy="2999740"/>
            <a:chOff x="947800" y="1913635"/>
            <a:chExt cx="8120380" cy="2999740"/>
          </a:xfrm>
        </p:grpSpPr>
        <p:sp>
          <p:nvSpPr>
            <p:cNvPr id="9" name="object 9" descr=""/>
            <p:cNvSpPr/>
            <p:nvPr/>
          </p:nvSpPr>
          <p:spPr>
            <a:xfrm>
              <a:off x="8535923" y="3163823"/>
              <a:ext cx="532130" cy="530860"/>
            </a:xfrm>
            <a:custGeom>
              <a:avLst/>
              <a:gdLst/>
              <a:ahLst/>
              <a:cxnLst/>
              <a:rect l="l" t="t" r="r" b="b"/>
              <a:pathLst>
                <a:path w="532129" h="530860">
                  <a:moveTo>
                    <a:pt x="45364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52119"/>
                  </a:lnTo>
                  <a:lnTo>
                    <a:pt x="6151" y="482560"/>
                  </a:lnTo>
                  <a:lnTo>
                    <a:pt x="22923" y="507428"/>
                  </a:lnTo>
                  <a:lnTo>
                    <a:pt x="47791" y="524200"/>
                  </a:lnTo>
                  <a:lnTo>
                    <a:pt x="78231" y="530351"/>
                  </a:lnTo>
                  <a:lnTo>
                    <a:pt x="453644" y="530351"/>
                  </a:lnTo>
                  <a:lnTo>
                    <a:pt x="484084" y="524200"/>
                  </a:lnTo>
                  <a:lnTo>
                    <a:pt x="508952" y="507428"/>
                  </a:lnTo>
                  <a:lnTo>
                    <a:pt x="525724" y="482560"/>
                  </a:lnTo>
                  <a:lnTo>
                    <a:pt x="531876" y="452119"/>
                  </a:lnTo>
                  <a:lnTo>
                    <a:pt x="531876" y="78231"/>
                  </a:lnTo>
                  <a:lnTo>
                    <a:pt x="525724" y="47791"/>
                  </a:lnTo>
                  <a:lnTo>
                    <a:pt x="508952" y="22923"/>
                  </a:lnTo>
                  <a:lnTo>
                    <a:pt x="484084" y="6151"/>
                  </a:lnTo>
                  <a:lnTo>
                    <a:pt x="45364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656451" y="3301201"/>
              <a:ext cx="290195" cy="255270"/>
            </a:xfrm>
            <a:custGeom>
              <a:avLst/>
              <a:gdLst/>
              <a:ahLst/>
              <a:cxnLst/>
              <a:rect l="l" t="t" r="r" b="b"/>
              <a:pathLst>
                <a:path w="290195" h="255270">
                  <a:moveTo>
                    <a:pt x="145699" y="0"/>
                  </a:moveTo>
                  <a:lnTo>
                    <a:pt x="139291" y="3634"/>
                  </a:lnTo>
                  <a:lnTo>
                    <a:pt x="137232" y="4827"/>
                  </a:lnTo>
                  <a:lnTo>
                    <a:pt x="135525" y="6519"/>
                  </a:lnTo>
                  <a:lnTo>
                    <a:pt x="0" y="241333"/>
                  </a:lnTo>
                  <a:lnTo>
                    <a:pt x="2191" y="249476"/>
                  </a:lnTo>
                  <a:lnTo>
                    <a:pt x="10616" y="254320"/>
                  </a:lnTo>
                  <a:lnTo>
                    <a:pt x="12917" y="254936"/>
                  </a:lnTo>
                  <a:lnTo>
                    <a:pt x="284012" y="254937"/>
                  </a:lnTo>
                  <a:lnTo>
                    <a:pt x="290008" y="248963"/>
                  </a:lnTo>
                  <a:lnTo>
                    <a:pt x="289980" y="239275"/>
                  </a:lnTo>
                  <a:lnTo>
                    <a:pt x="289367" y="236984"/>
                  </a:lnTo>
                  <a:lnTo>
                    <a:pt x="271175" y="205466"/>
                  </a:lnTo>
                  <a:lnTo>
                    <a:pt x="112847" y="205466"/>
                  </a:lnTo>
                  <a:lnTo>
                    <a:pt x="98672" y="191350"/>
                  </a:lnTo>
                  <a:lnTo>
                    <a:pt x="131769" y="158390"/>
                  </a:lnTo>
                  <a:lnTo>
                    <a:pt x="98672" y="125430"/>
                  </a:lnTo>
                  <a:lnTo>
                    <a:pt x="112847" y="111314"/>
                  </a:lnTo>
                  <a:lnTo>
                    <a:pt x="216842" y="111314"/>
                  </a:lnTo>
                  <a:lnTo>
                    <a:pt x="153870" y="2191"/>
                  </a:lnTo>
                  <a:lnTo>
                    <a:pt x="145699" y="0"/>
                  </a:lnTo>
                  <a:close/>
                </a:path>
                <a:path w="290195" h="255270">
                  <a:moveTo>
                    <a:pt x="145944" y="172506"/>
                  </a:moveTo>
                  <a:lnTo>
                    <a:pt x="112847" y="205466"/>
                  </a:lnTo>
                  <a:lnTo>
                    <a:pt x="179042" y="205466"/>
                  </a:lnTo>
                  <a:lnTo>
                    <a:pt x="145944" y="172506"/>
                  </a:lnTo>
                  <a:close/>
                </a:path>
                <a:path w="290195" h="255270">
                  <a:moveTo>
                    <a:pt x="216842" y="111314"/>
                  </a:moveTo>
                  <a:lnTo>
                    <a:pt x="179042" y="111314"/>
                  </a:lnTo>
                  <a:lnTo>
                    <a:pt x="193217" y="125430"/>
                  </a:lnTo>
                  <a:lnTo>
                    <a:pt x="160119" y="158390"/>
                  </a:lnTo>
                  <a:lnTo>
                    <a:pt x="193217" y="191350"/>
                  </a:lnTo>
                  <a:lnTo>
                    <a:pt x="179042" y="205466"/>
                  </a:lnTo>
                  <a:lnTo>
                    <a:pt x="271175" y="205466"/>
                  </a:lnTo>
                  <a:lnTo>
                    <a:pt x="216842" y="111314"/>
                  </a:lnTo>
                  <a:close/>
                </a:path>
                <a:path w="290195" h="255270">
                  <a:moveTo>
                    <a:pt x="179042" y="111314"/>
                  </a:moveTo>
                  <a:lnTo>
                    <a:pt x="112847" y="111314"/>
                  </a:lnTo>
                  <a:lnTo>
                    <a:pt x="145944" y="144274"/>
                  </a:lnTo>
                  <a:lnTo>
                    <a:pt x="179042" y="1113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3719" y="4553711"/>
              <a:ext cx="262127" cy="31089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800" y="1913635"/>
              <a:ext cx="7273290" cy="299974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984300" y="3209036"/>
            <a:ext cx="62928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0650" marR="5080" indent="-108585">
              <a:lnSpc>
                <a:spcPct val="100000"/>
              </a:lnSpc>
              <a:spcBef>
                <a:spcPts val="105"/>
              </a:spcBef>
            </a:pPr>
            <a:r>
              <a:rPr dirty="0" sz="800" spc="-20">
                <a:latin typeface="Microsoft Sans Serif"/>
                <a:cs typeface="Microsoft Sans Serif"/>
              </a:rPr>
              <a:t>Echo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(US,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-85">
                <a:latin typeface="Microsoft Sans Serif"/>
                <a:cs typeface="Microsoft Sans Serif"/>
              </a:rPr>
              <a:t>SG,</a:t>
            </a:r>
            <a:r>
              <a:rPr dirty="0" sz="800">
                <a:latin typeface="Microsoft Sans Serif"/>
                <a:cs typeface="Microsoft Sans Serif"/>
              </a:rPr>
              <a:t> ID)</a:t>
            </a:r>
            <a:r>
              <a:rPr dirty="0" sz="800" spc="-55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2023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982202" y="6283779"/>
            <a:ext cx="2606040" cy="21526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00">
                <a:latin typeface="Microsoft Sans Serif"/>
                <a:cs typeface="Microsoft Sans Serif"/>
              </a:rPr>
              <a:t>Source:</a:t>
            </a:r>
            <a:r>
              <a:rPr dirty="0" sz="1300" spc="-15">
                <a:latin typeface="Microsoft Sans Serif"/>
                <a:cs typeface="Microsoft Sans Serif"/>
              </a:rPr>
              <a:t> </a:t>
            </a:r>
            <a:r>
              <a:rPr dirty="0" u="sng" sz="1300" spc="-105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4"/>
              </a:rPr>
              <a:t>GCP</a:t>
            </a:r>
            <a:r>
              <a:rPr dirty="0" u="sng" sz="1300" spc="-25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dirty="0" u="sng" sz="1300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4"/>
              </a:rPr>
              <a:t>Global</a:t>
            </a:r>
            <a:r>
              <a:rPr dirty="0" u="sng" sz="1300" spc="-5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dirty="0" u="sng" sz="1300" spc="40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4"/>
              </a:rPr>
              <a:t>Infrastructure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1651761" y="3568953"/>
            <a:ext cx="69469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45">
                <a:latin typeface="Microsoft Sans Serif"/>
                <a:cs typeface="Microsoft Sans Serif"/>
              </a:rPr>
              <a:t>PLCN</a:t>
            </a:r>
            <a:r>
              <a:rPr dirty="0" sz="800" spc="-35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(US,</a:t>
            </a:r>
            <a:r>
              <a:rPr dirty="0" sz="800" spc="-10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TW)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4295" y="2651506"/>
            <a:ext cx="58674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9380" marR="5080" indent="-107314">
              <a:lnSpc>
                <a:spcPct val="100000"/>
              </a:lnSpc>
              <a:spcBef>
                <a:spcPts val="105"/>
              </a:spcBef>
            </a:pPr>
            <a:r>
              <a:rPr dirty="0" sz="800" spc="-70">
                <a:latin typeface="Microsoft Sans Serif"/>
                <a:cs typeface="Microsoft Sans Serif"/>
              </a:rPr>
              <a:t>FASTER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-50">
                <a:latin typeface="Microsoft Sans Serif"/>
                <a:cs typeface="Microsoft Sans Serif"/>
              </a:rPr>
              <a:t>(US,</a:t>
            </a:r>
            <a:r>
              <a:rPr dirty="0" sz="800" spc="500">
                <a:latin typeface="Microsoft Sans Serif"/>
                <a:cs typeface="Microsoft Sans Serif"/>
              </a:rPr>
              <a:t> </a:t>
            </a:r>
            <a:r>
              <a:rPr dirty="0" sz="800" spc="-30">
                <a:latin typeface="Microsoft Sans Serif"/>
                <a:cs typeface="Microsoft Sans Serif"/>
              </a:rPr>
              <a:t>JP,</a:t>
            </a:r>
            <a:r>
              <a:rPr dirty="0" sz="800" spc="-35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TW)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043176" y="4004513"/>
            <a:ext cx="641985" cy="271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latin typeface="Microsoft Sans Serif"/>
                <a:cs typeface="Microsoft Sans Serif"/>
              </a:rPr>
              <a:t>Curie</a:t>
            </a:r>
            <a:r>
              <a:rPr dirty="0" sz="800" spc="-40">
                <a:latin typeface="Microsoft Sans Serif"/>
                <a:cs typeface="Microsoft Sans Serif"/>
              </a:rPr>
              <a:t> (CL,</a:t>
            </a:r>
            <a:r>
              <a:rPr dirty="0" sz="800" spc="-35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US,</a:t>
            </a:r>
            <a:endParaRPr sz="800">
              <a:latin typeface="Microsoft Sans Serif"/>
              <a:cs typeface="Microsoft Sans Serif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800" spc="-25">
                <a:latin typeface="Microsoft Sans Serif"/>
                <a:cs typeface="Microsoft Sans Serif"/>
              </a:rPr>
              <a:t>PA)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492753" y="4253229"/>
            <a:ext cx="885190" cy="523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340" marR="5080" indent="-9017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Microsoft Sans Serif"/>
                <a:cs typeface="Microsoft Sans Serif"/>
              </a:rPr>
              <a:t>Junior</a:t>
            </a:r>
            <a:r>
              <a:rPr dirty="0" sz="800" spc="4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(Rio, Santos)</a:t>
            </a:r>
            <a:endParaRPr sz="800">
              <a:latin typeface="Microsoft Sans Serif"/>
              <a:cs typeface="Microsoft Sans Serif"/>
            </a:endParaRPr>
          </a:p>
          <a:p>
            <a:pPr marL="105410" marR="331470" indent="-93345">
              <a:lnSpc>
                <a:spcPct val="100000"/>
              </a:lnSpc>
              <a:spcBef>
                <a:spcPts val="75"/>
              </a:spcBef>
            </a:pPr>
            <a:r>
              <a:rPr dirty="0" sz="800">
                <a:latin typeface="Microsoft Sans Serif"/>
                <a:cs typeface="Microsoft Sans Serif"/>
              </a:rPr>
              <a:t>Tannat</a:t>
            </a:r>
            <a:r>
              <a:rPr dirty="0" sz="800" spc="-35">
                <a:latin typeface="Microsoft Sans Serif"/>
                <a:cs typeface="Microsoft Sans Serif"/>
              </a:rPr>
              <a:t> </a:t>
            </a:r>
            <a:r>
              <a:rPr dirty="0" sz="800" spc="-40">
                <a:latin typeface="Microsoft Sans Serif"/>
                <a:cs typeface="Microsoft Sans Serif"/>
              </a:rPr>
              <a:t>(BR,</a:t>
            </a:r>
            <a:r>
              <a:rPr dirty="0" sz="800" spc="500">
                <a:latin typeface="Microsoft Sans Serif"/>
                <a:cs typeface="Microsoft Sans Serif"/>
              </a:rPr>
              <a:t> </a:t>
            </a:r>
            <a:r>
              <a:rPr dirty="0" sz="800" spc="-50">
                <a:latin typeface="Microsoft Sans Serif"/>
                <a:cs typeface="Microsoft Sans Serif"/>
              </a:rPr>
              <a:t>UY,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AR)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810761" y="4004309"/>
            <a:ext cx="7245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Microsoft Sans Serif"/>
                <a:cs typeface="Microsoft Sans Serif"/>
              </a:rPr>
              <a:t>Monet</a:t>
            </a:r>
            <a:r>
              <a:rPr dirty="0" sz="800" spc="55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(US,</a:t>
            </a:r>
            <a:r>
              <a:rPr dirty="0" sz="800" spc="35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BR)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475101" y="3325113"/>
            <a:ext cx="439420" cy="391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19685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Equiano </a:t>
            </a:r>
            <a:r>
              <a:rPr dirty="0" sz="800" spc="-45">
                <a:latin typeface="Microsoft Sans Serif"/>
                <a:cs typeface="Microsoft Sans Serif"/>
              </a:rPr>
              <a:t>(PT,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NG,</a:t>
            </a:r>
            <a:r>
              <a:rPr dirty="0" sz="800" spc="-10">
                <a:latin typeface="Microsoft Sans Serif"/>
                <a:cs typeface="Microsoft Sans Serif"/>
              </a:rPr>
              <a:t> ZA)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2021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638169" y="2557399"/>
            <a:ext cx="396240" cy="391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Microsoft Sans Serif"/>
                <a:cs typeface="Microsoft Sans Serif"/>
              </a:rPr>
              <a:t>Havfrue </a:t>
            </a:r>
            <a:r>
              <a:rPr dirty="0" sz="800" spc="-45">
                <a:latin typeface="Microsoft Sans Serif"/>
                <a:cs typeface="Microsoft Sans Serif"/>
              </a:rPr>
              <a:t>(US,</a:t>
            </a:r>
            <a:r>
              <a:rPr dirty="0" sz="800" spc="-30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IE,</a:t>
            </a:r>
            <a:r>
              <a:rPr dirty="0" sz="800" spc="500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DK)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292090" y="3994784"/>
            <a:ext cx="4000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Microsoft Sans Serif"/>
                <a:cs typeface="Microsoft Sans Serif"/>
              </a:rPr>
              <a:t>Indigo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0">
                <a:latin typeface="Microsoft Sans Serif"/>
                <a:cs typeface="Microsoft Sans Serif"/>
              </a:rPr>
              <a:t>-</a:t>
            </a:r>
            <a:r>
              <a:rPr dirty="0" sz="800" spc="500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West</a:t>
            </a:r>
            <a:r>
              <a:rPr dirty="0" sz="800" spc="500">
                <a:latin typeface="Microsoft Sans Serif"/>
                <a:cs typeface="Microsoft Sans Serif"/>
              </a:rPr>
              <a:t> </a:t>
            </a:r>
            <a:r>
              <a:rPr dirty="0" sz="800" spc="-65">
                <a:latin typeface="Microsoft Sans Serif"/>
                <a:cs typeface="Microsoft Sans Serif"/>
              </a:rPr>
              <a:t>(SG,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-25">
                <a:latin typeface="Microsoft Sans Serif"/>
                <a:cs typeface="Microsoft Sans Serif"/>
              </a:rPr>
              <a:t>AU)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471540" y="4636389"/>
            <a:ext cx="3702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Microsoft Sans Serif"/>
                <a:cs typeface="Microsoft Sans Serif"/>
              </a:rPr>
              <a:t>Indigo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0">
                <a:latin typeface="Microsoft Sans Serif"/>
                <a:cs typeface="Microsoft Sans Serif"/>
              </a:rPr>
              <a:t>-</a:t>
            </a:r>
            <a:r>
              <a:rPr dirty="0" sz="800" spc="-10">
                <a:latin typeface="Microsoft Sans Serif"/>
                <a:cs typeface="Microsoft Sans Serif"/>
              </a:rPr>
              <a:t> Central </a:t>
            </a:r>
            <a:r>
              <a:rPr dirty="0" sz="800" spc="-20">
                <a:latin typeface="Microsoft Sans Serif"/>
                <a:cs typeface="Microsoft Sans Serif"/>
              </a:rPr>
              <a:t>(AU)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877557" y="3643629"/>
            <a:ext cx="62928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9380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latin typeface="Microsoft Sans Serif"/>
                <a:cs typeface="Microsoft Sans Serif"/>
              </a:rPr>
              <a:t>Echo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(US,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-85">
                <a:latin typeface="Microsoft Sans Serif"/>
                <a:cs typeface="Microsoft Sans Serif"/>
              </a:rPr>
              <a:t>SG,</a:t>
            </a:r>
            <a:r>
              <a:rPr dirty="0" sz="800">
                <a:latin typeface="Microsoft Sans Serif"/>
                <a:cs typeface="Microsoft Sans Serif"/>
              </a:rPr>
              <a:t> ID)</a:t>
            </a:r>
            <a:r>
              <a:rPr dirty="0" sz="800" spc="-55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2023</a:t>
            </a:r>
            <a:endParaRPr sz="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68495" y="1336675"/>
            <a:ext cx="25126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60"/>
              <a:t>do</a:t>
            </a:r>
            <a:r>
              <a:rPr dirty="0" spc="10"/>
              <a:t> </a:t>
            </a:r>
            <a:r>
              <a:rPr dirty="0"/>
              <a:t>solve this</a:t>
            </a:r>
            <a:r>
              <a:rPr dirty="0" spc="-5"/>
              <a:t> </a:t>
            </a:r>
            <a:r>
              <a:rPr dirty="0" spc="-50"/>
              <a:t>issue?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3689984" y="1224152"/>
            <a:ext cx="4813935" cy="554355"/>
            <a:chOff x="3689984" y="1224152"/>
            <a:chExt cx="4813935" cy="554355"/>
          </a:xfrm>
        </p:grpSpPr>
        <p:sp>
          <p:nvSpPr>
            <p:cNvPr id="8" name="object 8" descr=""/>
            <p:cNvSpPr/>
            <p:nvPr/>
          </p:nvSpPr>
          <p:spPr>
            <a:xfrm>
              <a:off x="3699509" y="1233677"/>
              <a:ext cx="4794885" cy="535305"/>
            </a:xfrm>
            <a:custGeom>
              <a:avLst/>
              <a:gdLst/>
              <a:ahLst/>
              <a:cxnLst/>
              <a:rect l="l" t="t" r="r" b="b"/>
              <a:pathLst>
                <a:path w="4794884" h="535305">
                  <a:moveTo>
                    <a:pt x="267207" y="0"/>
                  </a:moveTo>
                  <a:lnTo>
                    <a:pt x="4527295" y="0"/>
                  </a:lnTo>
                  <a:lnTo>
                    <a:pt x="4552188" y="0"/>
                  </a:lnTo>
                  <a:lnTo>
                    <a:pt x="4552188" y="2539"/>
                  </a:lnTo>
                  <a:lnTo>
                    <a:pt x="4625279" y="18562"/>
                  </a:lnTo>
                  <a:lnTo>
                    <a:pt x="4665862" y="38719"/>
                  </a:lnTo>
                  <a:lnTo>
                    <a:pt x="4702174" y="65209"/>
                  </a:lnTo>
                  <a:lnTo>
                    <a:pt x="4733496" y="97313"/>
                  </a:lnTo>
                  <a:lnTo>
                    <a:pt x="4759108" y="134311"/>
                  </a:lnTo>
                  <a:lnTo>
                    <a:pt x="4778293" y="175482"/>
                  </a:lnTo>
                  <a:lnTo>
                    <a:pt x="4790331" y="220105"/>
                  </a:lnTo>
                  <a:lnTo>
                    <a:pt x="4794504" y="267462"/>
                  </a:lnTo>
                  <a:lnTo>
                    <a:pt x="4790331" y="314818"/>
                  </a:lnTo>
                  <a:lnTo>
                    <a:pt x="4778293" y="359441"/>
                  </a:lnTo>
                  <a:lnTo>
                    <a:pt x="4759108" y="400612"/>
                  </a:lnTo>
                  <a:lnTo>
                    <a:pt x="4733496" y="437610"/>
                  </a:lnTo>
                  <a:lnTo>
                    <a:pt x="4702174" y="469714"/>
                  </a:lnTo>
                  <a:lnTo>
                    <a:pt x="4665862" y="496204"/>
                  </a:lnTo>
                  <a:lnTo>
                    <a:pt x="4625279" y="516361"/>
                  </a:lnTo>
                  <a:lnTo>
                    <a:pt x="4581144" y="529463"/>
                  </a:lnTo>
                  <a:lnTo>
                    <a:pt x="4552188" y="532384"/>
                  </a:lnTo>
                  <a:lnTo>
                    <a:pt x="4552188" y="534924"/>
                  </a:lnTo>
                  <a:lnTo>
                    <a:pt x="4527295" y="534924"/>
                  </a:lnTo>
                  <a:lnTo>
                    <a:pt x="267207" y="534924"/>
                  </a:lnTo>
                  <a:lnTo>
                    <a:pt x="219177" y="530614"/>
                  </a:lnTo>
                  <a:lnTo>
                    <a:pt x="173970" y="518189"/>
                  </a:lnTo>
                  <a:lnTo>
                    <a:pt x="132343" y="498404"/>
                  </a:lnTo>
                  <a:lnTo>
                    <a:pt x="95049" y="472015"/>
                  </a:lnTo>
                  <a:lnTo>
                    <a:pt x="62844" y="439778"/>
                  </a:lnTo>
                  <a:lnTo>
                    <a:pt x="36481" y="402448"/>
                  </a:lnTo>
                  <a:lnTo>
                    <a:pt x="16717" y="360782"/>
                  </a:lnTo>
                  <a:lnTo>
                    <a:pt x="4305" y="315534"/>
                  </a:lnTo>
                  <a:lnTo>
                    <a:pt x="0" y="267462"/>
                  </a:lnTo>
                  <a:lnTo>
                    <a:pt x="4305" y="219389"/>
                  </a:lnTo>
                  <a:lnTo>
                    <a:pt x="16717" y="174141"/>
                  </a:lnTo>
                  <a:lnTo>
                    <a:pt x="36481" y="132475"/>
                  </a:lnTo>
                  <a:lnTo>
                    <a:pt x="62844" y="95145"/>
                  </a:lnTo>
                  <a:lnTo>
                    <a:pt x="95049" y="62908"/>
                  </a:lnTo>
                  <a:lnTo>
                    <a:pt x="132343" y="36519"/>
                  </a:lnTo>
                  <a:lnTo>
                    <a:pt x="173970" y="16734"/>
                  </a:lnTo>
                  <a:lnTo>
                    <a:pt x="219177" y="4309"/>
                  </a:lnTo>
                  <a:lnTo>
                    <a:pt x="267207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1116" y="1384249"/>
              <a:ext cx="231154" cy="23092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385309" y="1375409"/>
              <a:ext cx="0" cy="249554"/>
            </a:xfrm>
            <a:custGeom>
              <a:avLst/>
              <a:gdLst/>
              <a:ahLst/>
              <a:cxnLst/>
              <a:rect l="l" t="t" r="r" b="b"/>
              <a:pathLst>
                <a:path w="0" h="249555">
                  <a:moveTo>
                    <a:pt x="0" y="0"/>
                  </a:moveTo>
                  <a:lnTo>
                    <a:pt x="0" y="24930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877060" y="4687951"/>
            <a:ext cx="2026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9974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We</a:t>
            </a:r>
            <a:r>
              <a:rPr dirty="0" sz="1800" spc="-1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have</a:t>
            </a:r>
            <a:r>
              <a:rPr dirty="0" sz="1800" spc="-100">
                <a:latin typeface="Microsoft Sans Serif"/>
                <a:cs typeface="Microsoft Sans Serif"/>
              </a:rPr>
              <a:t> </a:t>
            </a:r>
            <a:r>
              <a:rPr dirty="0" sz="1800" spc="-70">
                <a:latin typeface="Microsoft Sans Serif"/>
                <a:cs typeface="Microsoft Sans Serif"/>
              </a:rPr>
              <a:t>a</a:t>
            </a:r>
            <a:r>
              <a:rPr dirty="0" sz="1800" spc="-75">
                <a:latin typeface="Microsoft Sans Serif"/>
                <a:cs typeface="Microsoft Sans Serif"/>
              </a:rPr>
              <a:t> </a:t>
            </a:r>
            <a:r>
              <a:rPr dirty="0" sz="1800" spc="65">
                <a:latin typeface="Microsoft Sans Serif"/>
                <a:cs typeface="Microsoft Sans Serif"/>
              </a:rPr>
              <a:t>few </a:t>
            </a:r>
            <a:r>
              <a:rPr dirty="0" sz="1800" spc="45">
                <a:latin typeface="Microsoft Sans Serif"/>
                <a:cs typeface="Microsoft Sans Serif"/>
              </a:rPr>
              <a:t>options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 spc="140">
                <a:latin typeface="Microsoft Sans Serif"/>
                <a:cs typeface="Microsoft Sans Serif"/>
              </a:rPr>
              <a:t>to</a:t>
            </a:r>
            <a:r>
              <a:rPr dirty="0" sz="1800" spc="-7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consider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787140" y="4651283"/>
            <a:ext cx="8404860" cy="2206625"/>
            <a:chOff x="3787140" y="4651283"/>
            <a:chExt cx="8404860" cy="220662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7140" y="4651283"/>
              <a:ext cx="8404860" cy="220624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14672" y="5352287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975348" y="605028"/>
                  </a:lnTo>
                  <a:lnTo>
                    <a:pt x="6999684" y="600112"/>
                  </a:lnTo>
                  <a:lnTo>
                    <a:pt x="7019544" y="586709"/>
                  </a:lnTo>
                  <a:lnTo>
                    <a:pt x="7032926" y="566832"/>
                  </a:lnTo>
                  <a:lnTo>
                    <a:pt x="7037832" y="542493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3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893055" y="5524601"/>
            <a:ext cx="51200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icrosoft Sans Serif"/>
                <a:cs typeface="Microsoft Sans Serif"/>
              </a:rPr>
              <a:t>Add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additional </a:t>
            </a:r>
            <a:r>
              <a:rPr dirty="0" sz="1400" spc="-10">
                <a:latin typeface="Microsoft Sans Serif"/>
                <a:cs typeface="Microsoft Sans Serif"/>
              </a:rPr>
              <a:t>zones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within</a:t>
            </a:r>
            <a:r>
              <a:rPr dirty="0" sz="1400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a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region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 spc="110">
                <a:latin typeface="Microsoft Sans Serif"/>
                <a:cs typeface="Microsoft Sans Serif"/>
              </a:rPr>
              <a:t>to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achieve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high </a:t>
            </a:r>
            <a:r>
              <a:rPr dirty="0" sz="1400" spc="-10">
                <a:latin typeface="Microsoft Sans Serif"/>
                <a:cs typeface="Microsoft Sans Serif"/>
              </a:rPr>
              <a:t>availability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787140" y="3953293"/>
            <a:ext cx="8404860" cy="2206625"/>
            <a:chOff x="3787140" y="3953293"/>
            <a:chExt cx="8404860" cy="2206625"/>
          </a:xfrm>
        </p:grpSpPr>
        <p:sp>
          <p:nvSpPr>
            <p:cNvPr id="17" name="object 17" descr=""/>
            <p:cNvSpPr/>
            <p:nvPr/>
          </p:nvSpPr>
          <p:spPr>
            <a:xfrm>
              <a:off x="4035552" y="5352287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573"/>
                  </a:lnTo>
                  <a:lnTo>
                    <a:pt x="4522" y="569934"/>
                  </a:lnTo>
                  <a:lnTo>
                    <a:pt x="16843" y="588197"/>
                  </a:lnTo>
                  <a:lnTo>
                    <a:pt x="35093" y="600511"/>
                  </a:lnTo>
                  <a:lnTo>
                    <a:pt x="57403" y="605028"/>
                  </a:lnTo>
                  <a:lnTo>
                    <a:pt x="564388" y="605028"/>
                  </a:lnTo>
                  <a:lnTo>
                    <a:pt x="586698" y="600511"/>
                  </a:lnTo>
                  <a:lnTo>
                    <a:pt x="604948" y="588197"/>
                  </a:lnTo>
                  <a:lnTo>
                    <a:pt x="617269" y="569934"/>
                  </a:lnTo>
                  <a:lnTo>
                    <a:pt x="621792" y="547573"/>
                  </a:lnTo>
                  <a:lnTo>
                    <a:pt x="621792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136235" y="5443998"/>
              <a:ext cx="422275" cy="423545"/>
            </a:xfrm>
            <a:custGeom>
              <a:avLst/>
              <a:gdLst/>
              <a:ahLst/>
              <a:cxnLst/>
              <a:rect l="l" t="t" r="r" b="b"/>
              <a:pathLst>
                <a:path w="422275" h="423545">
                  <a:moveTo>
                    <a:pt x="211189" y="0"/>
                  </a:moveTo>
                  <a:lnTo>
                    <a:pt x="211022" y="0"/>
                  </a:lnTo>
                  <a:lnTo>
                    <a:pt x="162592" y="5608"/>
                  </a:lnTo>
                  <a:lnTo>
                    <a:pt x="118182" y="21546"/>
                  </a:lnTo>
                  <a:lnTo>
                    <a:pt x="79012" y="46543"/>
                  </a:lnTo>
                  <a:lnTo>
                    <a:pt x="46345" y="79328"/>
                  </a:lnTo>
                  <a:lnTo>
                    <a:pt x="21444" y="118632"/>
                  </a:lnTo>
                  <a:lnTo>
                    <a:pt x="5573" y="163187"/>
                  </a:lnTo>
                  <a:lnTo>
                    <a:pt x="0" y="211736"/>
                  </a:lnTo>
                  <a:lnTo>
                    <a:pt x="5573" y="260284"/>
                  </a:lnTo>
                  <a:lnTo>
                    <a:pt x="21448" y="304851"/>
                  </a:lnTo>
                  <a:lnTo>
                    <a:pt x="46359" y="344165"/>
                  </a:lnTo>
                  <a:lnTo>
                    <a:pt x="79039" y="376955"/>
                  </a:lnTo>
                  <a:lnTo>
                    <a:pt x="118221" y="401950"/>
                  </a:lnTo>
                  <a:lnTo>
                    <a:pt x="162637" y="417880"/>
                  </a:lnTo>
                  <a:lnTo>
                    <a:pt x="211022" y="423472"/>
                  </a:lnTo>
                  <a:lnTo>
                    <a:pt x="259408" y="417880"/>
                  </a:lnTo>
                  <a:lnTo>
                    <a:pt x="303826" y="401950"/>
                  </a:lnTo>
                  <a:lnTo>
                    <a:pt x="343009" y="376955"/>
                  </a:lnTo>
                  <a:lnTo>
                    <a:pt x="375690" y="344165"/>
                  </a:lnTo>
                  <a:lnTo>
                    <a:pt x="393845" y="315515"/>
                  </a:lnTo>
                  <a:lnTo>
                    <a:pt x="192237" y="315515"/>
                  </a:lnTo>
                  <a:lnTo>
                    <a:pt x="192237" y="230584"/>
                  </a:lnTo>
                  <a:lnTo>
                    <a:pt x="107569" y="230584"/>
                  </a:lnTo>
                  <a:lnTo>
                    <a:pt x="107569" y="192864"/>
                  </a:lnTo>
                  <a:lnTo>
                    <a:pt x="192237" y="192864"/>
                  </a:lnTo>
                  <a:lnTo>
                    <a:pt x="192237" y="107909"/>
                  </a:lnTo>
                  <a:lnTo>
                    <a:pt x="393858" y="107909"/>
                  </a:lnTo>
                  <a:lnTo>
                    <a:pt x="375759" y="79328"/>
                  </a:lnTo>
                  <a:lnTo>
                    <a:pt x="343103" y="46543"/>
                  </a:lnTo>
                  <a:lnTo>
                    <a:pt x="303945" y="21546"/>
                  </a:lnTo>
                  <a:lnTo>
                    <a:pt x="259551" y="5608"/>
                  </a:lnTo>
                  <a:lnTo>
                    <a:pt x="211189" y="0"/>
                  </a:lnTo>
                  <a:close/>
                </a:path>
                <a:path w="422275" h="423545">
                  <a:moveTo>
                    <a:pt x="393858" y="107909"/>
                  </a:moveTo>
                  <a:lnTo>
                    <a:pt x="229807" y="107909"/>
                  </a:lnTo>
                  <a:lnTo>
                    <a:pt x="229807" y="192864"/>
                  </a:lnTo>
                  <a:lnTo>
                    <a:pt x="314475" y="192864"/>
                  </a:lnTo>
                  <a:lnTo>
                    <a:pt x="314475" y="230584"/>
                  </a:lnTo>
                  <a:lnTo>
                    <a:pt x="229807" y="230584"/>
                  </a:lnTo>
                  <a:lnTo>
                    <a:pt x="229807" y="315515"/>
                  </a:lnTo>
                  <a:lnTo>
                    <a:pt x="393845" y="315515"/>
                  </a:lnTo>
                  <a:lnTo>
                    <a:pt x="400603" y="304851"/>
                  </a:lnTo>
                  <a:lnTo>
                    <a:pt x="416480" y="260284"/>
                  </a:lnTo>
                  <a:lnTo>
                    <a:pt x="422054" y="211736"/>
                  </a:lnTo>
                  <a:lnTo>
                    <a:pt x="416501" y="163187"/>
                  </a:lnTo>
                  <a:lnTo>
                    <a:pt x="400647" y="118632"/>
                  </a:lnTo>
                  <a:lnTo>
                    <a:pt x="393858" y="1079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7140" y="3953293"/>
              <a:ext cx="8404860" cy="220624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614672" y="4654295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5348" y="605027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3"/>
                  </a:lnTo>
                  <a:lnTo>
                    <a:pt x="7037832" y="62483"/>
                  </a:lnTo>
                  <a:lnTo>
                    <a:pt x="7032926" y="38147"/>
                  </a:lnTo>
                  <a:lnTo>
                    <a:pt x="7019543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4893055" y="4826000"/>
            <a:ext cx="53632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icrosoft Sans Serif"/>
                <a:cs typeface="Microsoft Sans Serif"/>
              </a:rPr>
              <a:t>Deploy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the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application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in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a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different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region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closer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 spc="110">
                <a:latin typeface="Microsoft Sans Serif"/>
                <a:cs typeface="Microsoft Sans Serif"/>
              </a:rPr>
              <a:t>to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the</a:t>
            </a:r>
            <a:r>
              <a:rPr dirty="0" sz="1400" spc="3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customer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697223" y="1889886"/>
            <a:ext cx="4567555" cy="3369945"/>
            <a:chOff x="3697223" y="1889886"/>
            <a:chExt cx="4567555" cy="3369945"/>
          </a:xfrm>
        </p:grpSpPr>
        <p:sp>
          <p:nvSpPr>
            <p:cNvPr id="23" name="object 23" descr=""/>
            <p:cNvSpPr/>
            <p:nvPr/>
          </p:nvSpPr>
          <p:spPr>
            <a:xfrm>
              <a:off x="4035551" y="4654295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2" y="547623"/>
                  </a:lnTo>
                  <a:lnTo>
                    <a:pt x="621792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9018" y="4734010"/>
              <a:ext cx="101844" cy="980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3575" y="4885379"/>
              <a:ext cx="135416" cy="13064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7328" y="5040485"/>
              <a:ext cx="131127" cy="139617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241767" y="4759183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197247" y="0"/>
                  </a:moveTo>
                  <a:lnTo>
                    <a:pt x="145435" y="27588"/>
                  </a:lnTo>
                  <a:lnTo>
                    <a:pt x="91122" y="72271"/>
                  </a:lnTo>
                  <a:lnTo>
                    <a:pt x="49771" y="123738"/>
                  </a:lnTo>
                  <a:lnTo>
                    <a:pt x="22850" y="175883"/>
                  </a:lnTo>
                  <a:lnTo>
                    <a:pt x="7283" y="224171"/>
                  </a:lnTo>
                  <a:lnTo>
                    <a:pt x="0" y="264067"/>
                  </a:lnTo>
                  <a:lnTo>
                    <a:pt x="34448" y="298535"/>
                  </a:lnTo>
                  <a:lnTo>
                    <a:pt x="74410" y="291334"/>
                  </a:lnTo>
                  <a:lnTo>
                    <a:pt x="122863" y="275951"/>
                  </a:lnTo>
                  <a:lnTo>
                    <a:pt x="175170" y="249205"/>
                  </a:lnTo>
                  <a:lnTo>
                    <a:pt x="226695" y="207918"/>
                  </a:lnTo>
                  <a:lnTo>
                    <a:pt x="271354" y="153854"/>
                  </a:lnTo>
                  <a:lnTo>
                    <a:pt x="285825" y="129671"/>
                  </a:lnTo>
                  <a:lnTo>
                    <a:pt x="202178" y="129671"/>
                  </a:lnTo>
                  <a:lnTo>
                    <a:pt x="189564" y="127273"/>
                  </a:lnTo>
                  <a:lnTo>
                    <a:pt x="178356" y="120081"/>
                  </a:lnTo>
                  <a:lnTo>
                    <a:pt x="171167" y="109179"/>
                  </a:lnTo>
                  <a:lnTo>
                    <a:pt x="168771" y="96662"/>
                  </a:lnTo>
                  <a:lnTo>
                    <a:pt x="171167" y="84041"/>
                  </a:lnTo>
                  <a:lnTo>
                    <a:pt x="178356" y="72827"/>
                  </a:lnTo>
                  <a:lnTo>
                    <a:pt x="189251" y="65634"/>
                  </a:lnTo>
                  <a:lnTo>
                    <a:pt x="201761" y="63237"/>
                  </a:lnTo>
                  <a:lnTo>
                    <a:pt x="275636" y="63237"/>
                  </a:lnTo>
                  <a:lnTo>
                    <a:pt x="270954" y="57026"/>
                  </a:lnTo>
                  <a:lnTo>
                    <a:pt x="256699" y="41139"/>
                  </a:lnTo>
                  <a:lnTo>
                    <a:pt x="241627" y="27588"/>
                  </a:lnTo>
                  <a:lnTo>
                    <a:pt x="226348" y="15983"/>
                  </a:lnTo>
                  <a:lnTo>
                    <a:pt x="211459" y="6740"/>
                  </a:lnTo>
                  <a:lnTo>
                    <a:pt x="197247" y="0"/>
                  </a:lnTo>
                  <a:close/>
                </a:path>
                <a:path w="299085" h="299085">
                  <a:moveTo>
                    <a:pt x="275636" y="63237"/>
                  </a:moveTo>
                  <a:lnTo>
                    <a:pt x="201761" y="63237"/>
                  </a:lnTo>
                  <a:lnTo>
                    <a:pt x="214376" y="65634"/>
                  </a:lnTo>
                  <a:lnTo>
                    <a:pt x="225584" y="72827"/>
                  </a:lnTo>
                  <a:lnTo>
                    <a:pt x="232772" y="84041"/>
                  </a:lnTo>
                  <a:lnTo>
                    <a:pt x="235168" y="96662"/>
                  </a:lnTo>
                  <a:lnTo>
                    <a:pt x="232772" y="109179"/>
                  </a:lnTo>
                  <a:lnTo>
                    <a:pt x="225584" y="120081"/>
                  </a:lnTo>
                  <a:lnTo>
                    <a:pt x="214688" y="127273"/>
                  </a:lnTo>
                  <a:lnTo>
                    <a:pt x="202178" y="129671"/>
                  </a:lnTo>
                  <a:lnTo>
                    <a:pt x="285825" y="129671"/>
                  </a:lnTo>
                  <a:lnTo>
                    <a:pt x="287094" y="127551"/>
                  </a:lnTo>
                  <a:lnTo>
                    <a:pt x="298927" y="102291"/>
                  </a:lnTo>
                  <a:lnTo>
                    <a:pt x="292172" y="87967"/>
                  </a:lnTo>
                  <a:lnTo>
                    <a:pt x="282856" y="72827"/>
                  </a:lnTo>
                  <a:lnTo>
                    <a:pt x="275636" y="6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7592" y="5044593"/>
              <a:ext cx="77292" cy="77569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6121044" y="2388501"/>
              <a:ext cx="330835" cy="125095"/>
            </a:xfrm>
            <a:custGeom>
              <a:avLst/>
              <a:gdLst/>
              <a:ahLst/>
              <a:cxnLst/>
              <a:rect l="l" t="t" r="r" b="b"/>
              <a:pathLst>
                <a:path w="330835" h="125094">
                  <a:moveTo>
                    <a:pt x="153797" y="54610"/>
                  </a:moveTo>
                  <a:lnTo>
                    <a:pt x="133819" y="47117"/>
                  </a:lnTo>
                  <a:lnTo>
                    <a:pt x="117106" y="40843"/>
                  </a:lnTo>
                  <a:lnTo>
                    <a:pt x="117106" y="34264"/>
                  </a:lnTo>
                  <a:lnTo>
                    <a:pt x="117106" y="29984"/>
                  </a:lnTo>
                  <a:lnTo>
                    <a:pt x="110070" y="29070"/>
                  </a:lnTo>
                  <a:lnTo>
                    <a:pt x="106857" y="29070"/>
                  </a:lnTo>
                  <a:lnTo>
                    <a:pt x="106781" y="29984"/>
                  </a:lnTo>
                  <a:lnTo>
                    <a:pt x="106692" y="30988"/>
                  </a:lnTo>
                  <a:lnTo>
                    <a:pt x="106578" y="32283"/>
                  </a:lnTo>
                  <a:lnTo>
                    <a:pt x="106502" y="33045"/>
                  </a:lnTo>
                  <a:lnTo>
                    <a:pt x="106400" y="34264"/>
                  </a:lnTo>
                  <a:lnTo>
                    <a:pt x="101663" y="32283"/>
                  </a:lnTo>
                  <a:lnTo>
                    <a:pt x="101752" y="30988"/>
                  </a:lnTo>
                  <a:lnTo>
                    <a:pt x="101866" y="29527"/>
                  </a:lnTo>
                  <a:lnTo>
                    <a:pt x="101955" y="28448"/>
                  </a:lnTo>
                  <a:lnTo>
                    <a:pt x="102057" y="27012"/>
                  </a:lnTo>
                  <a:lnTo>
                    <a:pt x="102146" y="25857"/>
                  </a:lnTo>
                  <a:lnTo>
                    <a:pt x="102222" y="24777"/>
                  </a:lnTo>
                  <a:lnTo>
                    <a:pt x="102323" y="23558"/>
                  </a:lnTo>
                  <a:lnTo>
                    <a:pt x="102425" y="22186"/>
                  </a:lnTo>
                  <a:lnTo>
                    <a:pt x="99898" y="20840"/>
                  </a:lnTo>
                  <a:lnTo>
                    <a:pt x="99504" y="20459"/>
                  </a:lnTo>
                  <a:lnTo>
                    <a:pt x="98717" y="19583"/>
                  </a:lnTo>
                  <a:lnTo>
                    <a:pt x="96774" y="17437"/>
                  </a:lnTo>
                  <a:lnTo>
                    <a:pt x="94627" y="18059"/>
                  </a:lnTo>
                  <a:lnTo>
                    <a:pt x="88671" y="19583"/>
                  </a:lnTo>
                  <a:lnTo>
                    <a:pt x="84848" y="14376"/>
                  </a:lnTo>
                  <a:lnTo>
                    <a:pt x="79336" y="14376"/>
                  </a:lnTo>
                  <a:lnTo>
                    <a:pt x="72313" y="23101"/>
                  </a:lnTo>
                  <a:lnTo>
                    <a:pt x="73621" y="27012"/>
                  </a:lnTo>
                  <a:lnTo>
                    <a:pt x="74688" y="30988"/>
                  </a:lnTo>
                  <a:lnTo>
                    <a:pt x="75514" y="35026"/>
                  </a:lnTo>
                  <a:lnTo>
                    <a:pt x="75514" y="39166"/>
                  </a:lnTo>
                  <a:lnTo>
                    <a:pt x="80416" y="42214"/>
                  </a:lnTo>
                  <a:lnTo>
                    <a:pt x="79641" y="47117"/>
                  </a:lnTo>
                  <a:lnTo>
                    <a:pt x="71539" y="44970"/>
                  </a:lnTo>
                  <a:lnTo>
                    <a:pt x="69684" y="40081"/>
                  </a:lnTo>
                  <a:lnTo>
                    <a:pt x="69100" y="38544"/>
                  </a:lnTo>
                  <a:lnTo>
                    <a:pt x="68173" y="36868"/>
                  </a:lnTo>
                  <a:lnTo>
                    <a:pt x="62852" y="27228"/>
                  </a:lnTo>
                  <a:lnTo>
                    <a:pt x="60693" y="23558"/>
                  </a:lnTo>
                  <a:lnTo>
                    <a:pt x="54876" y="23101"/>
                  </a:lnTo>
                  <a:lnTo>
                    <a:pt x="48158" y="29527"/>
                  </a:lnTo>
                  <a:lnTo>
                    <a:pt x="46164" y="36868"/>
                  </a:lnTo>
                  <a:lnTo>
                    <a:pt x="27978" y="28448"/>
                  </a:lnTo>
                  <a:lnTo>
                    <a:pt x="31038" y="21882"/>
                  </a:lnTo>
                  <a:lnTo>
                    <a:pt x="38519" y="27228"/>
                  </a:lnTo>
                  <a:lnTo>
                    <a:pt x="42189" y="21882"/>
                  </a:lnTo>
                  <a:lnTo>
                    <a:pt x="34188" y="20459"/>
                  </a:lnTo>
                  <a:lnTo>
                    <a:pt x="26098" y="20116"/>
                  </a:lnTo>
                  <a:lnTo>
                    <a:pt x="18021" y="20840"/>
                  </a:lnTo>
                  <a:lnTo>
                    <a:pt x="10096" y="22644"/>
                  </a:lnTo>
                  <a:lnTo>
                    <a:pt x="7493" y="23558"/>
                  </a:lnTo>
                  <a:lnTo>
                    <a:pt x="7340" y="24777"/>
                  </a:lnTo>
                  <a:lnTo>
                    <a:pt x="6578" y="25857"/>
                  </a:lnTo>
                  <a:lnTo>
                    <a:pt x="0" y="33045"/>
                  </a:lnTo>
                  <a:lnTo>
                    <a:pt x="0" y="33197"/>
                  </a:lnTo>
                  <a:lnTo>
                    <a:pt x="5651" y="41148"/>
                  </a:lnTo>
                  <a:lnTo>
                    <a:pt x="5041" y="43751"/>
                  </a:lnTo>
                  <a:lnTo>
                    <a:pt x="6273" y="43751"/>
                  </a:lnTo>
                  <a:lnTo>
                    <a:pt x="7340" y="44208"/>
                  </a:lnTo>
                  <a:lnTo>
                    <a:pt x="14681" y="40081"/>
                  </a:lnTo>
                  <a:lnTo>
                    <a:pt x="17729" y="51396"/>
                  </a:lnTo>
                  <a:lnTo>
                    <a:pt x="16510" y="53848"/>
                  </a:lnTo>
                  <a:lnTo>
                    <a:pt x="12534" y="57213"/>
                  </a:lnTo>
                  <a:lnTo>
                    <a:pt x="14681" y="60883"/>
                  </a:lnTo>
                  <a:lnTo>
                    <a:pt x="29044" y="70523"/>
                  </a:lnTo>
                  <a:lnTo>
                    <a:pt x="35369" y="76111"/>
                  </a:lnTo>
                  <a:lnTo>
                    <a:pt x="45034" y="75526"/>
                  </a:lnTo>
                  <a:lnTo>
                    <a:pt x="51701" y="68008"/>
                  </a:lnTo>
                  <a:lnTo>
                    <a:pt x="52565" y="66636"/>
                  </a:lnTo>
                  <a:lnTo>
                    <a:pt x="53200" y="65163"/>
                  </a:lnTo>
                  <a:lnTo>
                    <a:pt x="53200" y="63169"/>
                  </a:lnTo>
                  <a:lnTo>
                    <a:pt x="54571" y="61188"/>
                  </a:lnTo>
                  <a:lnTo>
                    <a:pt x="55181" y="59347"/>
                  </a:lnTo>
                  <a:lnTo>
                    <a:pt x="59474" y="59347"/>
                  </a:lnTo>
                  <a:lnTo>
                    <a:pt x="62979" y="61493"/>
                  </a:lnTo>
                  <a:lnTo>
                    <a:pt x="64249" y="59347"/>
                  </a:lnTo>
                  <a:lnTo>
                    <a:pt x="65430" y="57365"/>
                  </a:lnTo>
                  <a:lnTo>
                    <a:pt x="67576" y="57365"/>
                  </a:lnTo>
                  <a:lnTo>
                    <a:pt x="67576" y="64554"/>
                  </a:lnTo>
                  <a:lnTo>
                    <a:pt x="75057" y="67614"/>
                  </a:lnTo>
                  <a:lnTo>
                    <a:pt x="79032" y="60883"/>
                  </a:lnTo>
                  <a:lnTo>
                    <a:pt x="84848" y="58737"/>
                  </a:lnTo>
                  <a:lnTo>
                    <a:pt x="85915" y="70370"/>
                  </a:lnTo>
                  <a:lnTo>
                    <a:pt x="85915" y="85661"/>
                  </a:lnTo>
                  <a:lnTo>
                    <a:pt x="85915" y="87033"/>
                  </a:lnTo>
                  <a:lnTo>
                    <a:pt x="79032" y="85204"/>
                  </a:lnTo>
                  <a:lnTo>
                    <a:pt x="80784" y="85661"/>
                  </a:lnTo>
                  <a:lnTo>
                    <a:pt x="85915" y="85661"/>
                  </a:lnTo>
                  <a:lnTo>
                    <a:pt x="85915" y="70370"/>
                  </a:lnTo>
                  <a:lnTo>
                    <a:pt x="80721" y="70713"/>
                  </a:lnTo>
                  <a:lnTo>
                    <a:pt x="75577" y="71691"/>
                  </a:lnTo>
                  <a:lnTo>
                    <a:pt x="70624" y="73266"/>
                  </a:lnTo>
                  <a:lnTo>
                    <a:pt x="64020" y="76390"/>
                  </a:lnTo>
                  <a:lnTo>
                    <a:pt x="57099" y="78587"/>
                  </a:lnTo>
                  <a:lnTo>
                    <a:pt x="49949" y="79844"/>
                  </a:lnTo>
                  <a:lnTo>
                    <a:pt x="42646" y="80149"/>
                  </a:lnTo>
                  <a:lnTo>
                    <a:pt x="42646" y="87033"/>
                  </a:lnTo>
                  <a:lnTo>
                    <a:pt x="46469" y="88569"/>
                  </a:lnTo>
                  <a:lnTo>
                    <a:pt x="53848" y="87490"/>
                  </a:lnTo>
                  <a:lnTo>
                    <a:pt x="53632" y="87490"/>
                  </a:lnTo>
                  <a:lnTo>
                    <a:pt x="62103" y="86575"/>
                  </a:lnTo>
                  <a:lnTo>
                    <a:pt x="61887" y="86575"/>
                  </a:lnTo>
                  <a:lnTo>
                    <a:pt x="70637" y="85953"/>
                  </a:lnTo>
                  <a:lnTo>
                    <a:pt x="76403" y="85661"/>
                  </a:lnTo>
                  <a:lnTo>
                    <a:pt x="78524" y="85661"/>
                  </a:lnTo>
                  <a:lnTo>
                    <a:pt x="77508" y="86575"/>
                  </a:lnTo>
                  <a:lnTo>
                    <a:pt x="76136" y="88874"/>
                  </a:lnTo>
                  <a:lnTo>
                    <a:pt x="75984" y="88900"/>
                  </a:lnTo>
                  <a:lnTo>
                    <a:pt x="75984" y="95605"/>
                  </a:lnTo>
                  <a:lnTo>
                    <a:pt x="72313" y="99580"/>
                  </a:lnTo>
                  <a:lnTo>
                    <a:pt x="69557" y="97129"/>
                  </a:lnTo>
                  <a:lnTo>
                    <a:pt x="67030" y="96989"/>
                  </a:lnTo>
                  <a:lnTo>
                    <a:pt x="72618" y="96126"/>
                  </a:lnTo>
                  <a:lnTo>
                    <a:pt x="75984" y="95605"/>
                  </a:lnTo>
                  <a:lnTo>
                    <a:pt x="75984" y="88900"/>
                  </a:lnTo>
                  <a:lnTo>
                    <a:pt x="74295" y="89179"/>
                  </a:lnTo>
                  <a:lnTo>
                    <a:pt x="70510" y="89992"/>
                  </a:lnTo>
                  <a:lnTo>
                    <a:pt x="67335" y="92544"/>
                  </a:lnTo>
                  <a:lnTo>
                    <a:pt x="65709" y="96126"/>
                  </a:lnTo>
                  <a:lnTo>
                    <a:pt x="54025" y="96126"/>
                  </a:lnTo>
                  <a:lnTo>
                    <a:pt x="50901" y="92849"/>
                  </a:lnTo>
                  <a:lnTo>
                    <a:pt x="48158" y="97891"/>
                  </a:lnTo>
                  <a:lnTo>
                    <a:pt x="49377" y="99580"/>
                  </a:lnTo>
                  <a:lnTo>
                    <a:pt x="50292" y="102489"/>
                  </a:lnTo>
                  <a:lnTo>
                    <a:pt x="52285" y="103555"/>
                  </a:lnTo>
                  <a:lnTo>
                    <a:pt x="58140" y="106921"/>
                  </a:lnTo>
                  <a:lnTo>
                    <a:pt x="64452" y="109105"/>
                  </a:lnTo>
                  <a:lnTo>
                    <a:pt x="71069" y="110096"/>
                  </a:lnTo>
                  <a:lnTo>
                    <a:pt x="77812" y="109829"/>
                  </a:lnTo>
                  <a:lnTo>
                    <a:pt x="76593" y="112890"/>
                  </a:lnTo>
                  <a:lnTo>
                    <a:pt x="74142" y="114414"/>
                  </a:lnTo>
                  <a:lnTo>
                    <a:pt x="74904" y="117017"/>
                  </a:lnTo>
                  <a:lnTo>
                    <a:pt x="78422" y="120383"/>
                  </a:lnTo>
                  <a:lnTo>
                    <a:pt x="82550" y="124815"/>
                  </a:lnTo>
                  <a:lnTo>
                    <a:pt x="94856" y="109829"/>
                  </a:lnTo>
                  <a:lnTo>
                    <a:pt x="95389" y="108292"/>
                  </a:lnTo>
                  <a:lnTo>
                    <a:pt x="97066" y="101485"/>
                  </a:lnTo>
                  <a:lnTo>
                    <a:pt x="98920" y="99580"/>
                  </a:lnTo>
                  <a:lnTo>
                    <a:pt x="102260" y="96126"/>
                  </a:lnTo>
                  <a:lnTo>
                    <a:pt x="104114" y="95605"/>
                  </a:lnTo>
                  <a:lnTo>
                    <a:pt x="109004" y="94221"/>
                  </a:lnTo>
                  <a:lnTo>
                    <a:pt x="111747" y="92544"/>
                  </a:lnTo>
                  <a:lnTo>
                    <a:pt x="110223" y="87490"/>
                  </a:lnTo>
                  <a:lnTo>
                    <a:pt x="110337" y="87033"/>
                  </a:lnTo>
                  <a:lnTo>
                    <a:pt x="110629" y="85953"/>
                  </a:lnTo>
                  <a:lnTo>
                    <a:pt x="110705" y="85661"/>
                  </a:lnTo>
                  <a:lnTo>
                    <a:pt x="110820" y="85204"/>
                  </a:lnTo>
                  <a:lnTo>
                    <a:pt x="111747" y="81686"/>
                  </a:lnTo>
                  <a:lnTo>
                    <a:pt x="112052" y="80302"/>
                  </a:lnTo>
                  <a:lnTo>
                    <a:pt x="120307" y="77863"/>
                  </a:lnTo>
                  <a:lnTo>
                    <a:pt x="119608" y="71691"/>
                  </a:lnTo>
                  <a:lnTo>
                    <a:pt x="119545" y="71132"/>
                  </a:lnTo>
                  <a:lnTo>
                    <a:pt x="121081" y="66230"/>
                  </a:lnTo>
                  <a:lnTo>
                    <a:pt x="124891" y="64096"/>
                  </a:lnTo>
                  <a:lnTo>
                    <a:pt x="128257" y="61950"/>
                  </a:lnTo>
                  <a:lnTo>
                    <a:pt x="135293" y="58889"/>
                  </a:lnTo>
                  <a:lnTo>
                    <a:pt x="138811" y="59194"/>
                  </a:lnTo>
                  <a:lnTo>
                    <a:pt x="139649" y="58889"/>
                  </a:lnTo>
                  <a:lnTo>
                    <a:pt x="140068" y="58737"/>
                  </a:lnTo>
                  <a:lnTo>
                    <a:pt x="143852" y="57365"/>
                  </a:lnTo>
                  <a:lnTo>
                    <a:pt x="145529" y="56756"/>
                  </a:lnTo>
                  <a:lnTo>
                    <a:pt x="149974" y="58889"/>
                  </a:lnTo>
                  <a:lnTo>
                    <a:pt x="151879" y="56756"/>
                  </a:lnTo>
                  <a:lnTo>
                    <a:pt x="153797" y="54610"/>
                  </a:lnTo>
                  <a:close/>
                </a:path>
                <a:path w="330835" h="125094">
                  <a:moveTo>
                    <a:pt x="196748" y="88569"/>
                  </a:moveTo>
                  <a:lnTo>
                    <a:pt x="188404" y="87972"/>
                  </a:lnTo>
                  <a:lnTo>
                    <a:pt x="181114" y="82702"/>
                  </a:lnTo>
                  <a:lnTo>
                    <a:pt x="177939" y="74955"/>
                  </a:lnTo>
                  <a:lnTo>
                    <a:pt x="166014" y="74955"/>
                  </a:lnTo>
                  <a:lnTo>
                    <a:pt x="163309" y="65011"/>
                  </a:lnTo>
                  <a:lnTo>
                    <a:pt x="163271" y="64858"/>
                  </a:lnTo>
                  <a:lnTo>
                    <a:pt x="160972" y="63017"/>
                  </a:lnTo>
                  <a:lnTo>
                    <a:pt x="152412" y="64249"/>
                  </a:lnTo>
                  <a:lnTo>
                    <a:pt x="149529" y="65011"/>
                  </a:lnTo>
                  <a:lnTo>
                    <a:pt x="146761" y="66141"/>
                  </a:lnTo>
                  <a:lnTo>
                    <a:pt x="144157" y="67614"/>
                  </a:lnTo>
                  <a:lnTo>
                    <a:pt x="146761" y="73266"/>
                  </a:lnTo>
                  <a:lnTo>
                    <a:pt x="155778" y="76174"/>
                  </a:lnTo>
                  <a:lnTo>
                    <a:pt x="151193" y="79997"/>
                  </a:lnTo>
                  <a:lnTo>
                    <a:pt x="151599" y="80886"/>
                  </a:lnTo>
                  <a:lnTo>
                    <a:pt x="152107" y="81699"/>
                  </a:lnTo>
                  <a:lnTo>
                    <a:pt x="152717" y="82448"/>
                  </a:lnTo>
                  <a:lnTo>
                    <a:pt x="155930" y="84594"/>
                  </a:lnTo>
                  <a:lnTo>
                    <a:pt x="154863" y="90703"/>
                  </a:lnTo>
                  <a:lnTo>
                    <a:pt x="150279" y="93459"/>
                  </a:lnTo>
                  <a:lnTo>
                    <a:pt x="151498" y="98971"/>
                  </a:lnTo>
                  <a:lnTo>
                    <a:pt x="172440" y="95148"/>
                  </a:lnTo>
                  <a:lnTo>
                    <a:pt x="176110" y="103860"/>
                  </a:lnTo>
                  <a:lnTo>
                    <a:pt x="182143" y="101333"/>
                  </a:lnTo>
                  <a:lnTo>
                    <a:pt x="187667" y="97891"/>
                  </a:lnTo>
                  <a:lnTo>
                    <a:pt x="190817" y="95148"/>
                  </a:lnTo>
                  <a:lnTo>
                    <a:pt x="192570" y="93611"/>
                  </a:lnTo>
                  <a:lnTo>
                    <a:pt x="196748" y="88569"/>
                  </a:lnTo>
                  <a:close/>
                </a:path>
                <a:path w="330835" h="125094">
                  <a:moveTo>
                    <a:pt x="238937" y="18364"/>
                  </a:moveTo>
                  <a:lnTo>
                    <a:pt x="237871" y="14376"/>
                  </a:lnTo>
                  <a:lnTo>
                    <a:pt x="234048" y="12534"/>
                  </a:lnTo>
                  <a:lnTo>
                    <a:pt x="232397" y="12014"/>
                  </a:lnTo>
                  <a:lnTo>
                    <a:pt x="223151" y="11353"/>
                  </a:lnTo>
                  <a:lnTo>
                    <a:pt x="215696" y="10223"/>
                  </a:lnTo>
                  <a:lnTo>
                    <a:pt x="208368" y="8420"/>
                  </a:lnTo>
                  <a:lnTo>
                    <a:pt x="201993" y="6197"/>
                  </a:lnTo>
                  <a:lnTo>
                    <a:pt x="194957" y="7162"/>
                  </a:lnTo>
                  <a:lnTo>
                    <a:pt x="189407" y="11010"/>
                  </a:lnTo>
                  <a:lnTo>
                    <a:pt x="187579" y="12547"/>
                  </a:lnTo>
                  <a:lnTo>
                    <a:pt x="183756" y="11010"/>
                  </a:lnTo>
                  <a:lnTo>
                    <a:pt x="180543" y="11785"/>
                  </a:lnTo>
                  <a:lnTo>
                    <a:pt x="180708" y="8724"/>
                  </a:lnTo>
                  <a:lnTo>
                    <a:pt x="180543" y="4445"/>
                  </a:lnTo>
                  <a:lnTo>
                    <a:pt x="178054" y="3454"/>
                  </a:lnTo>
                  <a:lnTo>
                    <a:pt x="176758" y="3454"/>
                  </a:lnTo>
                  <a:lnTo>
                    <a:pt x="175653" y="3975"/>
                  </a:lnTo>
                  <a:lnTo>
                    <a:pt x="173355" y="7035"/>
                  </a:lnTo>
                  <a:lnTo>
                    <a:pt x="168465" y="15151"/>
                  </a:lnTo>
                  <a:lnTo>
                    <a:pt x="162941" y="12242"/>
                  </a:lnTo>
                  <a:lnTo>
                    <a:pt x="160058" y="11010"/>
                  </a:lnTo>
                  <a:lnTo>
                    <a:pt x="158280" y="9893"/>
                  </a:lnTo>
                  <a:lnTo>
                    <a:pt x="156197" y="9309"/>
                  </a:lnTo>
                  <a:lnTo>
                    <a:pt x="150101" y="9563"/>
                  </a:lnTo>
                  <a:lnTo>
                    <a:pt x="146151" y="8382"/>
                  </a:lnTo>
                  <a:lnTo>
                    <a:pt x="142938" y="5969"/>
                  </a:lnTo>
                  <a:lnTo>
                    <a:pt x="139573" y="3822"/>
                  </a:lnTo>
                  <a:lnTo>
                    <a:pt x="136055" y="2146"/>
                  </a:lnTo>
                  <a:lnTo>
                    <a:pt x="132384" y="0"/>
                  </a:lnTo>
                  <a:lnTo>
                    <a:pt x="132384" y="6731"/>
                  </a:lnTo>
                  <a:lnTo>
                    <a:pt x="125361" y="7962"/>
                  </a:lnTo>
                  <a:lnTo>
                    <a:pt x="123063" y="12395"/>
                  </a:lnTo>
                  <a:lnTo>
                    <a:pt x="118249" y="10210"/>
                  </a:lnTo>
                  <a:lnTo>
                    <a:pt x="112788" y="9944"/>
                  </a:lnTo>
                  <a:lnTo>
                    <a:pt x="107772" y="11633"/>
                  </a:lnTo>
                  <a:lnTo>
                    <a:pt x="109613" y="13766"/>
                  </a:lnTo>
                  <a:lnTo>
                    <a:pt x="111899" y="14693"/>
                  </a:lnTo>
                  <a:lnTo>
                    <a:pt x="112661" y="15913"/>
                  </a:lnTo>
                  <a:lnTo>
                    <a:pt x="112661" y="21412"/>
                  </a:lnTo>
                  <a:lnTo>
                    <a:pt x="117817" y="25184"/>
                  </a:lnTo>
                  <a:lnTo>
                    <a:pt x="124358" y="26466"/>
                  </a:lnTo>
                  <a:lnTo>
                    <a:pt x="130556" y="24930"/>
                  </a:lnTo>
                  <a:lnTo>
                    <a:pt x="151650" y="22796"/>
                  </a:lnTo>
                  <a:lnTo>
                    <a:pt x="155321" y="22796"/>
                  </a:lnTo>
                  <a:lnTo>
                    <a:pt x="155473" y="25704"/>
                  </a:lnTo>
                  <a:lnTo>
                    <a:pt x="152412" y="26924"/>
                  </a:lnTo>
                  <a:lnTo>
                    <a:pt x="149199" y="28613"/>
                  </a:lnTo>
                  <a:lnTo>
                    <a:pt x="142786" y="30746"/>
                  </a:lnTo>
                  <a:lnTo>
                    <a:pt x="138658" y="28448"/>
                  </a:lnTo>
                  <a:lnTo>
                    <a:pt x="134378" y="30594"/>
                  </a:lnTo>
                  <a:lnTo>
                    <a:pt x="140881" y="35128"/>
                  </a:lnTo>
                  <a:lnTo>
                    <a:pt x="148780" y="37249"/>
                  </a:lnTo>
                  <a:lnTo>
                    <a:pt x="156692" y="36563"/>
                  </a:lnTo>
                  <a:lnTo>
                    <a:pt x="165023" y="35344"/>
                  </a:lnTo>
                  <a:lnTo>
                    <a:pt x="173520" y="36410"/>
                  </a:lnTo>
                  <a:lnTo>
                    <a:pt x="181305" y="39624"/>
                  </a:lnTo>
                  <a:lnTo>
                    <a:pt x="187007" y="42392"/>
                  </a:lnTo>
                  <a:lnTo>
                    <a:pt x="193725" y="41986"/>
                  </a:lnTo>
                  <a:lnTo>
                    <a:pt x="200533" y="37541"/>
                  </a:lnTo>
                  <a:lnTo>
                    <a:pt x="202285" y="37007"/>
                  </a:lnTo>
                  <a:lnTo>
                    <a:pt x="204089" y="37020"/>
                  </a:lnTo>
                  <a:lnTo>
                    <a:pt x="211061" y="38074"/>
                  </a:lnTo>
                  <a:lnTo>
                    <a:pt x="217970" y="34658"/>
                  </a:lnTo>
                  <a:lnTo>
                    <a:pt x="222427" y="26466"/>
                  </a:lnTo>
                  <a:lnTo>
                    <a:pt x="225793" y="25704"/>
                  </a:lnTo>
                  <a:lnTo>
                    <a:pt x="230378" y="23253"/>
                  </a:lnTo>
                  <a:lnTo>
                    <a:pt x="233743" y="21729"/>
                  </a:lnTo>
                  <a:lnTo>
                    <a:pt x="238937" y="18364"/>
                  </a:lnTo>
                  <a:close/>
                </a:path>
                <a:path w="330835" h="125094">
                  <a:moveTo>
                    <a:pt x="330352" y="10096"/>
                  </a:moveTo>
                  <a:lnTo>
                    <a:pt x="324091" y="4445"/>
                  </a:lnTo>
                  <a:lnTo>
                    <a:pt x="318592" y="7493"/>
                  </a:lnTo>
                  <a:lnTo>
                    <a:pt x="313385" y="8724"/>
                  </a:lnTo>
                  <a:lnTo>
                    <a:pt x="311708" y="8724"/>
                  </a:lnTo>
                  <a:lnTo>
                    <a:pt x="308952" y="9486"/>
                  </a:lnTo>
                  <a:lnTo>
                    <a:pt x="310337" y="13157"/>
                  </a:lnTo>
                  <a:lnTo>
                    <a:pt x="317144" y="13512"/>
                  </a:lnTo>
                  <a:lnTo>
                    <a:pt x="323964" y="12484"/>
                  </a:lnTo>
                  <a:lnTo>
                    <a:pt x="330352" y="10096"/>
                  </a:lnTo>
                  <a:close/>
                </a:path>
              </a:pathLst>
            </a:custGeom>
            <a:solidFill>
              <a:srgbClr val="1DABFD">
                <a:alpha val="6862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5256" y="2503395"/>
              <a:ext cx="1372596" cy="89767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5213603" y="2548127"/>
              <a:ext cx="2595880" cy="1776095"/>
            </a:xfrm>
            <a:custGeom>
              <a:avLst/>
              <a:gdLst/>
              <a:ahLst/>
              <a:cxnLst/>
              <a:rect l="l" t="t" r="r" b="b"/>
              <a:pathLst>
                <a:path w="2595879" h="1776095">
                  <a:moveTo>
                    <a:pt x="2575052" y="350647"/>
                  </a:moveTo>
                  <a:lnTo>
                    <a:pt x="143256" y="0"/>
                  </a:lnTo>
                </a:path>
                <a:path w="2595879" h="1776095">
                  <a:moveTo>
                    <a:pt x="2572512" y="581025"/>
                  </a:moveTo>
                  <a:lnTo>
                    <a:pt x="117348" y="227075"/>
                  </a:lnTo>
                </a:path>
                <a:path w="2595879" h="1776095">
                  <a:moveTo>
                    <a:pt x="2590927" y="818514"/>
                  </a:moveTo>
                  <a:lnTo>
                    <a:pt x="85344" y="457200"/>
                  </a:lnTo>
                </a:path>
                <a:path w="2595879" h="1776095">
                  <a:moveTo>
                    <a:pt x="2595626" y="1053211"/>
                  </a:moveTo>
                  <a:lnTo>
                    <a:pt x="111251" y="694944"/>
                  </a:lnTo>
                </a:path>
                <a:path w="2595879" h="1776095">
                  <a:moveTo>
                    <a:pt x="2575432" y="1291717"/>
                  </a:moveTo>
                  <a:lnTo>
                    <a:pt x="64008" y="929639"/>
                  </a:lnTo>
                </a:path>
                <a:path w="2595879" h="1776095">
                  <a:moveTo>
                    <a:pt x="2581655" y="1535938"/>
                  </a:moveTo>
                  <a:lnTo>
                    <a:pt x="25908" y="1167384"/>
                  </a:lnTo>
                </a:path>
                <a:path w="2595879" h="1776095">
                  <a:moveTo>
                    <a:pt x="2518537" y="1775841"/>
                  </a:moveTo>
                  <a:lnTo>
                    <a:pt x="0" y="141274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1939" y="2399791"/>
              <a:ext cx="4008119" cy="2060311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796027" y="3253739"/>
              <a:ext cx="2209800" cy="259079"/>
            </a:xfrm>
            <a:custGeom>
              <a:avLst/>
              <a:gdLst/>
              <a:ahLst/>
              <a:cxnLst/>
              <a:rect l="l" t="t" r="r" b="b"/>
              <a:pathLst>
                <a:path w="2209800" h="259079">
                  <a:moveTo>
                    <a:pt x="0" y="0"/>
                  </a:moveTo>
                  <a:lnTo>
                    <a:pt x="2209673" y="258952"/>
                  </a:lnTo>
                </a:path>
              </a:pathLst>
            </a:custGeom>
            <a:ln w="63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7223" y="1889886"/>
              <a:ext cx="4567428" cy="2214245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7376541" y="3504641"/>
            <a:ext cx="631825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Region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MUMBAI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6" name="object 36" descr=""/>
          <p:cNvSpPr txBox="1"/>
          <p:nvPr/>
        </p:nvSpPr>
        <p:spPr>
          <a:xfrm>
            <a:off x="4012184" y="3512946"/>
            <a:ext cx="511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760" marR="5080" indent="-9906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dirty="0" sz="1200" spc="-25">
                <a:solidFill>
                  <a:srgbClr val="FFFFFF"/>
                </a:solidFill>
                <a:latin typeface="Microsoft Sans Serif"/>
                <a:cs typeface="Microsoft Sans Serif"/>
              </a:rPr>
              <a:t>USA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552694" y="2665603"/>
            <a:ext cx="8559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5080" indent="-22288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Engineering </a:t>
            </a:r>
            <a:r>
              <a:rPr dirty="0" sz="1200" spc="-2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342634" y="3550665"/>
            <a:ext cx="544830" cy="30543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5240" marR="5080" indent="-3175">
              <a:lnSpc>
                <a:spcPts val="1010"/>
              </a:lnSpc>
              <a:spcBef>
                <a:spcPts val="285"/>
              </a:spcBef>
            </a:pPr>
            <a:r>
              <a:rPr dirty="0" sz="1000" spc="-10">
                <a:solidFill>
                  <a:srgbClr val="FFFFFF"/>
                </a:solidFill>
                <a:latin typeface="Microsoft Sans Serif"/>
                <a:cs typeface="Microsoft Sans Serif"/>
              </a:rPr>
              <a:t>Closer </a:t>
            </a:r>
            <a:r>
              <a:rPr dirty="0" sz="1000" spc="5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1000" spc="-20">
                <a:solidFill>
                  <a:srgbClr val="FFFFFF"/>
                </a:solidFill>
                <a:latin typeface="Microsoft Sans Serif"/>
                <a:cs typeface="Microsoft Sans Serif"/>
              </a:rPr>
              <a:t>Sri</a:t>
            </a:r>
            <a:r>
              <a:rPr dirty="0" sz="10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Microsoft Sans Serif"/>
                <a:cs typeface="Microsoft Sans Serif"/>
              </a:rPr>
              <a:t>Lanka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09769" y="215341"/>
            <a:ext cx="2189480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F171E"/>
                </a:solidFill>
              </a:rPr>
              <a:t>Regions</a:t>
            </a:r>
            <a:r>
              <a:rPr dirty="0" sz="2000" spc="-100">
                <a:solidFill>
                  <a:srgbClr val="0F171E"/>
                </a:solidFill>
              </a:rPr>
              <a:t> </a:t>
            </a:r>
            <a:r>
              <a:rPr dirty="0" sz="2000">
                <a:solidFill>
                  <a:srgbClr val="0F171E"/>
                </a:solidFill>
              </a:rPr>
              <a:t>and</a:t>
            </a:r>
            <a:r>
              <a:rPr dirty="0" sz="2000" spc="-80">
                <a:solidFill>
                  <a:srgbClr val="0F171E"/>
                </a:solidFill>
              </a:rPr>
              <a:t> </a:t>
            </a:r>
            <a:r>
              <a:rPr dirty="0" sz="2000" spc="-20">
                <a:solidFill>
                  <a:srgbClr val="0F171E"/>
                </a:solidFill>
              </a:rPr>
              <a:t>Zones</a:t>
            </a:r>
            <a:endParaRPr sz="20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972311"/>
            <a:ext cx="11140440" cy="517563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314692" y="2378709"/>
            <a:ext cx="40430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7495" marR="5080" indent="-26543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77495" algn="l"/>
                <a:tab pos="299085" algn="l"/>
              </a:tabLst>
            </a:pPr>
            <a:r>
              <a:rPr dirty="0" sz="1800">
                <a:solidFill>
                  <a:srgbClr val="7E7E7E"/>
                </a:solidFill>
                <a:latin typeface="Times New Roman"/>
                <a:cs typeface="Times New Roman"/>
              </a:rPr>
              <a:t>	</a:t>
            </a: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Region</a:t>
            </a:r>
            <a:r>
              <a:rPr dirty="0" sz="1800" spc="-4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is </a:t>
            </a:r>
            <a:r>
              <a:rPr dirty="0" sz="1800" spc="-70">
                <a:latin typeface="Microsoft Sans Serif"/>
                <a:cs typeface="Microsoft Sans Serif"/>
              </a:rPr>
              <a:t>a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geographical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location </a:t>
            </a:r>
            <a:r>
              <a:rPr dirty="0" sz="1800">
                <a:latin typeface="Microsoft Sans Serif"/>
                <a:cs typeface="Microsoft Sans Serif"/>
              </a:rPr>
              <a:t>where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175">
                <a:latin typeface="Microsoft Sans Serif"/>
                <a:cs typeface="Microsoft Sans Serif"/>
              </a:rPr>
              <a:t>GCP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is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hosting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 spc="65">
                <a:latin typeface="Microsoft Sans Serif"/>
                <a:cs typeface="Microsoft Sans Serif"/>
              </a:rPr>
              <a:t>multiple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zones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14692" y="3202051"/>
            <a:ext cx="406907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7E7E7E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solidFill>
                  <a:srgbClr val="DF4E58"/>
                </a:solidFill>
                <a:latin typeface="Microsoft Sans Serif"/>
                <a:cs typeface="Microsoft Sans Serif"/>
              </a:rPr>
              <a:t>Zone</a:t>
            </a:r>
            <a:r>
              <a:rPr dirty="0" sz="1800" spc="4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are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discrete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data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centers </a:t>
            </a:r>
            <a:r>
              <a:rPr dirty="0" sz="1800">
                <a:latin typeface="Microsoft Sans Serif"/>
                <a:cs typeface="Microsoft Sans Serif"/>
              </a:rPr>
              <a:t>connected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 spc="95">
                <a:latin typeface="Microsoft Sans Serif"/>
                <a:cs typeface="Microsoft Sans Serif"/>
              </a:rPr>
              <a:t>with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75">
                <a:latin typeface="Microsoft Sans Serif"/>
                <a:cs typeface="Microsoft Sans Serif"/>
              </a:rPr>
              <a:t>low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latency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 spc="60">
                <a:latin typeface="Microsoft Sans Serif"/>
                <a:cs typeface="Microsoft Sans Serif"/>
              </a:rPr>
              <a:t>network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14692" y="4024706"/>
            <a:ext cx="417322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7E7E7E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Microsoft Sans Serif"/>
                <a:cs typeface="Microsoft Sans Serif"/>
              </a:rPr>
              <a:t>A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region</a:t>
            </a:r>
            <a:r>
              <a:rPr dirty="0" sz="1800" spc="-3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usually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consists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 spc="120">
                <a:latin typeface="Microsoft Sans Serif"/>
                <a:cs typeface="Microsoft Sans Serif"/>
              </a:rPr>
              <a:t>of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3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 spc="70">
                <a:latin typeface="Microsoft Sans Serif"/>
                <a:cs typeface="Microsoft Sans Serif"/>
              </a:rPr>
              <a:t>or</a:t>
            </a:r>
            <a:r>
              <a:rPr dirty="0" sz="1800" spc="-20">
                <a:latin typeface="Microsoft Sans Serif"/>
                <a:cs typeface="Microsoft Sans Serif"/>
              </a:rPr>
              <a:t> more</a:t>
            </a:r>
            <a:endParaRPr sz="18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DF4E58"/>
                </a:solidFill>
                <a:latin typeface="Microsoft Sans Serif"/>
                <a:cs typeface="Microsoft Sans Serif"/>
              </a:rPr>
              <a:t>zones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92480" y="1934717"/>
            <a:ext cx="6367780" cy="3274060"/>
            <a:chOff x="792480" y="1934717"/>
            <a:chExt cx="6367780" cy="3274060"/>
          </a:xfrm>
        </p:grpSpPr>
        <p:sp>
          <p:nvSpPr>
            <p:cNvPr id="9" name="object 9" descr=""/>
            <p:cNvSpPr/>
            <p:nvPr/>
          </p:nvSpPr>
          <p:spPr>
            <a:xfrm>
              <a:off x="2574036" y="2058923"/>
              <a:ext cx="4126865" cy="3081020"/>
            </a:xfrm>
            <a:custGeom>
              <a:avLst/>
              <a:gdLst/>
              <a:ahLst/>
              <a:cxnLst/>
              <a:rect l="l" t="t" r="r" b="b"/>
              <a:pathLst>
                <a:path w="4126865" h="3081020">
                  <a:moveTo>
                    <a:pt x="4094988" y="668781"/>
                  </a:moveTo>
                  <a:lnTo>
                    <a:pt x="228600" y="111251"/>
                  </a:lnTo>
                </a:path>
                <a:path w="4126865" h="3081020">
                  <a:moveTo>
                    <a:pt x="4091050" y="1033779"/>
                  </a:moveTo>
                  <a:lnTo>
                    <a:pt x="187451" y="470915"/>
                  </a:lnTo>
                </a:path>
                <a:path w="4126865" h="3081020">
                  <a:moveTo>
                    <a:pt x="4120768" y="1412621"/>
                  </a:moveTo>
                  <a:lnTo>
                    <a:pt x="137159" y="838200"/>
                  </a:lnTo>
                </a:path>
                <a:path w="4126865" h="3081020">
                  <a:moveTo>
                    <a:pt x="4126738" y="1784223"/>
                  </a:moveTo>
                  <a:lnTo>
                    <a:pt x="176783" y="1214627"/>
                  </a:lnTo>
                </a:path>
                <a:path w="4126865" h="3081020">
                  <a:moveTo>
                    <a:pt x="4095241" y="2163699"/>
                  </a:moveTo>
                  <a:lnTo>
                    <a:pt x="102107" y="1588008"/>
                  </a:lnTo>
                </a:path>
                <a:path w="4126865" h="3081020">
                  <a:moveTo>
                    <a:pt x="4106164" y="2553335"/>
                  </a:moveTo>
                  <a:lnTo>
                    <a:pt x="42671" y="1967483"/>
                  </a:lnTo>
                </a:path>
                <a:path w="4126865" h="3081020">
                  <a:moveTo>
                    <a:pt x="4004310" y="2933446"/>
                  </a:moveTo>
                  <a:lnTo>
                    <a:pt x="0" y="2356104"/>
                  </a:lnTo>
                </a:path>
                <a:path w="4126865" h="3081020">
                  <a:moveTo>
                    <a:pt x="3491484" y="3029077"/>
                  </a:moveTo>
                  <a:lnTo>
                    <a:pt x="3872356" y="358139"/>
                  </a:lnTo>
                </a:path>
                <a:path w="4126865" h="3081020">
                  <a:moveTo>
                    <a:pt x="3166872" y="3080893"/>
                  </a:moveTo>
                  <a:lnTo>
                    <a:pt x="3565143" y="307848"/>
                  </a:lnTo>
                </a:path>
                <a:path w="4126865" h="3081020">
                  <a:moveTo>
                    <a:pt x="2863596" y="3068066"/>
                  </a:moveTo>
                  <a:lnTo>
                    <a:pt x="3244596" y="307848"/>
                  </a:lnTo>
                </a:path>
                <a:path w="4126865" h="3081020">
                  <a:moveTo>
                    <a:pt x="2572512" y="2803652"/>
                  </a:moveTo>
                  <a:lnTo>
                    <a:pt x="2934969" y="178308"/>
                  </a:lnTo>
                </a:path>
                <a:path w="4126865" h="3081020">
                  <a:moveTo>
                    <a:pt x="2244852" y="2803652"/>
                  </a:moveTo>
                  <a:lnTo>
                    <a:pt x="2607310" y="178308"/>
                  </a:lnTo>
                </a:path>
                <a:path w="4126865" h="3081020">
                  <a:moveTo>
                    <a:pt x="1908048" y="2764028"/>
                  </a:moveTo>
                  <a:lnTo>
                    <a:pt x="2273427" y="117348"/>
                  </a:lnTo>
                </a:path>
                <a:path w="4126865" h="3081020">
                  <a:moveTo>
                    <a:pt x="1584960" y="2688717"/>
                  </a:moveTo>
                  <a:lnTo>
                    <a:pt x="1939925" y="117348"/>
                  </a:lnTo>
                </a:path>
                <a:path w="4126865" h="3081020">
                  <a:moveTo>
                    <a:pt x="1240536" y="2677414"/>
                  </a:moveTo>
                  <a:lnTo>
                    <a:pt x="1593977" y="117348"/>
                  </a:lnTo>
                </a:path>
                <a:path w="4126865" h="3081020">
                  <a:moveTo>
                    <a:pt x="890015" y="2686812"/>
                  </a:moveTo>
                  <a:lnTo>
                    <a:pt x="1260983" y="0"/>
                  </a:lnTo>
                </a:path>
                <a:path w="4126865" h="3081020">
                  <a:moveTo>
                    <a:pt x="550163" y="2637155"/>
                  </a:moveTo>
                  <a:lnTo>
                    <a:pt x="908812" y="396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8614" y="2307335"/>
              <a:ext cx="2501391" cy="268351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80" y="1934717"/>
              <a:ext cx="3761198" cy="284670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372855" y="3919562"/>
              <a:ext cx="805180" cy="1289050"/>
            </a:xfrm>
            <a:custGeom>
              <a:avLst/>
              <a:gdLst/>
              <a:ahLst/>
              <a:cxnLst/>
              <a:rect l="l" t="t" r="r" b="b"/>
              <a:pathLst>
                <a:path w="805180" h="1289050">
                  <a:moveTo>
                    <a:pt x="156705" y="1250746"/>
                  </a:moveTo>
                  <a:lnTo>
                    <a:pt x="153504" y="1246492"/>
                  </a:lnTo>
                  <a:lnTo>
                    <a:pt x="153504" y="1242834"/>
                  </a:lnTo>
                  <a:lnTo>
                    <a:pt x="151079" y="1242834"/>
                  </a:lnTo>
                  <a:lnTo>
                    <a:pt x="147116" y="1246492"/>
                  </a:lnTo>
                  <a:lnTo>
                    <a:pt x="140423" y="1240256"/>
                  </a:lnTo>
                  <a:lnTo>
                    <a:pt x="137083" y="1246492"/>
                  </a:lnTo>
                  <a:lnTo>
                    <a:pt x="139522" y="1254709"/>
                  </a:lnTo>
                  <a:lnTo>
                    <a:pt x="146812" y="1252118"/>
                  </a:lnTo>
                  <a:lnTo>
                    <a:pt x="151384" y="1254709"/>
                  </a:lnTo>
                  <a:lnTo>
                    <a:pt x="156705" y="1250746"/>
                  </a:lnTo>
                  <a:close/>
                </a:path>
                <a:path w="805180" h="1289050">
                  <a:moveTo>
                    <a:pt x="170827" y="1259624"/>
                  </a:moveTo>
                  <a:lnTo>
                    <a:pt x="162331" y="1253032"/>
                  </a:lnTo>
                  <a:lnTo>
                    <a:pt x="162331" y="1257604"/>
                  </a:lnTo>
                  <a:lnTo>
                    <a:pt x="170827" y="1259624"/>
                  </a:lnTo>
                  <a:close/>
                </a:path>
                <a:path w="805180" h="1289050">
                  <a:moveTo>
                    <a:pt x="187274" y="1252575"/>
                  </a:moveTo>
                  <a:lnTo>
                    <a:pt x="185445" y="1251356"/>
                  </a:lnTo>
                  <a:lnTo>
                    <a:pt x="184531" y="1252423"/>
                  </a:lnTo>
                  <a:lnTo>
                    <a:pt x="183324" y="1252728"/>
                  </a:lnTo>
                  <a:lnTo>
                    <a:pt x="182105" y="1256080"/>
                  </a:lnTo>
                  <a:lnTo>
                    <a:pt x="181495" y="1258214"/>
                  </a:lnTo>
                  <a:lnTo>
                    <a:pt x="184683" y="1259128"/>
                  </a:lnTo>
                  <a:lnTo>
                    <a:pt x="187274" y="1252575"/>
                  </a:lnTo>
                  <a:close/>
                </a:path>
                <a:path w="805180" h="1289050">
                  <a:moveTo>
                    <a:pt x="221945" y="1285595"/>
                  </a:moveTo>
                  <a:lnTo>
                    <a:pt x="220891" y="1284389"/>
                  </a:lnTo>
                  <a:lnTo>
                    <a:pt x="219824" y="1281798"/>
                  </a:lnTo>
                  <a:lnTo>
                    <a:pt x="218719" y="1283550"/>
                  </a:lnTo>
                  <a:lnTo>
                    <a:pt x="217754" y="1285379"/>
                  </a:lnTo>
                  <a:lnTo>
                    <a:pt x="216928" y="1287272"/>
                  </a:lnTo>
                  <a:lnTo>
                    <a:pt x="216928" y="1287576"/>
                  </a:lnTo>
                  <a:lnTo>
                    <a:pt x="217538" y="1288796"/>
                  </a:lnTo>
                  <a:lnTo>
                    <a:pt x="219976" y="1288491"/>
                  </a:lnTo>
                  <a:lnTo>
                    <a:pt x="221945" y="1288034"/>
                  </a:lnTo>
                  <a:lnTo>
                    <a:pt x="221945" y="1285595"/>
                  </a:lnTo>
                  <a:close/>
                </a:path>
                <a:path w="805180" h="1289050">
                  <a:moveTo>
                    <a:pt x="305600" y="997077"/>
                  </a:moveTo>
                  <a:lnTo>
                    <a:pt x="304685" y="995857"/>
                  </a:lnTo>
                  <a:lnTo>
                    <a:pt x="303618" y="993419"/>
                  </a:lnTo>
                  <a:lnTo>
                    <a:pt x="300888" y="993127"/>
                  </a:lnTo>
                  <a:lnTo>
                    <a:pt x="299212" y="995095"/>
                  </a:lnTo>
                  <a:lnTo>
                    <a:pt x="297840" y="996467"/>
                  </a:lnTo>
                  <a:lnTo>
                    <a:pt x="297065" y="997127"/>
                  </a:lnTo>
                  <a:lnTo>
                    <a:pt x="296583" y="998054"/>
                  </a:lnTo>
                  <a:lnTo>
                    <a:pt x="296468" y="999058"/>
                  </a:lnTo>
                  <a:lnTo>
                    <a:pt x="296557" y="1000925"/>
                  </a:lnTo>
                  <a:lnTo>
                    <a:pt x="297192" y="1002715"/>
                  </a:lnTo>
                  <a:lnTo>
                    <a:pt x="298297" y="1004227"/>
                  </a:lnTo>
                  <a:lnTo>
                    <a:pt x="299669" y="1005751"/>
                  </a:lnTo>
                  <a:lnTo>
                    <a:pt x="303466" y="1003465"/>
                  </a:lnTo>
                  <a:lnTo>
                    <a:pt x="305600" y="1000734"/>
                  </a:lnTo>
                  <a:lnTo>
                    <a:pt x="305600" y="997077"/>
                  </a:lnTo>
                  <a:close/>
                </a:path>
                <a:path w="805180" h="1289050">
                  <a:moveTo>
                    <a:pt x="375564" y="1198105"/>
                  </a:moveTo>
                  <a:lnTo>
                    <a:pt x="367195" y="1195362"/>
                  </a:lnTo>
                  <a:lnTo>
                    <a:pt x="367195" y="1195514"/>
                  </a:lnTo>
                  <a:lnTo>
                    <a:pt x="363855" y="1201750"/>
                  </a:lnTo>
                  <a:lnTo>
                    <a:pt x="362331" y="1204645"/>
                  </a:lnTo>
                  <a:lnTo>
                    <a:pt x="360349" y="1207389"/>
                  </a:lnTo>
                  <a:lnTo>
                    <a:pt x="357924" y="1211338"/>
                  </a:lnTo>
                  <a:lnTo>
                    <a:pt x="365823" y="1207833"/>
                  </a:lnTo>
                  <a:lnTo>
                    <a:pt x="373126" y="1206169"/>
                  </a:lnTo>
                  <a:lnTo>
                    <a:pt x="375564" y="1198105"/>
                  </a:lnTo>
                  <a:close/>
                </a:path>
                <a:path w="805180" h="1289050">
                  <a:moveTo>
                    <a:pt x="403542" y="1195209"/>
                  </a:moveTo>
                  <a:lnTo>
                    <a:pt x="396252" y="1195209"/>
                  </a:lnTo>
                  <a:lnTo>
                    <a:pt x="388188" y="1193380"/>
                  </a:lnTo>
                  <a:lnTo>
                    <a:pt x="386664" y="1200226"/>
                  </a:lnTo>
                  <a:lnTo>
                    <a:pt x="379361" y="1202817"/>
                  </a:lnTo>
                  <a:lnTo>
                    <a:pt x="377545" y="1209814"/>
                  </a:lnTo>
                  <a:lnTo>
                    <a:pt x="384416" y="1208430"/>
                  </a:lnTo>
                  <a:lnTo>
                    <a:pt x="391083" y="1206296"/>
                  </a:lnTo>
                  <a:lnTo>
                    <a:pt x="397484" y="1203464"/>
                  </a:lnTo>
                  <a:lnTo>
                    <a:pt x="403542" y="1199921"/>
                  </a:lnTo>
                  <a:lnTo>
                    <a:pt x="403542" y="1195209"/>
                  </a:lnTo>
                  <a:close/>
                </a:path>
                <a:path w="805180" h="1289050">
                  <a:moveTo>
                    <a:pt x="804621" y="344170"/>
                  </a:moveTo>
                  <a:lnTo>
                    <a:pt x="802030" y="330200"/>
                  </a:lnTo>
                  <a:lnTo>
                    <a:pt x="800811" y="325120"/>
                  </a:lnTo>
                  <a:lnTo>
                    <a:pt x="799744" y="321310"/>
                  </a:lnTo>
                  <a:lnTo>
                    <a:pt x="798372" y="316230"/>
                  </a:lnTo>
                  <a:lnTo>
                    <a:pt x="794880" y="306070"/>
                  </a:lnTo>
                  <a:lnTo>
                    <a:pt x="793356" y="304800"/>
                  </a:lnTo>
                  <a:lnTo>
                    <a:pt x="781646" y="304800"/>
                  </a:lnTo>
                  <a:lnTo>
                    <a:pt x="768692" y="302260"/>
                  </a:lnTo>
                  <a:lnTo>
                    <a:pt x="762736" y="299720"/>
                  </a:lnTo>
                  <a:lnTo>
                    <a:pt x="757313" y="295910"/>
                  </a:lnTo>
                  <a:lnTo>
                    <a:pt x="753198" y="292100"/>
                  </a:lnTo>
                  <a:lnTo>
                    <a:pt x="749287" y="289560"/>
                  </a:lnTo>
                  <a:lnTo>
                    <a:pt x="745604" y="285750"/>
                  </a:lnTo>
                  <a:lnTo>
                    <a:pt x="739965" y="280670"/>
                  </a:lnTo>
                  <a:lnTo>
                    <a:pt x="734021" y="276860"/>
                  </a:lnTo>
                  <a:lnTo>
                    <a:pt x="727786" y="271780"/>
                  </a:lnTo>
                  <a:lnTo>
                    <a:pt x="721271" y="269240"/>
                  </a:lnTo>
                  <a:lnTo>
                    <a:pt x="717448" y="266700"/>
                  </a:lnTo>
                  <a:lnTo>
                    <a:pt x="715543" y="265430"/>
                  </a:lnTo>
                  <a:lnTo>
                    <a:pt x="708558" y="264160"/>
                  </a:lnTo>
                  <a:lnTo>
                    <a:pt x="701954" y="265430"/>
                  </a:lnTo>
                  <a:lnTo>
                    <a:pt x="694194" y="266700"/>
                  </a:lnTo>
                  <a:lnTo>
                    <a:pt x="686435" y="266700"/>
                  </a:lnTo>
                  <a:lnTo>
                    <a:pt x="682637" y="265430"/>
                  </a:lnTo>
                  <a:lnTo>
                    <a:pt x="678827" y="264160"/>
                  </a:lnTo>
                  <a:lnTo>
                    <a:pt x="671525" y="261620"/>
                  </a:lnTo>
                  <a:lnTo>
                    <a:pt x="663943" y="259080"/>
                  </a:lnTo>
                  <a:lnTo>
                    <a:pt x="655434" y="257810"/>
                  </a:lnTo>
                  <a:lnTo>
                    <a:pt x="647649" y="261620"/>
                  </a:lnTo>
                  <a:lnTo>
                    <a:pt x="635635" y="265430"/>
                  </a:lnTo>
                  <a:lnTo>
                    <a:pt x="635419" y="264160"/>
                  </a:lnTo>
                  <a:lnTo>
                    <a:pt x="635419" y="262890"/>
                  </a:lnTo>
                  <a:lnTo>
                    <a:pt x="635635" y="261620"/>
                  </a:lnTo>
                  <a:lnTo>
                    <a:pt x="637171" y="257810"/>
                  </a:lnTo>
                  <a:lnTo>
                    <a:pt x="637095" y="256540"/>
                  </a:lnTo>
                  <a:lnTo>
                    <a:pt x="636841" y="252730"/>
                  </a:lnTo>
                  <a:lnTo>
                    <a:pt x="634720" y="248920"/>
                  </a:lnTo>
                  <a:lnTo>
                    <a:pt x="632206" y="243840"/>
                  </a:lnTo>
                  <a:lnTo>
                    <a:pt x="627748" y="242570"/>
                  </a:lnTo>
                  <a:lnTo>
                    <a:pt x="621639" y="242570"/>
                  </a:lnTo>
                  <a:lnTo>
                    <a:pt x="620585" y="240030"/>
                  </a:lnTo>
                  <a:lnTo>
                    <a:pt x="619213" y="240030"/>
                  </a:lnTo>
                  <a:lnTo>
                    <a:pt x="606183" y="233680"/>
                  </a:lnTo>
                  <a:lnTo>
                    <a:pt x="599643" y="231140"/>
                  </a:lnTo>
                  <a:lnTo>
                    <a:pt x="593051" y="229870"/>
                  </a:lnTo>
                  <a:lnTo>
                    <a:pt x="586638" y="227330"/>
                  </a:lnTo>
                  <a:lnTo>
                    <a:pt x="580199" y="228600"/>
                  </a:lnTo>
                  <a:lnTo>
                    <a:pt x="574433" y="231140"/>
                  </a:lnTo>
                  <a:lnTo>
                    <a:pt x="568121" y="238760"/>
                  </a:lnTo>
                  <a:lnTo>
                    <a:pt x="566039" y="240030"/>
                  </a:lnTo>
                  <a:lnTo>
                    <a:pt x="563854" y="242570"/>
                  </a:lnTo>
                  <a:lnTo>
                    <a:pt x="563003" y="238760"/>
                  </a:lnTo>
                  <a:lnTo>
                    <a:pt x="563499" y="236220"/>
                  </a:lnTo>
                  <a:lnTo>
                    <a:pt x="565226" y="232410"/>
                  </a:lnTo>
                  <a:lnTo>
                    <a:pt x="566432" y="229870"/>
                  </a:lnTo>
                  <a:lnTo>
                    <a:pt x="567042" y="226060"/>
                  </a:lnTo>
                  <a:lnTo>
                    <a:pt x="567956" y="222250"/>
                  </a:lnTo>
                  <a:lnTo>
                    <a:pt x="563029" y="219710"/>
                  </a:lnTo>
                  <a:lnTo>
                    <a:pt x="557314" y="218440"/>
                  </a:lnTo>
                  <a:lnTo>
                    <a:pt x="548030" y="218440"/>
                  </a:lnTo>
                  <a:lnTo>
                    <a:pt x="544233" y="219710"/>
                  </a:lnTo>
                  <a:lnTo>
                    <a:pt x="541642" y="215900"/>
                  </a:lnTo>
                  <a:lnTo>
                    <a:pt x="534949" y="218440"/>
                  </a:lnTo>
                  <a:lnTo>
                    <a:pt x="527761" y="219710"/>
                  </a:lnTo>
                  <a:lnTo>
                    <a:pt x="520509" y="219710"/>
                  </a:lnTo>
                  <a:lnTo>
                    <a:pt x="522884" y="214630"/>
                  </a:lnTo>
                  <a:lnTo>
                    <a:pt x="527202" y="210820"/>
                  </a:lnTo>
                  <a:lnTo>
                    <a:pt x="532523" y="208280"/>
                  </a:lnTo>
                  <a:lnTo>
                    <a:pt x="533438" y="208280"/>
                  </a:lnTo>
                  <a:lnTo>
                    <a:pt x="535101" y="209550"/>
                  </a:lnTo>
                  <a:lnTo>
                    <a:pt x="536473" y="209550"/>
                  </a:lnTo>
                  <a:lnTo>
                    <a:pt x="535597" y="208280"/>
                  </a:lnTo>
                  <a:lnTo>
                    <a:pt x="534708" y="207010"/>
                  </a:lnTo>
                  <a:lnTo>
                    <a:pt x="535330" y="203200"/>
                  </a:lnTo>
                  <a:lnTo>
                    <a:pt x="537997" y="199390"/>
                  </a:lnTo>
                  <a:lnTo>
                    <a:pt x="541680" y="196850"/>
                  </a:lnTo>
                  <a:lnTo>
                    <a:pt x="543191" y="191770"/>
                  </a:lnTo>
                  <a:lnTo>
                    <a:pt x="541947" y="186690"/>
                  </a:lnTo>
                  <a:lnTo>
                    <a:pt x="534974" y="181610"/>
                  </a:lnTo>
                  <a:lnTo>
                    <a:pt x="529628" y="175260"/>
                  </a:lnTo>
                  <a:lnTo>
                    <a:pt x="526148" y="167640"/>
                  </a:lnTo>
                  <a:lnTo>
                    <a:pt x="524764" y="158750"/>
                  </a:lnTo>
                  <a:lnTo>
                    <a:pt x="523938" y="149860"/>
                  </a:lnTo>
                  <a:lnTo>
                    <a:pt x="519125" y="142240"/>
                  </a:lnTo>
                  <a:lnTo>
                    <a:pt x="511683" y="137160"/>
                  </a:lnTo>
                  <a:lnTo>
                    <a:pt x="507365" y="134620"/>
                  </a:lnTo>
                  <a:lnTo>
                    <a:pt x="503288" y="132080"/>
                  </a:lnTo>
                  <a:lnTo>
                    <a:pt x="462749" y="113030"/>
                  </a:lnTo>
                  <a:lnTo>
                    <a:pt x="452831" y="111760"/>
                  </a:lnTo>
                  <a:lnTo>
                    <a:pt x="442785" y="113030"/>
                  </a:lnTo>
                  <a:lnTo>
                    <a:pt x="433857" y="113030"/>
                  </a:lnTo>
                  <a:lnTo>
                    <a:pt x="425157" y="111760"/>
                  </a:lnTo>
                  <a:lnTo>
                    <a:pt x="417029" y="107950"/>
                  </a:lnTo>
                  <a:lnTo>
                    <a:pt x="409778" y="102870"/>
                  </a:lnTo>
                  <a:lnTo>
                    <a:pt x="405460" y="100330"/>
                  </a:lnTo>
                  <a:lnTo>
                    <a:pt x="400888" y="96520"/>
                  </a:lnTo>
                  <a:lnTo>
                    <a:pt x="396100" y="93980"/>
                  </a:lnTo>
                  <a:lnTo>
                    <a:pt x="393890" y="87630"/>
                  </a:lnTo>
                  <a:lnTo>
                    <a:pt x="360184" y="64770"/>
                  </a:lnTo>
                  <a:lnTo>
                    <a:pt x="352894" y="63500"/>
                  </a:lnTo>
                  <a:lnTo>
                    <a:pt x="352894" y="58420"/>
                  </a:lnTo>
                  <a:lnTo>
                    <a:pt x="352894" y="54610"/>
                  </a:lnTo>
                  <a:lnTo>
                    <a:pt x="351993" y="48260"/>
                  </a:lnTo>
                  <a:lnTo>
                    <a:pt x="346341" y="45720"/>
                  </a:lnTo>
                  <a:lnTo>
                    <a:pt x="340474" y="44450"/>
                  </a:lnTo>
                  <a:lnTo>
                    <a:pt x="334492" y="41910"/>
                  </a:lnTo>
                  <a:lnTo>
                    <a:pt x="327926" y="40640"/>
                  </a:lnTo>
                  <a:lnTo>
                    <a:pt x="322935" y="35560"/>
                  </a:lnTo>
                  <a:lnTo>
                    <a:pt x="322173" y="29210"/>
                  </a:lnTo>
                  <a:lnTo>
                    <a:pt x="314477" y="27940"/>
                  </a:lnTo>
                  <a:lnTo>
                    <a:pt x="306870" y="29210"/>
                  </a:lnTo>
                  <a:lnTo>
                    <a:pt x="299618" y="31750"/>
                  </a:lnTo>
                  <a:lnTo>
                    <a:pt x="292976" y="35560"/>
                  </a:lnTo>
                  <a:lnTo>
                    <a:pt x="285927" y="39370"/>
                  </a:lnTo>
                  <a:lnTo>
                    <a:pt x="278320" y="40640"/>
                  </a:lnTo>
                  <a:lnTo>
                    <a:pt x="270814" y="38100"/>
                  </a:lnTo>
                  <a:lnTo>
                    <a:pt x="264083" y="34290"/>
                  </a:lnTo>
                  <a:lnTo>
                    <a:pt x="262077" y="33020"/>
                  </a:lnTo>
                  <a:lnTo>
                    <a:pt x="260070" y="31750"/>
                  </a:lnTo>
                  <a:lnTo>
                    <a:pt x="254787" y="30480"/>
                  </a:lnTo>
                  <a:lnTo>
                    <a:pt x="249783" y="31750"/>
                  </a:lnTo>
                  <a:lnTo>
                    <a:pt x="242214" y="33020"/>
                  </a:lnTo>
                  <a:lnTo>
                    <a:pt x="234378" y="33020"/>
                  </a:lnTo>
                  <a:lnTo>
                    <a:pt x="226822" y="31750"/>
                  </a:lnTo>
                  <a:lnTo>
                    <a:pt x="225729" y="30480"/>
                  </a:lnTo>
                  <a:lnTo>
                    <a:pt x="224853" y="29210"/>
                  </a:lnTo>
                  <a:lnTo>
                    <a:pt x="224231" y="27940"/>
                  </a:lnTo>
                  <a:lnTo>
                    <a:pt x="222567" y="20320"/>
                  </a:lnTo>
                  <a:lnTo>
                    <a:pt x="216217" y="15240"/>
                  </a:lnTo>
                  <a:lnTo>
                    <a:pt x="209016" y="15240"/>
                  </a:lnTo>
                  <a:lnTo>
                    <a:pt x="189026" y="17780"/>
                  </a:lnTo>
                  <a:lnTo>
                    <a:pt x="179755" y="22860"/>
                  </a:lnTo>
                  <a:lnTo>
                    <a:pt x="171297" y="27940"/>
                  </a:lnTo>
                  <a:lnTo>
                    <a:pt x="171297" y="29210"/>
                  </a:lnTo>
                  <a:lnTo>
                    <a:pt x="170395" y="30480"/>
                  </a:lnTo>
                  <a:lnTo>
                    <a:pt x="174802" y="38100"/>
                  </a:lnTo>
                  <a:lnTo>
                    <a:pt x="176936" y="43180"/>
                  </a:lnTo>
                  <a:lnTo>
                    <a:pt x="178828" y="46990"/>
                  </a:lnTo>
                  <a:lnTo>
                    <a:pt x="178828" y="50800"/>
                  </a:lnTo>
                  <a:lnTo>
                    <a:pt x="176936" y="53340"/>
                  </a:lnTo>
                  <a:lnTo>
                    <a:pt x="174815" y="57150"/>
                  </a:lnTo>
                  <a:lnTo>
                    <a:pt x="170167" y="58420"/>
                  </a:lnTo>
                  <a:lnTo>
                    <a:pt x="166522" y="55880"/>
                  </a:lnTo>
                  <a:lnTo>
                    <a:pt x="166357" y="55880"/>
                  </a:lnTo>
                  <a:lnTo>
                    <a:pt x="159740" y="44450"/>
                  </a:lnTo>
                  <a:lnTo>
                    <a:pt x="167347" y="30480"/>
                  </a:lnTo>
                  <a:lnTo>
                    <a:pt x="165671" y="24130"/>
                  </a:lnTo>
                  <a:lnTo>
                    <a:pt x="164160" y="20320"/>
                  </a:lnTo>
                  <a:lnTo>
                    <a:pt x="162636" y="15240"/>
                  </a:lnTo>
                  <a:lnTo>
                    <a:pt x="165658" y="12700"/>
                  </a:lnTo>
                  <a:lnTo>
                    <a:pt x="168567" y="10160"/>
                  </a:lnTo>
                  <a:lnTo>
                    <a:pt x="171297" y="8890"/>
                  </a:lnTo>
                  <a:lnTo>
                    <a:pt x="172605" y="6350"/>
                  </a:lnTo>
                  <a:lnTo>
                    <a:pt x="173177" y="5080"/>
                  </a:lnTo>
                  <a:lnTo>
                    <a:pt x="172821" y="2540"/>
                  </a:lnTo>
                  <a:lnTo>
                    <a:pt x="172059" y="1270"/>
                  </a:lnTo>
                  <a:lnTo>
                    <a:pt x="169570" y="0"/>
                  </a:lnTo>
                  <a:lnTo>
                    <a:pt x="166433" y="0"/>
                  </a:lnTo>
                  <a:lnTo>
                    <a:pt x="163398" y="2540"/>
                  </a:lnTo>
                  <a:lnTo>
                    <a:pt x="160655" y="5080"/>
                  </a:lnTo>
                  <a:lnTo>
                    <a:pt x="157619" y="6350"/>
                  </a:lnTo>
                  <a:lnTo>
                    <a:pt x="106921" y="25400"/>
                  </a:lnTo>
                  <a:lnTo>
                    <a:pt x="101485" y="30480"/>
                  </a:lnTo>
                  <a:lnTo>
                    <a:pt x="100279" y="36830"/>
                  </a:lnTo>
                  <a:lnTo>
                    <a:pt x="99517" y="40640"/>
                  </a:lnTo>
                  <a:lnTo>
                    <a:pt x="98907" y="45720"/>
                  </a:lnTo>
                  <a:lnTo>
                    <a:pt x="98145" y="49530"/>
                  </a:lnTo>
                  <a:lnTo>
                    <a:pt x="95135" y="52070"/>
                  </a:lnTo>
                  <a:lnTo>
                    <a:pt x="92240" y="53340"/>
                  </a:lnTo>
                  <a:lnTo>
                    <a:pt x="89484" y="55880"/>
                  </a:lnTo>
                  <a:lnTo>
                    <a:pt x="86436" y="58420"/>
                  </a:lnTo>
                  <a:lnTo>
                    <a:pt x="84150" y="62230"/>
                  </a:lnTo>
                  <a:lnTo>
                    <a:pt x="77762" y="67310"/>
                  </a:lnTo>
                  <a:lnTo>
                    <a:pt x="80962" y="72390"/>
                  </a:lnTo>
                  <a:lnTo>
                    <a:pt x="75641" y="73660"/>
                  </a:lnTo>
                  <a:lnTo>
                    <a:pt x="72898" y="71120"/>
                  </a:lnTo>
                  <a:lnTo>
                    <a:pt x="69710" y="68580"/>
                  </a:lnTo>
                  <a:lnTo>
                    <a:pt x="66967" y="66040"/>
                  </a:lnTo>
                  <a:lnTo>
                    <a:pt x="65824" y="73660"/>
                  </a:lnTo>
                  <a:lnTo>
                    <a:pt x="63538" y="82550"/>
                  </a:lnTo>
                  <a:lnTo>
                    <a:pt x="60121" y="90170"/>
                  </a:lnTo>
                  <a:lnTo>
                    <a:pt x="65951" y="96520"/>
                  </a:lnTo>
                  <a:lnTo>
                    <a:pt x="69265" y="104140"/>
                  </a:lnTo>
                  <a:lnTo>
                    <a:pt x="69329" y="107950"/>
                  </a:lnTo>
                  <a:lnTo>
                    <a:pt x="69405" y="113030"/>
                  </a:lnTo>
                  <a:lnTo>
                    <a:pt x="70091" y="120650"/>
                  </a:lnTo>
                  <a:lnTo>
                    <a:pt x="70091" y="127000"/>
                  </a:lnTo>
                  <a:lnTo>
                    <a:pt x="69405" y="134620"/>
                  </a:lnTo>
                  <a:lnTo>
                    <a:pt x="68160" y="139700"/>
                  </a:lnTo>
                  <a:lnTo>
                    <a:pt x="69151" y="146050"/>
                  </a:lnTo>
                  <a:lnTo>
                    <a:pt x="54495" y="170180"/>
                  </a:lnTo>
                  <a:lnTo>
                    <a:pt x="51308" y="172720"/>
                  </a:lnTo>
                  <a:lnTo>
                    <a:pt x="49657" y="175260"/>
                  </a:lnTo>
                  <a:lnTo>
                    <a:pt x="48412" y="176530"/>
                  </a:lnTo>
                  <a:lnTo>
                    <a:pt x="47650" y="179070"/>
                  </a:lnTo>
                  <a:lnTo>
                    <a:pt x="43853" y="187960"/>
                  </a:lnTo>
                  <a:lnTo>
                    <a:pt x="40462" y="193040"/>
                  </a:lnTo>
                  <a:lnTo>
                    <a:pt x="35547" y="195580"/>
                  </a:lnTo>
                  <a:lnTo>
                    <a:pt x="27127" y="199390"/>
                  </a:lnTo>
                  <a:lnTo>
                    <a:pt x="25819" y="200660"/>
                  </a:lnTo>
                  <a:lnTo>
                    <a:pt x="24587" y="201930"/>
                  </a:lnTo>
                  <a:lnTo>
                    <a:pt x="23469" y="201930"/>
                  </a:lnTo>
                  <a:lnTo>
                    <a:pt x="23114" y="207010"/>
                  </a:lnTo>
                  <a:lnTo>
                    <a:pt x="23025" y="208280"/>
                  </a:lnTo>
                  <a:lnTo>
                    <a:pt x="20878" y="214630"/>
                  </a:lnTo>
                  <a:lnTo>
                    <a:pt x="17233" y="219710"/>
                  </a:lnTo>
                  <a:lnTo>
                    <a:pt x="13131" y="226060"/>
                  </a:lnTo>
                  <a:lnTo>
                    <a:pt x="10541" y="233680"/>
                  </a:lnTo>
                  <a:lnTo>
                    <a:pt x="9677" y="240030"/>
                  </a:lnTo>
                  <a:lnTo>
                    <a:pt x="9702" y="243840"/>
                  </a:lnTo>
                  <a:lnTo>
                    <a:pt x="10083" y="248920"/>
                  </a:lnTo>
                  <a:lnTo>
                    <a:pt x="10464" y="250190"/>
                  </a:lnTo>
                  <a:lnTo>
                    <a:pt x="10464" y="251460"/>
                  </a:lnTo>
                  <a:lnTo>
                    <a:pt x="10083" y="252730"/>
                  </a:lnTo>
                  <a:lnTo>
                    <a:pt x="13741" y="261620"/>
                  </a:lnTo>
                  <a:lnTo>
                    <a:pt x="20891" y="256540"/>
                  </a:lnTo>
                  <a:lnTo>
                    <a:pt x="25298" y="259080"/>
                  </a:lnTo>
                  <a:lnTo>
                    <a:pt x="27152" y="265430"/>
                  </a:lnTo>
                  <a:lnTo>
                    <a:pt x="24599" y="271780"/>
                  </a:lnTo>
                  <a:lnTo>
                    <a:pt x="19215" y="274320"/>
                  </a:lnTo>
                  <a:lnTo>
                    <a:pt x="14655" y="278130"/>
                  </a:lnTo>
                  <a:lnTo>
                    <a:pt x="10236" y="281940"/>
                  </a:lnTo>
                  <a:lnTo>
                    <a:pt x="5981" y="284480"/>
                  </a:lnTo>
                  <a:lnTo>
                    <a:pt x="1587" y="288290"/>
                  </a:lnTo>
                  <a:lnTo>
                    <a:pt x="0" y="294640"/>
                  </a:lnTo>
                  <a:lnTo>
                    <a:pt x="2184" y="298450"/>
                  </a:lnTo>
                  <a:lnTo>
                    <a:pt x="3238" y="302260"/>
                  </a:lnTo>
                  <a:lnTo>
                    <a:pt x="3289" y="303530"/>
                  </a:lnTo>
                  <a:lnTo>
                    <a:pt x="3390" y="306070"/>
                  </a:lnTo>
                  <a:lnTo>
                    <a:pt x="9779" y="312420"/>
                  </a:lnTo>
                  <a:lnTo>
                    <a:pt x="5372" y="316230"/>
                  </a:lnTo>
                  <a:lnTo>
                    <a:pt x="6134" y="321310"/>
                  </a:lnTo>
                  <a:lnTo>
                    <a:pt x="7962" y="322580"/>
                  </a:lnTo>
                  <a:lnTo>
                    <a:pt x="10083" y="323850"/>
                  </a:lnTo>
                  <a:lnTo>
                    <a:pt x="12369" y="325120"/>
                  </a:lnTo>
                  <a:lnTo>
                    <a:pt x="17691" y="327660"/>
                  </a:lnTo>
                  <a:lnTo>
                    <a:pt x="22301" y="331470"/>
                  </a:lnTo>
                  <a:lnTo>
                    <a:pt x="25755" y="335280"/>
                  </a:lnTo>
                  <a:lnTo>
                    <a:pt x="35483" y="351790"/>
                  </a:lnTo>
                  <a:lnTo>
                    <a:pt x="40259" y="359410"/>
                  </a:lnTo>
                  <a:lnTo>
                    <a:pt x="44767" y="367030"/>
                  </a:lnTo>
                  <a:lnTo>
                    <a:pt x="48907" y="375920"/>
                  </a:lnTo>
                  <a:lnTo>
                    <a:pt x="56743" y="392430"/>
                  </a:lnTo>
                  <a:lnTo>
                    <a:pt x="60883" y="401320"/>
                  </a:lnTo>
                  <a:lnTo>
                    <a:pt x="66649" y="411480"/>
                  </a:lnTo>
                  <a:lnTo>
                    <a:pt x="72631" y="421640"/>
                  </a:lnTo>
                  <a:lnTo>
                    <a:pt x="78676" y="433070"/>
                  </a:lnTo>
                  <a:lnTo>
                    <a:pt x="84607" y="443230"/>
                  </a:lnTo>
                  <a:lnTo>
                    <a:pt x="86702" y="445770"/>
                  </a:lnTo>
                  <a:lnTo>
                    <a:pt x="87922" y="449580"/>
                  </a:lnTo>
                  <a:lnTo>
                    <a:pt x="88112" y="453390"/>
                  </a:lnTo>
                  <a:lnTo>
                    <a:pt x="86817" y="459740"/>
                  </a:lnTo>
                  <a:lnTo>
                    <a:pt x="89560" y="467360"/>
                  </a:lnTo>
                  <a:lnTo>
                    <a:pt x="95262" y="472440"/>
                  </a:lnTo>
                  <a:lnTo>
                    <a:pt x="100634" y="477520"/>
                  </a:lnTo>
                  <a:lnTo>
                    <a:pt x="106502" y="482600"/>
                  </a:lnTo>
                  <a:lnTo>
                    <a:pt x="112839" y="487680"/>
                  </a:lnTo>
                  <a:lnTo>
                    <a:pt x="119595" y="491490"/>
                  </a:lnTo>
                  <a:lnTo>
                    <a:pt x="126619" y="494030"/>
                  </a:lnTo>
                  <a:lnTo>
                    <a:pt x="147269" y="505460"/>
                  </a:lnTo>
                  <a:lnTo>
                    <a:pt x="173977" y="524510"/>
                  </a:lnTo>
                  <a:lnTo>
                    <a:pt x="178752" y="528320"/>
                  </a:lnTo>
                  <a:lnTo>
                    <a:pt x="183781" y="533400"/>
                  </a:lnTo>
                  <a:lnTo>
                    <a:pt x="187566" y="535940"/>
                  </a:lnTo>
                  <a:lnTo>
                    <a:pt x="189953" y="539750"/>
                  </a:lnTo>
                  <a:lnTo>
                    <a:pt x="190995" y="553720"/>
                  </a:lnTo>
                  <a:lnTo>
                    <a:pt x="191795" y="562610"/>
                  </a:lnTo>
                  <a:lnTo>
                    <a:pt x="192544" y="571500"/>
                  </a:lnTo>
                  <a:lnTo>
                    <a:pt x="192976" y="579120"/>
                  </a:lnTo>
                  <a:lnTo>
                    <a:pt x="193052" y="580390"/>
                  </a:lnTo>
                  <a:lnTo>
                    <a:pt x="193128" y="584200"/>
                  </a:lnTo>
                  <a:lnTo>
                    <a:pt x="193243" y="590550"/>
                  </a:lnTo>
                  <a:lnTo>
                    <a:pt x="193268" y="591820"/>
                  </a:lnTo>
                  <a:lnTo>
                    <a:pt x="192265" y="603250"/>
                  </a:lnTo>
                  <a:lnTo>
                    <a:pt x="190055" y="613410"/>
                  </a:lnTo>
                  <a:lnTo>
                    <a:pt x="186664" y="624840"/>
                  </a:lnTo>
                  <a:lnTo>
                    <a:pt x="185597" y="626110"/>
                  </a:lnTo>
                  <a:lnTo>
                    <a:pt x="186664" y="627380"/>
                  </a:lnTo>
                  <a:lnTo>
                    <a:pt x="189712" y="635000"/>
                  </a:lnTo>
                  <a:lnTo>
                    <a:pt x="185445" y="642620"/>
                  </a:lnTo>
                  <a:lnTo>
                    <a:pt x="186664" y="650240"/>
                  </a:lnTo>
                  <a:lnTo>
                    <a:pt x="187109" y="659130"/>
                  </a:lnTo>
                  <a:lnTo>
                    <a:pt x="186905" y="664210"/>
                  </a:lnTo>
                  <a:lnTo>
                    <a:pt x="186804" y="666750"/>
                  </a:lnTo>
                  <a:lnTo>
                    <a:pt x="179006" y="706120"/>
                  </a:lnTo>
                  <a:lnTo>
                    <a:pt x="170980" y="730250"/>
                  </a:lnTo>
                  <a:lnTo>
                    <a:pt x="170980" y="734060"/>
                  </a:lnTo>
                  <a:lnTo>
                    <a:pt x="172212" y="737870"/>
                  </a:lnTo>
                  <a:lnTo>
                    <a:pt x="174929" y="742950"/>
                  </a:lnTo>
                  <a:lnTo>
                    <a:pt x="174929" y="748030"/>
                  </a:lnTo>
                  <a:lnTo>
                    <a:pt x="172212" y="753110"/>
                  </a:lnTo>
                  <a:lnTo>
                    <a:pt x="169367" y="759460"/>
                  </a:lnTo>
                  <a:lnTo>
                    <a:pt x="167919" y="765810"/>
                  </a:lnTo>
                  <a:lnTo>
                    <a:pt x="167894" y="773430"/>
                  </a:lnTo>
                  <a:lnTo>
                    <a:pt x="169329" y="779780"/>
                  </a:lnTo>
                  <a:lnTo>
                    <a:pt x="170522" y="787400"/>
                  </a:lnTo>
                  <a:lnTo>
                    <a:pt x="170815" y="793750"/>
                  </a:lnTo>
                  <a:lnTo>
                    <a:pt x="170929" y="796290"/>
                  </a:lnTo>
                  <a:lnTo>
                    <a:pt x="170522" y="803910"/>
                  </a:lnTo>
                  <a:lnTo>
                    <a:pt x="169329" y="811530"/>
                  </a:lnTo>
                  <a:lnTo>
                    <a:pt x="167106" y="820420"/>
                  </a:lnTo>
                  <a:lnTo>
                    <a:pt x="166890" y="821055"/>
                  </a:lnTo>
                  <a:lnTo>
                    <a:pt x="166890" y="1223010"/>
                  </a:lnTo>
                  <a:lnTo>
                    <a:pt x="161048" y="1225550"/>
                  </a:lnTo>
                  <a:lnTo>
                    <a:pt x="154444" y="1226820"/>
                  </a:lnTo>
                  <a:lnTo>
                    <a:pt x="148183" y="1224280"/>
                  </a:lnTo>
                  <a:lnTo>
                    <a:pt x="148031" y="1224280"/>
                  </a:lnTo>
                  <a:lnTo>
                    <a:pt x="155638" y="1220470"/>
                  </a:lnTo>
                  <a:lnTo>
                    <a:pt x="166890" y="1223010"/>
                  </a:lnTo>
                  <a:lnTo>
                    <a:pt x="166890" y="821055"/>
                  </a:lnTo>
                  <a:lnTo>
                    <a:pt x="164503" y="828040"/>
                  </a:lnTo>
                  <a:lnTo>
                    <a:pt x="162052" y="836930"/>
                  </a:lnTo>
                  <a:lnTo>
                    <a:pt x="160350" y="844550"/>
                  </a:lnTo>
                  <a:lnTo>
                    <a:pt x="159816" y="847090"/>
                  </a:lnTo>
                  <a:lnTo>
                    <a:pt x="159054" y="848360"/>
                  </a:lnTo>
                  <a:lnTo>
                    <a:pt x="158076" y="850900"/>
                  </a:lnTo>
                  <a:lnTo>
                    <a:pt x="154876" y="858520"/>
                  </a:lnTo>
                  <a:lnTo>
                    <a:pt x="151993" y="866140"/>
                  </a:lnTo>
                  <a:lnTo>
                    <a:pt x="148640" y="873760"/>
                  </a:lnTo>
                  <a:lnTo>
                    <a:pt x="146177" y="878840"/>
                  </a:lnTo>
                  <a:lnTo>
                    <a:pt x="143319" y="885190"/>
                  </a:lnTo>
                  <a:lnTo>
                    <a:pt x="139319" y="891540"/>
                  </a:lnTo>
                  <a:lnTo>
                    <a:pt x="133438" y="896620"/>
                  </a:lnTo>
                  <a:lnTo>
                    <a:pt x="136512" y="913130"/>
                  </a:lnTo>
                  <a:lnTo>
                    <a:pt x="138099" y="922020"/>
                  </a:lnTo>
                  <a:lnTo>
                    <a:pt x="139827" y="929640"/>
                  </a:lnTo>
                  <a:lnTo>
                    <a:pt x="140855" y="934720"/>
                  </a:lnTo>
                  <a:lnTo>
                    <a:pt x="140042" y="939800"/>
                  </a:lnTo>
                  <a:lnTo>
                    <a:pt x="137541" y="943610"/>
                  </a:lnTo>
                  <a:lnTo>
                    <a:pt x="132867" y="953770"/>
                  </a:lnTo>
                  <a:lnTo>
                    <a:pt x="130429" y="963930"/>
                  </a:lnTo>
                  <a:lnTo>
                    <a:pt x="130403" y="966470"/>
                  </a:lnTo>
                  <a:lnTo>
                    <a:pt x="130302" y="974090"/>
                  </a:lnTo>
                  <a:lnTo>
                    <a:pt x="132524" y="984250"/>
                  </a:lnTo>
                  <a:lnTo>
                    <a:pt x="126720" y="990600"/>
                  </a:lnTo>
                  <a:lnTo>
                    <a:pt x="124625" y="998220"/>
                  </a:lnTo>
                  <a:lnTo>
                    <a:pt x="123939" y="1007110"/>
                  </a:lnTo>
                  <a:lnTo>
                    <a:pt x="122326" y="1014730"/>
                  </a:lnTo>
                  <a:lnTo>
                    <a:pt x="130238" y="1016000"/>
                  </a:lnTo>
                  <a:lnTo>
                    <a:pt x="133438" y="1014730"/>
                  </a:lnTo>
                  <a:lnTo>
                    <a:pt x="133438" y="1004570"/>
                  </a:lnTo>
                  <a:lnTo>
                    <a:pt x="131305" y="1002030"/>
                  </a:lnTo>
                  <a:lnTo>
                    <a:pt x="133438" y="998220"/>
                  </a:lnTo>
                  <a:lnTo>
                    <a:pt x="134975" y="994410"/>
                  </a:lnTo>
                  <a:lnTo>
                    <a:pt x="136055" y="989330"/>
                  </a:lnTo>
                  <a:lnTo>
                    <a:pt x="136626" y="985520"/>
                  </a:lnTo>
                  <a:lnTo>
                    <a:pt x="141185" y="982980"/>
                  </a:lnTo>
                  <a:lnTo>
                    <a:pt x="147878" y="979170"/>
                  </a:lnTo>
                  <a:lnTo>
                    <a:pt x="153352" y="993140"/>
                  </a:lnTo>
                  <a:lnTo>
                    <a:pt x="150101" y="1000760"/>
                  </a:lnTo>
                  <a:lnTo>
                    <a:pt x="147459" y="1008380"/>
                  </a:lnTo>
                  <a:lnTo>
                    <a:pt x="145440" y="1017270"/>
                  </a:lnTo>
                  <a:lnTo>
                    <a:pt x="144081" y="1024890"/>
                  </a:lnTo>
                  <a:lnTo>
                    <a:pt x="143167" y="1033780"/>
                  </a:lnTo>
                  <a:lnTo>
                    <a:pt x="141820" y="1041400"/>
                  </a:lnTo>
                  <a:lnTo>
                    <a:pt x="140042" y="1050290"/>
                  </a:lnTo>
                  <a:lnTo>
                    <a:pt x="137845" y="1057910"/>
                  </a:lnTo>
                  <a:lnTo>
                    <a:pt x="136448" y="1065530"/>
                  </a:lnTo>
                  <a:lnTo>
                    <a:pt x="133388" y="1071880"/>
                  </a:lnTo>
                  <a:lnTo>
                    <a:pt x="128866" y="1078230"/>
                  </a:lnTo>
                  <a:lnTo>
                    <a:pt x="120815" y="1069340"/>
                  </a:lnTo>
                  <a:lnTo>
                    <a:pt x="103466" y="1084580"/>
                  </a:lnTo>
                  <a:lnTo>
                    <a:pt x="108648" y="1087120"/>
                  </a:lnTo>
                  <a:lnTo>
                    <a:pt x="111988" y="1090930"/>
                  </a:lnTo>
                  <a:lnTo>
                    <a:pt x="123850" y="1089660"/>
                  </a:lnTo>
                  <a:lnTo>
                    <a:pt x="125222" y="1093470"/>
                  </a:lnTo>
                  <a:lnTo>
                    <a:pt x="122174" y="1103630"/>
                  </a:lnTo>
                  <a:lnTo>
                    <a:pt x="118376" y="1107440"/>
                  </a:lnTo>
                  <a:lnTo>
                    <a:pt x="119748" y="1113790"/>
                  </a:lnTo>
                  <a:lnTo>
                    <a:pt x="132981" y="1113790"/>
                  </a:lnTo>
                  <a:lnTo>
                    <a:pt x="132981" y="1121410"/>
                  </a:lnTo>
                  <a:lnTo>
                    <a:pt x="120205" y="1118870"/>
                  </a:lnTo>
                  <a:lnTo>
                    <a:pt x="120205" y="1135380"/>
                  </a:lnTo>
                  <a:lnTo>
                    <a:pt x="116852" y="1135380"/>
                  </a:lnTo>
                  <a:lnTo>
                    <a:pt x="114579" y="1131570"/>
                  </a:lnTo>
                  <a:lnTo>
                    <a:pt x="112445" y="1127760"/>
                  </a:lnTo>
                  <a:lnTo>
                    <a:pt x="110159" y="1123950"/>
                  </a:lnTo>
                  <a:lnTo>
                    <a:pt x="108496" y="1123950"/>
                  </a:lnTo>
                  <a:lnTo>
                    <a:pt x="107734" y="1122680"/>
                  </a:lnTo>
                  <a:lnTo>
                    <a:pt x="101193" y="1130300"/>
                  </a:lnTo>
                  <a:lnTo>
                    <a:pt x="108343" y="1139190"/>
                  </a:lnTo>
                  <a:lnTo>
                    <a:pt x="106667" y="1153160"/>
                  </a:lnTo>
                  <a:lnTo>
                    <a:pt x="109702" y="1154430"/>
                  </a:lnTo>
                  <a:lnTo>
                    <a:pt x="112141" y="1155700"/>
                  </a:lnTo>
                  <a:lnTo>
                    <a:pt x="109550" y="1159510"/>
                  </a:lnTo>
                  <a:lnTo>
                    <a:pt x="111836" y="1160780"/>
                  </a:lnTo>
                  <a:lnTo>
                    <a:pt x="114274" y="1163320"/>
                  </a:lnTo>
                  <a:lnTo>
                    <a:pt x="117919" y="1155700"/>
                  </a:lnTo>
                  <a:lnTo>
                    <a:pt x="117309" y="1154430"/>
                  </a:lnTo>
                  <a:lnTo>
                    <a:pt x="118376" y="1151890"/>
                  </a:lnTo>
                  <a:lnTo>
                    <a:pt x="120637" y="1150620"/>
                  </a:lnTo>
                  <a:lnTo>
                    <a:pt x="123075" y="1148080"/>
                  </a:lnTo>
                  <a:lnTo>
                    <a:pt x="125679" y="1146810"/>
                  </a:lnTo>
                  <a:lnTo>
                    <a:pt x="119595" y="1167130"/>
                  </a:lnTo>
                  <a:lnTo>
                    <a:pt x="121907" y="1172210"/>
                  </a:lnTo>
                  <a:lnTo>
                    <a:pt x="123494" y="1177290"/>
                  </a:lnTo>
                  <a:lnTo>
                    <a:pt x="124307" y="1182370"/>
                  </a:lnTo>
                  <a:lnTo>
                    <a:pt x="124307" y="1187450"/>
                  </a:lnTo>
                  <a:lnTo>
                    <a:pt x="129324" y="1191260"/>
                  </a:lnTo>
                  <a:lnTo>
                    <a:pt x="130238" y="1196340"/>
                  </a:lnTo>
                  <a:lnTo>
                    <a:pt x="131914" y="1203960"/>
                  </a:lnTo>
                  <a:lnTo>
                    <a:pt x="134493" y="1206500"/>
                  </a:lnTo>
                  <a:lnTo>
                    <a:pt x="143624" y="1209040"/>
                  </a:lnTo>
                  <a:lnTo>
                    <a:pt x="143624" y="1215390"/>
                  </a:lnTo>
                  <a:lnTo>
                    <a:pt x="135864" y="1212850"/>
                  </a:lnTo>
                  <a:lnTo>
                    <a:pt x="134035" y="1217930"/>
                  </a:lnTo>
                  <a:lnTo>
                    <a:pt x="135102" y="1221740"/>
                  </a:lnTo>
                  <a:lnTo>
                    <a:pt x="135102" y="1228090"/>
                  </a:lnTo>
                  <a:lnTo>
                    <a:pt x="140881" y="1233170"/>
                  </a:lnTo>
                  <a:lnTo>
                    <a:pt x="144843" y="1240790"/>
                  </a:lnTo>
                  <a:lnTo>
                    <a:pt x="150164" y="1243330"/>
                  </a:lnTo>
                  <a:lnTo>
                    <a:pt x="154076" y="1236980"/>
                  </a:lnTo>
                  <a:lnTo>
                    <a:pt x="159727" y="1233170"/>
                  </a:lnTo>
                  <a:lnTo>
                    <a:pt x="166827" y="1230630"/>
                  </a:lnTo>
                  <a:lnTo>
                    <a:pt x="175107" y="1228090"/>
                  </a:lnTo>
                  <a:lnTo>
                    <a:pt x="173431" y="1231900"/>
                  </a:lnTo>
                  <a:lnTo>
                    <a:pt x="172974" y="1234440"/>
                  </a:lnTo>
                  <a:lnTo>
                    <a:pt x="171754" y="1235710"/>
                  </a:lnTo>
                  <a:lnTo>
                    <a:pt x="168236" y="1236980"/>
                  </a:lnTo>
                  <a:lnTo>
                    <a:pt x="160807" y="1239520"/>
                  </a:lnTo>
                  <a:lnTo>
                    <a:pt x="158076" y="1240790"/>
                  </a:lnTo>
                  <a:lnTo>
                    <a:pt x="154724" y="1240790"/>
                  </a:lnTo>
                  <a:lnTo>
                    <a:pt x="153657" y="1244600"/>
                  </a:lnTo>
                  <a:lnTo>
                    <a:pt x="158534" y="1247140"/>
                  </a:lnTo>
                  <a:lnTo>
                    <a:pt x="163245" y="1249680"/>
                  </a:lnTo>
                  <a:lnTo>
                    <a:pt x="174498" y="1253490"/>
                  </a:lnTo>
                  <a:lnTo>
                    <a:pt x="177990" y="1252220"/>
                  </a:lnTo>
                  <a:lnTo>
                    <a:pt x="178117" y="1249680"/>
                  </a:lnTo>
                  <a:lnTo>
                    <a:pt x="178244" y="1247140"/>
                  </a:lnTo>
                  <a:lnTo>
                    <a:pt x="178346" y="1244600"/>
                  </a:lnTo>
                  <a:lnTo>
                    <a:pt x="178460" y="1240790"/>
                  </a:lnTo>
                  <a:lnTo>
                    <a:pt x="178498" y="1239520"/>
                  </a:lnTo>
                  <a:lnTo>
                    <a:pt x="197243" y="1221740"/>
                  </a:lnTo>
                  <a:lnTo>
                    <a:pt x="202653" y="1221740"/>
                  </a:lnTo>
                  <a:lnTo>
                    <a:pt x="195986" y="1228001"/>
                  </a:lnTo>
                  <a:lnTo>
                    <a:pt x="194030" y="1229385"/>
                  </a:lnTo>
                  <a:lnTo>
                    <a:pt x="192100" y="1231011"/>
                  </a:lnTo>
                  <a:lnTo>
                    <a:pt x="190309" y="1232801"/>
                  </a:lnTo>
                  <a:lnTo>
                    <a:pt x="189077" y="1234313"/>
                  </a:lnTo>
                  <a:lnTo>
                    <a:pt x="188493" y="1236256"/>
                  </a:lnTo>
                  <a:lnTo>
                    <a:pt x="188633" y="1237970"/>
                  </a:lnTo>
                  <a:lnTo>
                    <a:pt x="188645" y="1238123"/>
                  </a:lnTo>
                  <a:lnTo>
                    <a:pt x="189801" y="1239685"/>
                  </a:lnTo>
                  <a:lnTo>
                    <a:pt x="191731" y="1240713"/>
                  </a:lnTo>
                  <a:lnTo>
                    <a:pt x="193509" y="1240713"/>
                  </a:lnTo>
                  <a:lnTo>
                    <a:pt x="197815" y="1240967"/>
                  </a:lnTo>
                  <a:lnTo>
                    <a:pt x="202133" y="1240967"/>
                  </a:lnTo>
                  <a:lnTo>
                    <a:pt x="206438" y="1240713"/>
                  </a:lnTo>
                  <a:lnTo>
                    <a:pt x="202780" y="1243901"/>
                  </a:lnTo>
                  <a:lnTo>
                    <a:pt x="201269" y="1245577"/>
                  </a:lnTo>
                  <a:lnTo>
                    <a:pt x="199440" y="1246797"/>
                  </a:lnTo>
                  <a:lnTo>
                    <a:pt x="191985" y="1251966"/>
                  </a:lnTo>
                  <a:lnTo>
                    <a:pt x="191985" y="1254099"/>
                  </a:lnTo>
                  <a:lnTo>
                    <a:pt x="198678" y="1259128"/>
                  </a:lnTo>
                  <a:lnTo>
                    <a:pt x="200660" y="1260640"/>
                  </a:lnTo>
                  <a:lnTo>
                    <a:pt x="204609" y="1260487"/>
                  </a:lnTo>
                  <a:lnTo>
                    <a:pt x="204609" y="1264450"/>
                  </a:lnTo>
                  <a:lnTo>
                    <a:pt x="189407" y="1266126"/>
                  </a:lnTo>
                  <a:lnTo>
                    <a:pt x="184073" y="1267040"/>
                  </a:lnTo>
                  <a:lnTo>
                    <a:pt x="178600" y="1263383"/>
                  </a:lnTo>
                  <a:lnTo>
                    <a:pt x="172186" y="1267142"/>
                  </a:lnTo>
                  <a:lnTo>
                    <a:pt x="172516" y="1267142"/>
                  </a:lnTo>
                  <a:lnTo>
                    <a:pt x="184683" y="1275867"/>
                  </a:lnTo>
                  <a:lnTo>
                    <a:pt x="199898" y="1274648"/>
                  </a:lnTo>
                  <a:lnTo>
                    <a:pt x="199656" y="1277353"/>
                  </a:lnTo>
                  <a:lnTo>
                    <a:pt x="199618" y="1277835"/>
                  </a:lnTo>
                  <a:lnTo>
                    <a:pt x="199491" y="1279207"/>
                  </a:lnTo>
                  <a:lnTo>
                    <a:pt x="199440" y="1279817"/>
                  </a:lnTo>
                  <a:lnTo>
                    <a:pt x="197739" y="1283931"/>
                  </a:lnTo>
                  <a:lnTo>
                    <a:pt x="197612" y="1284236"/>
                  </a:lnTo>
                  <a:lnTo>
                    <a:pt x="204609" y="1286357"/>
                  </a:lnTo>
                  <a:lnTo>
                    <a:pt x="214960" y="1279207"/>
                  </a:lnTo>
                  <a:lnTo>
                    <a:pt x="219824" y="1281798"/>
                  </a:lnTo>
                  <a:lnTo>
                    <a:pt x="220433" y="1282103"/>
                  </a:lnTo>
                  <a:lnTo>
                    <a:pt x="220802" y="1279817"/>
                  </a:lnTo>
                  <a:lnTo>
                    <a:pt x="220891" y="1279207"/>
                  </a:lnTo>
                  <a:lnTo>
                    <a:pt x="221437" y="1275867"/>
                  </a:lnTo>
                  <a:lnTo>
                    <a:pt x="221513" y="1275410"/>
                  </a:lnTo>
                  <a:lnTo>
                    <a:pt x="221640" y="1274648"/>
                  </a:lnTo>
                  <a:lnTo>
                    <a:pt x="222008" y="1272362"/>
                  </a:lnTo>
                  <a:lnTo>
                    <a:pt x="222097" y="1271752"/>
                  </a:lnTo>
                  <a:lnTo>
                    <a:pt x="228180" y="1275410"/>
                  </a:lnTo>
                  <a:lnTo>
                    <a:pt x="230314" y="1283017"/>
                  </a:lnTo>
                  <a:lnTo>
                    <a:pt x="242328" y="1283931"/>
                  </a:lnTo>
                  <a:lnTo>
                    <a:pt x="246011" y="1278026"/>
                  </a:lnTo>
                  <a:lnTo>
                    <a:pt x="246138" y="1277835"/>
                  </a:lnTo>
                  <a:lnTo>
                    <a:pt x="253263" y="1278026"/>
                  </a:lnTo>
                  <a:lnTo>
                    <a:pt x="255257" y="1277835"/>
                  </a:lnTo>
                  <a:lnTo>
                    <a:pt x="260324" y="1277353"/>
                  </a:lnTo>
                  <a:lnTo>
                    <a:pt x="267030" y="1275867"/>
                  </a:lnTo>
                  <a:lnTo>
                    <a:pt x="268401" y="1275410"/>
                  </a:lnTo>
                  <a:lnTo>
                    <a:pt x="273964" y="1273429"/>
                  </a:lnTo>
                  <a:lnTo>
                    <a:pt x="273964" y="1272362"/>
                  </a:lnTo>
                  <a:lnTo>
                    <a:pt x="272249" y="1271752"/>
                  </a:lnTo>
                  <a:lnTo>
                    <a:pt x="259308" y="1267142"/>
                  </a:lnTo>
                  <a:lnTo>
                    <a:pt x="247548" y="1260487"/>
                  </a:lnTo>
                  <a:lnTo>
                    <a:pt x="245872" y="1259547"/>
                  </a:lnTo>
                  <a:lnTo>
                    <a:pt x="233934" y="1249756"/>
                  </a:lnTo>
                  <a:lnTo>
                    <a:pt x="223774" y="1237970"/>
                  </a:lnTo>
                  <a:lnTo>
                    <a:pt x="222770" y="1236256"/>
                  </a:lnTo>
                  <a:lnTo>
                    <a:pt x="222250" y="1234313"/>
                  </a:lnTo>
                  <a:lnTo>
                    <a:pt x="222186" y="1228001"/>
                  </a:lnTo>
                  <a:lnTo>
                    <a:pt x="218821" y="1224445"/>
                  </a:lnTo>
                  <a:lnTo>
                    <a:pt x="214503" y="1224127"/>
                  </a:lnTo>
                  <a:lnTo>
                    <a:pt x="211124" y="1223111"/>
                  </a:lnTo>
                  <a:lnTo>
                    <a:pt x="207835" y="1221892"/>
                  </a:lnTo>
                  <a:lnTo>
                    <a:pt x="204609" y="1220470"/>
                  </a:lnTo>
                  <a:lnTo>
                    <a:pt x="204457" y="1220508"/>
                  </a:lnTo>
                  <a:lnTo>
                    <a:pt x="203847" y="1217930"/>
                  </a:lnTo>
                  <a:lnTo>
                    <a:pt x="204762" y="1215390"/>
                  </a:lnTo>
                  <a:lnTo>
                    <a:pt x="216763" y="1215390"/>
                  </a:lnTo>
                  <a:lnTo>
                    <a:pt x="220129" y="1216660"/>
                  </a:lnTo>
                  <a:lnTo>
                    <a:pt x="219621" y="1212850"/>
                  </a:lnTo>
                  <a:lnTo>
                    <a:pt x="218528" y="1210310"/>
                  </a:lnTo>
                  <a:lnTo>
                    <a:pt x="216928" y="1207770"/>
                  </a:lnTo>
                  <a:lnTo>
                    <a:pt x="213055" y="1201420"/>
                  </a:lnTo>
                  <a:lnTo>
                    <a:pt x="210616" y="1193800"/>
                  </a:lnTo>
                  <a:lnTo>
                    <a:pt x="209778" y="1187450"/>
                  </a:lnTo>
                  <a:lnTo>
                    <a:pt x="207441" y="1179830"/>
                  </a:lnTo>
                  <a:lnTo>
                    <a:pt x="211188" y="1170940"/>
                  </a:lnTo>
                  <a:lnTo>
                    <a:pt x="218605" y="1167130"/>
                  </a:lnTo>
                  <a:lnTo>
                    <a:pt x="220853" y="1165860"/>
                  </a:lnTo>
                  <a:lnTo>
                    <a:pt x="223177" y="1164590"/>
                  </a:lnTo>
                  <a:lnTo>
                    <a:pt x="225602" y="1164590"/>
                  </a:lnTo>
                  <a:lnTo>
                    <a:pt x="231267" y="1162050"/>
                  </a:lnTo>
                  <a:lnTo>
                    <a:pt x="235038" y="1156970"/>
                  </a:lnTo>
                  <a:lnTo>
                    <a:pt x="234911" y="1154430"/>
                  </a:lnTo>
                  <a:lnTo>
                    <a:pt x="234784" y="1151890"/>
                  </a:lnTo>
                  <a:lnTo>
                    <a:pt x="234721" y="1150620"/>
                  </a:lnTo>
                  <a:lnTo>
                    <a:pt x="235610" y="1146810"/>
                  </a:lnTo>
                  <a:lnTo>
                    <a:pt x="236194" y="1144270"/>
                  </a:lnTo>
                  <a:lnTo>
                    <a:pt x="253123" y="1126490"/>
                  </a:lnTo>
                  <a:lnTo>
                    <a:pt x="255409" y="1125220"/>
                  </a:lnTo>
                  <a:lnTo>
                    <a:pt x="262051" y="1121410"/>
                  </a:lnTo>
                  <a:lnTo>
                    <a:pt x="266585" y="1115060"/>
                  </a:lnTo>
                  <a:lnTo>
                    <a:pt x="267881" y="1107440"/>
                  </a:lnTo>
                  <a:lnTo>
                    <a:pt x="269074" y="1103630"/>
                  </a:lnTo>
                  <a:lnTo>
                    <a:pt x="267055" y="1099820"/>
                  </a:lnTo>
                  <a:lnTo>
                    <a:pt x="262864" y="1098550"/>
                  </a:lnTo>
                  <a:lnTo>
                    <a:pt x="262331" y="1097280"/>
                  </a:lnTo>
                  <a:lnTo>
                    <a:pt x="253961" y="1097280"/>
                  </a:lnTo>
                  <a:lnTo>
                    <a:pt x="246672" y="1093470"/>
                  </a:lnTo>
                  <a:lnTo>
                    <a:pt x="243700" y="1089660"/>
                  </a:lnTo>
                  <a:lnTo>
                    <a:pt x="241719" y="1087120"/>
                  </a:lnTo>
                  <a:lnTo>
                    <a:pt x="235483" y="1082040"/>
                  </a:lnTo>
                  <a:lnTo>
                    <a:pt x="235331" y="1078230"/>
                  </a:lnTo>
                  <a:lnTo>
                    <a:pt x="239141" y="1069340"/>
                  </a:lnTo>
                  <a:lnTo>
                    <a:pt x="241668" y="1062990"/>
                  </a:lnTo>
                  <a:lnTo>
                    <a:pt x="247243" y="1056640"/>
                  </a:lnTo>
                  <a:lnTo>
                    <a:pt x="254342" y="1054100"/>
                  </a:lnTo>
                  <a:lnTo>
                    <a:pt x="268643" y="1050290"/>
                  </a:lnTo>
                  <a:lnTo>
                    <a:pt x="269557" y="1047750"/>
                  </a:lnTo>
                  <a:lnTo>
                    <a:pt x="270014" y="1045210"/>
                  </a:lnTo>
                  <a:lnTo>
                    <a:pt x="271386" y="1043940"/>
                  </a:lnTo>
                  <a:lnTo>
                    <a:pt x="275945" y="1041400"/>
                  </a:lnTo>
                  <a:lnTo>
                    <a:pt x="277761" y="1035050"/>
                  </a:lnTo>
                  <a:lnTo>
                    <a:pt x="275945" y="1028700"/>
                  </a:lnTo>
                  <a:lnTo>
                    <a:pt x="274967" y="1024890"/>
                  </a:lnTo>
                  <a:lnTo>
                    <a:pt x="276237" y="1021080"/>
                  </a:lnTo>
                  <a:lnTo>
                    <a:pt x="279285" y="1017270"/>
                  </a:lnTo>
                  <a:lnTo>
                    <a:pt x="281419" y="1014730"/>
                  </a:lnTo>
                  <a:lnTo>
                    <a:pt x="283997" y="1013460"/>
                  </a:lnTo>
                  <a:lnTo>
                    <a:pt x="288264" y="1009650"/>
                  </a:lnTo>
                  <a:lnTo>
                    <a:pt x="286131" y="1009650"/>
                  </a:lnTo>
                  <a:lnTo>
                    <a:pt x="286131" y="1008380"/>
                  </a:lnTo>
                  <a:lnTo>
                    <a:pt x="281419" y="1003300"/>
                  </a:lnTo>
                  <a:lnTo>
                    <a:pt x="286893" y="995680"/>
                  </a:lnTo>
                  <a:lnTo>
                    <a:pt x="284187" y="993140"/>
                  </a:lnTo>
                  <a:lnTo>
                    <a:pt x="281940" y="990600"/>
                  </a:lnTo>
                  <a:lnTo>
                    <a:pt x="280200" y="986790"/>
                  </a:lnTo>
                  <a:lnTo>
                    <a:pt x="278879" y="981710"/>
                  </a:lnTo>
                  <a:lnTo>
                    <a:pt x="278523" y="979170"/>
                  </a:lnTo>
                  <a:lnTo>
                    <a:pt x="278168" y="976630"/>
                  </a:lnTo>
                  <a:lnTo>
                    <a:pt x="278066" y="970280"/>
                  </a:lnTo>
                  <a:lnTo>
                    <a:pt x="278714" y="967740"/>
                  </a:lnTo>
                  <a:lnTo>
                    <a:pt x="279908" y="963930"/>
                  </a:lnTo>
                  <a:lnTo>
                    <a:pt x="281571" y="961390"/>
                  </a:lnTo>
                  <a:lnTo>
                    <a:pt x="299821" y="969010"/>
                  </a:lnTo>
                  <a:lnTo>
                    <a:pt x="307378" y="970280"/>
                  </a:lnTo>
                  <a:lnTo>
                    <a:pt x="314871" y="969010"/>
                  </a:lnTo>
                  <a:lnTo>
                    <a:pt x="321881" y="966470"/>
                  </a:lnTo>
                  <a:lnTo>
                    <a:pt x="327952" y="961390"/>
                  </a:lnTo>
                  <a:lnTo>
                    <a:pt x="324878" y="956310"/>
                  </a:lnTo>
                  <a:lnTo>
                    <a:pt x="324878" y="951230"/>
                  </a:lnTo>
                  <a:lnTo>
                    <a:pt x="327952" y="946150"/>
                  </a:lnTo>
                  <a:lnTo>
                    <a:pt x="330669" y="941070"/>
                  </a:lnTo>
                  <a:lnTo>
                    <a:pt x="330669" y="934720"/>
                  </a:lnTo>
                  <a:lnTo>
                    <a:pt x="327952" y="930910"/>
                  </a:lnTo>
                  <a:lnTo>
                    <a:pt x="327952" y="922020"/>
                  </a:lnTo>
                  <a:lnTo>
                    <a:pt x="335508" y="925830"/>
                  </a:lnTo>
                  <a:lnTo>
                    <a:pt x="343941" y="927100"/>
                  </a:lnTo>
                  <a:lnTo>
                    <a:pt x="351993" y="924560"/>
                  </a:lnTo>
                  <a:lnTo>
                    <a:pt x="363194" y="923290"/>
                  </a:lnTo>
                  <a:lnTo>
                    <a:pt x="400329" y="913130"/>
                  </a:lnTo>
                  <a:lnTo>
                    <a:pt x="421043" y="889000"/>
                  </a:lnTo>
                  <a:lnTo>
                    <a:pt x="425145" y="882650"/>
                  </a:lnTo>
                  <a:lnTo>
                    <a:pt x="424535" y="878840"/>
                  </a:lnTo>
                  <a:lnTo>
                    <a:pt x="417995" y="873760"/>
                  </a:lnTo>
                  <a:lnTo>
                    <a:pt x="413893" y="869950"/>
                  </a:lnTo>
                  <a:lnTo>
                    <a:pt x="410540" y="866140"/>
                  </a:lnTo>
                  <a:lnTo>
                    <a:pt x="416318" y="853440"/>
                  </a:lnTo>
                  <a:lnTo>
                    <a:pt x="413435" y="850900"/>
                  </a:lnTo>
                  <a:lnTo>
                    <a:pt x="404609" y="845820"/>
                  </a:lnTo>
                  <a:lnTo>
                    <a:pt x="400659" y="843280"/>
                  </a:lnTo>
                  <a:lnTo>
                    <a:pt x="397002" y="840740"/>
                  </a:lnTo>
                  <a:lnTo>
                    <a:pt x="395084" y="839470"/>
                  </a:lnTo>
                  <a:lnTo>
                    <a:pt x="393839" y="836930"/>
                  </a:lnTo>
                  <a:lnTo>
                    <a:pt x="393509" y="834390"/>
                  </a:lnTo>
                  <a:lnTo>
                    <a:pt x="393509" y="833120"/>
                  </a:lnTo>
                  <a:lnTo>
                    <a:pt x="395795" y="830580"/>
                  </a:lnTo>
                  <a:lnTo>
                    <a:pt x="397459" y="828040"/>
                  </a:lnTo>
                  <a:lnTo>
                    <a:pt x="401777" y="833120"/>
                  </a:lnTo>
                  <a:lnTo>
                    <a:pt x="408012" y="836930"/>
                  </a:lnTo>
                  <a:lnTo>
                    <a:pt x="417690" y="836930"/>
                  </a:lnTo>
                  <a:lnTo>
                    <a:pt x="420598" y="838200"/>
                  </a:lnTo>
                  <a:lnTo>
                    <a:pt x="423164" y="840740"/>
                  </a:lnTo>
                  <a:lnTo>
                    <a:pt x="428244" y="843280"/>
                  </a:lnTo>
                  <a:lnTo>
                    <a:pt x="434047" y="844550"/>
                  </a:lnTo>
                  <a:lnTo>
                    <a:pt x="439750" y="843280"/>
                  </a:lnTo>
                  <a:lnTo>
                    <a:pt x="442290" y="842010"/>
                  </a:lnTo>
                  <a:lnTo>
                    <a:pt x="444957" y="842010"/>
                  </a:lnTo>
                  <a:lnTo>
                    <a:pt x="447497" y="843280"/>
                  </a:lnTo>
                  <a:lnTo>
                    <a:pt x="454875" y="844550"/>
                  </a:lnTo>
                  <a:lnTo>
                    <a:pt x="462026" y="843280"/>
                  </a:lnTo>
                  <a:lnTo>
                    <a:pt x="464159" y="842010"/>
                  </a:lnTo>
                  <a:lnTo>
                    <a:pt x="468414" y="839470"/>
                  </a:lnTo>
                  <a:lnTo>
                    <a:pt x="473506" y="834390"/>
                  </a:lnTo>
                  <a:lnTo>
                    <a:pt x="478231" y="828040"/>
                  </a:lnTo>
                  <a:lnTo>
                    <a:pt x="482790" y="822960"/>
                  </a:lnTo>
                  <a:lnTo>
                    <a:pt x="487451" y="816610"/>
                  </a:lnTo>
                  <a:lnTo>
                    <a:pt x="492518" y="811530"/>
                  </a:lnTo>
                  <a:lnTo>
                    <a:pt x="493991" y="810260"/>
                  </a:lnTo>
                  <a:lnTo>
                    <a:pt x="495566" y="806450"/>
                  </a:lnTo>
                  <a:lnTo>
                    <a:pt x="497687" y="798830"/>
                  </a:lnTo>
                  <a:lnTo>
                    <a:pt x="502716" y="793750"/>
                  </a:lnTo>
                  <a:lnTo>
                    <a:pt x="502589" y="787400"/>
                  </a:lnTo>
                  <a:lnTo>
                    <a:pt x="512216" y="772160"/>
                  </a:lnTo>
                  <a:lnTo>
                    <a:pt x="515759" y="767080"/>
                  </a:lnTo>
                  <a:lnTo>
                    <a:pt x="517918" y="760730"/>
                  </a:lnTo>
                  <a:lnTo>
                    <a:pt x="521119" y="754380"/>
                  </a:lnTo>
                  <a:lnTo>
                    <a:pt x="525373" y="754380"/>
                  </a:lnTo>
                  <a:lnTo>
                    <a:pt x="533133" y="760730"/>
                  </a:lnTo>
                  <a:lnTo>
                    <a:pt x="534949" y="756920"/>
                  </a:lnTo>
                  <a:lnTo>
                    <a:pt x="536778" y="754380"/>
                  </a:lnTo>
                  <a:lnTo>
                    <a:pt x="541401" y="744220"/>
                  </a:lnTo>
                  <a:lnTo>
                    <a:pt x="545147" y="737870"/>
                  </a:lnTo>
                  <a:lnTo>
                    <a:pt x="549668" y="732790"/>
                  </a:lnTo>
                  <a:lnTo>
                    <a:pt x="554875" y="727710"/>
                  </a:lnTo>
                  <a:lnTo>
                    <a:pt x="561987" y="722630"/>
                  </a:lnTo>
                  <a:lnTo>
                    <a:pt x="566407" y="715010"/>
                  </a:lnTo>
                  <a:lnTo>
                    <a:pt x="566737" y="706120"/>
                  </a:lnTo>
                  <a:lnTo>
                    <a:pt x="566737" y="702310"/>
                  </a:lnTo>
                  <a:lnTo>
                    <a:pt x="565975" y="697230"/>
                  </a:lnTo>
                  <a:lnTo>
                    <a:pt x="565950" y="680720"/>
                  </a:lnTo>
                  <a:lnTo>
                    <a:pt x="589229" y="648970"/>
                  </a:lnTo>
                  <a:lnTo>
                    <a:pt x="620776" y="633730"/>
                  </a:lnTo>
                  <a:lnTo>
                    <a:pt x="626465" y="631190"/>
                  </a:lnTo>
                  <a:lnTo>
                    <a:pt x="631228" y="627380"/>
                  </a:lnTo>
                  <a:lnTo>
                    <a:pt x="636968" y="621030"/>
                  </a:lnTo>
                  <a:lnTo>
                    <a:pt x="644664" y="619760"/>
                  </a:lnTo>
                  <a:lnTo>
                    <a:pt x="666381" y="619760"/>
                  </a:lnTo>
                  <a:lnTo>
                    <a:pt x="673379" y="618490"/>
                  </a:lnTo>
                  <a:lnTo>
                    <a:pt x="680351" y="618490"/>
                  </a:lnTo>
                  <a:lnTo>
                    <a:pt x="681723" y="608330"/>
                  </a:lnTo>
                  <a:lnTo>
                    <a:pt x="690245" y="607060"/>
                  </a:lnTo>
                  <a:lnTo>
                    <a:pt x="695566" y="603250"/>
                  </a:lnTo>
                  <a:lnTo>
                    <a:pt x="697001" y="596900"/>
                  </a:lnTo>
                  <a:lnTo>
                    <a:pt x="699363" y="590550"/>
                  </a:lnTo>
                  <a:lnTo>
                    <a:pt x="702564" y="584200"/>
                  </a:lnTo>
                  <a:lnTo>
                    <a:pt x="706259" y="579120"/>
                  </a:lnTo>
                  <a:lnTo>
                    <a:pt x="709587" y="572770"/>
                  </a:lnTo>
                  <a:lnTo>
                    <a:pt x="712863" y="567690"/>
                  </a:lnTo>
                  <a:lnTo>
                    <a:pt x="716394" y="562610"/>
                  </a:lnTo>
                  <a:lnTo>
                    <a:pt x="719124" y="558800"/>
                  </a:lnTo>
                  <a:lnTo>
                    <a:pt x="720458" y="553720"/>
                  </a:lnTo>
                  <a:lnTo>
                    <a:pt x="720204" y="548640"/>
                  </a:lnTo>
                  <a:lnTo>
                    <a:pt x="719734" y="542290"/>
                  </a:lnTo>
                  <a:lnTo>
                    <a:pt x="721563" y="535940"/>
                  </a:lnTo>
                  <a:lnTo>
                    <a:pt x="725373" y="529590"/>
                  </a:lnTo>
                  <a:lnTo>
                    <a:pt x="727189" y="527050"/>
                  </a:lnTo>
                  <a:lnTo>
                    <a:pt x="728421" y="523240"/>
                  </a:lnTo>
                  <a:lnTo>
                    <a:pt x="729018" y="519430"/>
                  </a:lnTo>
                  <a:lnTo>
                    <a:pt x="730237" y="514350"/>
                  </a:lnTo>
                  <a:lnTo>
                    <a:pt x="730313" y="511810"/>
                  </a:lnTo>
                  <a:lnTo>
                    <a:pt x="730389" y="509270"/>
                  </a:lnTo>
                  <a:lnTo>
                    <a:pt x="731761" y="504190"/>
                  </a:lnTo>
                  <a:lnTo>
                    <a:pt x="733564" y="496570"/>
                  </a:lnTo>
                  <a:lnTo>
                    <a:pt x="733679" y="494030"/>
                  </a:lnTo>
                  <a:lnTo>
                    <a:pt x="733793" y="491490"/>
                  </a:lnTo>
                  <a:lnTo>
                    <a:pt x="733920" y="488950"/>
                  </a:lnTo>
                  <a:lnTo>
                    <a:pt x="732828" y="480060"/>
                  </a:lnTo>
                  <a:lnTo>
                    <a:pt x="731913" y="469900"/>
                  </a:lnTo>
                  <a:lnTo>
                    <a:pt x="732472" y="459740"/>
                  </a:lnTo>
                  <a:lnTo>
                    <a:pt x="732536" y="458470"/>
                  </a:lnTo>
                  <a:lnTo>
                    <a:pt x="734669" y="448310"/>
                  </a:lnTo>
                  <a:lnTo>
                    <a:pt x="738301" y="438150"/>
                  </a:lnTo>
                  <a:lnTo>
                    <a:pt x="748334" y="436880"/>
                  </a:lnTo>
                  <a:lnTo>
                    <a:pt x="748487" y="438150"/>
                  </a:lnTo>
                  <a:lnTo>
                    <a:pt x="749173" y="436880"/>
                  </a:lnTo>
                  <a:lnTo>
                    <a:pt x="752602" y="430530"/>
                  </a:lnTo>
                  <a:lnTo>
                    <a:pt x="754926" y="426720"/>
                  </a:lnTo>
                  <a:lnTo>
                    <a:pt x="756920" y="422910"/>
                  </a:lnTo>
                  <a:lnTo>
                    <a:pt x="758532" y="420370"/>
                  </a:lnTo>
                  <a:lnTo>
                    <a:pt x="762114" y="411480"/>
                  </a:lnTo>
                  <a:lnTo>
                    <a:pt x="767308" y="405130"/>
                  </a:lnTo>
                  <a:lnTo>
                    <a:pt x="773734" y="400050"/>
                  </a:lnTo>
                  <a:lnTo>
                    <a:pt x="779665" y="393700"/>
                  </a:lnTo>
                  <a:lnTo>
                    <a:pt x="785444" y="387350"/>
                  </a:lnTo>
                  <a:lnTo>
                    <a:pt x="791070" y="382270"/>
                  </a:lnTo>
                  <a:lnTo>
                    <a:pt x="798995" y="370840"/>
                  </a:lnTo>
                  <a:lnTo>
                    <a:pt x="803567" y="358140"/>
                  </a:lnTo>
                  <a:lnTo>
                    <a:pt x="804621" y="34417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584705" y="2655519"/>
            <a:ext cx="93345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1928241" y="2709418"/>
            <a:ext cx="9144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25702" y="2874009"/>
            <a:ext cx="560705" cy="504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Oregon </a:t>
            </a:r>
            <a:r>
              <a:rPr dirty="0" sz="900" spc="-70">
                <a:solidFill>
                  <a:srgbClr val="FFFFFF"/>
                </a:solidFill>
                <a:latin typeface="Microsoft Sans Serif"/>
                <a:cs typeface="Microsoft Sans Serif"/>
              </a:rPr>
              <a:t>US-</a:t>
            </a:r>
            <a:r>
              <a:rPr dirty="0" sz="900" spc="-65">
                <a:solidFill>
                  <a:srgbClr val="FFFFFF"/>
                </a:solidFill>
                <a:latin typeface="Microsoft Sans Serif"/>
                <a:cs typeface="Microsoft Sans Serif"/>
              </a:rPr>
              <a:t>WEST1</a:t>
            </a:r>
            <a:endParaRPr sz="900">
              <a:latin typeface="Microsoft Sans Serif"/>
              <a:cs typeface="Microsoft Sans Serif"/>
            </a:endParaRPr>
          </a:p>
          <a:p>
            <a:pPr marL="327660">
              <a:lnSpc>
                <a:spcPct val="100000"/>
              </a:lnSpc>
              <a:spcBef>
                <a:spcPts val="650"/>
              </a:spcBef>
            </a:pPr>
            <a:r>
              <a:rPr dirty="0" sz="800" spc="-5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196332" y="3376929"/>
            <a:ext cx="446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Mumbai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011928" y="3514090"/>
            <a:ext cx="8153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40">
                <a:solidFill>
                  <a:srgbClr val="FFFFFF"/>
                </a:solidFill>
                <a:latin typeface="Microsoft Sans Serif"/>
                <a:cs typeface="Microsoft Sans Serif"/>
              </a:rPr>
              <a:t>ASIA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8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0">
                <a:solidFill>
                  <a:srgbClr val="FFFFFF"/>
                </a:solidFill>
                <a:latin typeface="Microsoft Sans Serif"/>
                <a:cs typeface="Microsoft Sans Serif"/>
              </a:rPr>
              <a:t>SOUTH1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188077" y="3156585"/>
            <a:ext cx="9334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546216" y="3139820"/>
            <a:ext cx="9144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60465" y="3310889"/>
            <a:ext cx="889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endParaRPr sz="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2742" y="2869692"/>
            <a:ext cx="5918200" cy="626745"/>
          </a:xfrm>
          <a:prstGeom prst="rect"/>
          <a:solidFill>
            <a:srgbClr val="FF00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85">
                <a:solidFill>
                  <a:srgbClr val="252525"/>
                </a:solidFill>
              </a:rPr>
              <a:t>How</a:t>
            </a:r>
            <a:r>
              <a:rPr dirty="0" sz="4400" spc="-150">
                <a:solidFill>
                  <a:srgbClr val="252525"/>
                </a:solidFill>
              </a:rPr>
              <a:t> </a:t>
            </a:r>
            <a:r>
              <a:rPr dirty="0" sz="4400" spc="330">
                <a:solidFill>
                  <a:srgbClr val="252525"/>
                </a:solidFill>
              </a:rPr>
              <a:t>to</a:t>
            </a:r>
            <a:r>
              <a:rPr dirty="0" sz="4400" spc="-145">
                <a:solidFill>
                  <a:srgbClr val="252525"/>
                </a:solidFill>
              </a:rPr>
              <a:t> </a:t>
            </a:r>
            <a:r>
              <a:rPr dirty="0" sz="4400" spc="55">
                <a:solidFill>
                  <a:srgbClr val="252525"/>
                </a:solidFill>
              </a:rPr>
              <a:t>select</a:t>
            </a:r>
            <a:r>
              <a:rPr dirty="0" sz="4400" spc="-130">
                <a:solidFill>
                  <a:srgbClr val="252525"/>
                </a:solidFill>
              </a:rPr>
              <a:t> </a:t>
            </a:r>
            <a:r>
              <a:rPr dirty="0" sz="4400" spc="-180">
                <a:solidFill>
                  <a:srgbClr val="252525"/>
                </a:solidFill>
              </a:rPr>
              <a:t>a</a:t>
            </a:r>
            <a:r>
              <a:rPr dirty="0" sz="4400" spc="-160">
                <a:solidFill>
                  <a:srgbClr val="252525"/>
                </a:solidFill>
              </a:rPr>
              <a:t> </a:t>
            </a:r>
            <a:r>
              <a:rPr dirty="0" sz="4400" spc="-10">
                <a:solidFill>
                  <a:srgbClr val="252525"/>
                </a:solidFill>
              </a:rPr>
              <a:t>region?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972311"/>
            <a:ext cx="11140440" cy="51756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510" rIns="0" bIns="0" rtlCol="0" vert="horz">
            <a:spAutoFit/>
          </a:bodyPr>
          <a:lstStyle/>
          <a:p>
            <a:pPr marL="2387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F171E"/>
                </a:solidFill>
              </a:rPr>
              <a:t>How</a:t>
            </a:r>
            <a:r>
              <a:rPr dirty="0" spc="5">
                <a:solidFill>
                  <a:srgbClr val="0F171E"/>
                </a:solidFill>
              </a:rPr>
              <a:t> </a:t>
            </a:r>
            <a:r>
              <a:rPr dirty="0" spc="140">
                <a:solidFill>
                  <a:srgbClr val="0F171E"/>
                </a:solidFill>
              </a:rPr>
              <a:t>to</a:t>
            </a:r>
            <a:r>
              <a:rPr dirty="0" spc="-10">
                <a:solidFill>
                  <a:srgbClr val="0F171E"/>
                </a:solidFill>
              </a:rPr>
              <a:t> </a:t>
            </a:r>
            <a:r>
              <a:rPr dirty="0">
                <a:solidFill>
                  <a:srgbClr val="0F171E"/>
                </a:solidFill>
              </a:rPr>
              <a:t>select</a:t>
            </a:r>
            <a:r>
              <a:rPr dirty="0" spc="-35">
                <a:solidFill>
                  <a:srgbClr val="0F171E"/>
                </a:solidFill>
              </a:rPr>
              <a:t> </a:t>
            </a:r>
            <a:r>
              <a:rPr dirty="0" spc="-70">
                <a:solidFill>
                  <a:srgbClr val="0F171E"/>
                </a:solidFill>
              </a:rPr>
              <a:t>a</a:t>
            </a:r>
            <a:r>
              <a:rPr dirty="0" spc="-10">
                <a:solidFill>
                  <a:srgbClr val="0F171E"/>
                </a:solidFill>
              </a:rPr>
              <a:t> region?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202171" y="3379978"/>
            <a:ext cx="523430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Microsoft Sans Serif"/>
                <a:cs typeface="Microsoft Sans Serif"/>
              </a:rPr>
              <a:t>The</a:t>
            </a:r>
            <a:r>
              <a:rPr dirty="0" sz="1800" spc="-65"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Google</a:t>
            </a:r>
            <a:r>
              <a:rPr dirty="0" sz="1800" spc="-5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Region</a:t>
            </a:r>
            <a:r>
              <a:rPr dirty="0" sz="1800" spc="-3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Picker</a:t>
            </a:r>
            <a:r>
              <a:rPr dirty="0" sz="1800" spc="-3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95">
                <a:solidFill>
                  <a:srgbClr val="1DABFD"/>
                </a:solidFill>
                <a:latin typeface="Microsoft Sans Serif"/>
                <a:cs typeface="Microsoft Sans Serif"/>
              </a:rPr>
              <a:t>tool</a:t>
            </a:r>
            <a:r>
              <a:rPr dirty="0" sz="1800" spc="-1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helps</a:t>
            </a:r>
            <a:r>
              <a:rPr dirty="0" sz="1800" spc="-7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you</a:t>
            </a:r>
            <a:r>
              <a:rPr dirty="0" sz="1800" spc="-1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pick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 spc="-50">
                <a:latin typeface="Microsoft Sans Serif"/>
                <a:cs typeface="Microsoft Sans Serif"/>
              </a:rPr>
              <a:t>a </a:t>
            </a:r>
            <a:r>
              <a:rPr dirty="0" sz="1800">
                <a:latin typeface="Microsoft Sans Serif"/>
                <a:cs typeface="Microsoft Sans Serif"/>
              </a:rPr>
              <a:t>Google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Cloud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region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considering</a:t>
            </a:r>
            <a:r>
              <a:rPr dirty="0" sz="1800" spc="5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carbon</a:t>
            </a:r>
            <a:r>
              <a:rPr dirty="0" sz="1800" spc="80">
                <a:latin typeface="Microsoft Sans Serif"/>
                <a:cs typeface="Microsoft Sans Serif"/>
              </a:rPr>
              <a:t> </a:t>
            </a:r>
            <a:r>
              <a:rPr dirty="0" sz="1800" spc="75">
                <a:latin typeface="Microsoft Sans Serif"/>
                <a:cs typeface="Microsoft Sans Serif"/>
              </a:rPr>
              <a:t>footprint, </a:t>
            </a:r>
            <a:r>
              <a:rPr dirty="0" sz="1800">
                <a:latin typeface="Microsoft Sans Serif"/>
                <a:cs typeface="Microsoft Sans Serif"/>
              </a:rPr>
              <a:t>price,</a:t>
            </a:r>
            <a:r>
              <a:rPr dirty="0" sz="1800" spc="-1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latency.</a:t>
            </a:r>
            <a:r>
              <a:rPr dirty="0" sz="1800" spc="459"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Select</a:t>
            </a:r>
            <a:r>
              <a:rPr dirty="0" sz="1800" spc="-3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DABFD"/>
                </a:solidFill>
                <a:latin typeface="Microsoft Sans Serif"/>
                <a:cs typeface="Microsoft Sans Serif"/>
              </a:rPr>
              <a:t>your</a:t>
            </a:r>
            <a:r>
              <a:rPr dirty="0" sz="1800" spc="2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1DABFD"/>
                </a:solidFill>
                <a:latin typeface="Microsoft Sans Serif"/>
                <a:cs typeface="Microsoft Sans Serif"/>
              </a:rPr>
              <a:t>preferences.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41933" y="4024325"/>
            <a:ext cx="28086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1DABFD"/>
                </a:solidFill>
                <a:latin typeface="Microsoft Sans Serif"/>
                <a:cs typeface="Microsoft Sans Serif"/>
              </a:rPr>
              <a:t>Where</a:t>
            </a:r>
            <a:r>
              <a:rPr dirty="0" sz="1400" spc="3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1DABFD"/>
                </a:solidFill>
                <a:latin typeface="Microsoft Sans Serif"/>
                <a:cs typeface="Microsoft Sans Serif"/>
              </a:rPr>
              <a:t>is</a:t>
            </a:r>
            <a:r>
              <a:rPr dirty="0" sz="1400">
                <a:solidFill>
                  <a:srgbClr val="1DABFD"/>
                </a:solidFill>
                <a:latin typeface="Microsoft Sans Serif"/>
                <a:cs typeface="Microsoft Sans Serif"/>
              </a:rPr>
              <a:t> your</a:t>
            </a:r>
            <a:r>
              <a:rPr dirty="0" sz="1400" spc="3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5">
                <a:solidFill>
                  <a:srgbClr val="1DABFD"/>
                </a:solidFill>
                <a:latin typeface="Microsoft Sans Serif"/>
                <a:cs typeface="Microsoft Sans Serif"/>
              </a:rPr>
              <a:t>traffic</a:t>
            </a:r>
            <a:r>
              <a:rPr dirty="0" sz="1400" spc="-1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1DABFD"/>
                </a:solidFill>
                <a:latin typeface="Microsoft Sans Serif"/>
                <a:cs typeface="Microsoft Sans Serif"/>
              </a:rPr>
              <a:t>coming </a:t>
            </a:r>
            <a:r>
              <a:rPr dirty="0" sz="1400" spc="-20">
                <a:solidFill>
                  <a:srgbClr val="1DABFD"/>
                </a:solidFill>
                <a:latin typeface="Microsoft Sans Serif"/>
                <a:cs typeface="Microsoft Sans Serif"/>
              </a:rPr>
              <a:t>from?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55191" y="4352544"/>
            <a:ext cx="3474720" cy="192405"/>
          </a:xfrm>
          <a:prstGeom prst="rect">
            <a:avLst/>
          </a:prstGeom>
          <a:solidFill>
            <a:srgbClr val="D9D9D9"/>
          </a:solidFill>
          <a:ln w="12700">
            <a:solidFill>
              <a:srgbClr val="D9D9D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410"/>
              </a:lnSpc>
            </a:pPr>
            <a:r>
              <a:rPr dirty="0" sz="1200">
                <a:latin typeface="Microsoft Sans Serif"/>
                <a:cs typeface="Microsoft Sans Serif"/>
              </a:rPr>
              <a:t>Your</a:t>
            </a:r>
            <a:r>
              <a:rPr dirty="0" sz="1200" spc="7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current</a:t>
            </a:r>
            <a:r>
              <a:rPr dirty="0" sz="1200" spc="12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location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34846" y="4647692"/>
            <a:ext cx="861694" cy="80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icrosoft Sans Serif"/>
                <a:cs typeface="Microsoft Sans Serif"/>
              </a:rPr>
              <a:t>Afghanistan</a:t>
            </a:r>
            <a:endParaRPr sz="1200">
              <a:latin typeface="Microsoft Sans Serif"/>
              <a:cs typeface="Microsoft Sans Serif"/>
            </a:endParaRPr>
          </a:p>
          <a:p>
            <a:pPr marL="12700" marR="324485">
              <a:lnSpc>
                <a:spcPct val="163000"/>
              </a:lnSpc>
            </a:pPr>
            <a:r>
              <a:rPr dirty="0" sz="1200" spc="-10">
                <a:latin typeface="Microsoft Sans Serif"/>
                <a:cs typeface="Microsoft Sans Serif"/>
              </a:rPr>
              <a:t>Albania Algeria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220467" y="2813304"/>
            <a:ext cx="1640839" cy="114300"/>
            <a:chOff x="2220467" y="2813304"/>
            <a:chExt cx="1640839" cy="114300"/>
          </a:xfrm>
        </p:grpSpPr>
        <p:sp>
          <p:nvSpPr>
            <p:cNvPr id="10" name="object 10" descr=""/>
            <p:cNvSpPr/>
            <p:nvPr/>
          </p:nvSpPr>
          <p:spPr>
            <a:xfrm>
              <a:off x="3050285" y="2870454"/>
              <a:ext cx="792480" cy="0"/>
            </a:xfrm>
            <a:custGeom>
              <a:avLst/>
              <a:gdLst/>
              <a:ahLst/>
              <a:cxnLst/>
              <a:rect l="l" t="t" r="r" b="b"/>
              <a:pathLst>
                <a:path w="792479" h="0">
                  <a:moveTo>
                    <a:pt x="0" y="0"/>
                  </a:moveTo>
                  <a:lnTo>
                    <a:pt x="791972" y="0"/>
                  </a:lnTo>
                </a:path>
              </a:pathLst>
            </a:custGeom>
            <a:ln w="381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20467" y="2813304"/>
              <a:ext cx="868680" cy="114300"/>
            </a:xfrm>
            <a:custGeom>
              <a:avLst/>
              <a:gdLst/>
              <a:ahLst/>
              <a:cxnLst/>
              <a:rect l="l" t="t" r="r" b="b"/>
              <a:pathLst>
                <a:path w="868680" h="114300">
                  <a:moveTo>
                    <a:pt x="811021" y="0"/>
                  </a:moveTo>
                  <a:lnTo>
                    <a:pt x="788804" y="4482"/>
                  </a:lnTo>
                  <a:lnTo>
                    <a:pt x="770635" y="16716"/>
                  </a:lnTo>
                  <a:lnTo>
                    <a:pt x="758372" y="34879"/>
                  </a:lnTo>
                  <a:lnTo>
                    <a:pt x="753871" y="57150"/>
                  </a:lnTo>
                  <a:lnTo>
                    <a:pt x="758372" y="79420"/>
                  </a:lnTo>
                  <a:lnTo>
                    <a:pt x="770636" y="97583"/>
                  </a:lnTo>
                  <a:lnTo>
                    <a:pt x="788804" y="109817"/>
                  </a:lnTo>
                  <a:lnTo>
                    <a:pt x="811021" y="114300"/>
                  </a:lnTo>
                  <a:lnTo>
                    <a:pt x="833292" y="109817"/>
                  </a:lnTo>
                  <a:lnTo>
                    <a:pt x="851455" y="97583"/>
                  </a:lnTo>
                  <a:lnTo>
                    <a:pt x="863689" y="79420"/>
                  </a:lnTo>
                  <a:lnTo>
                    <a:pt x="864337" y="76200"/>
                  </a:lnTo>
                  <a:lnTo>
                    <a:pt x="811021" y="76200"/>
                  </a:lnTo>
                  <a:lnTo>
                    <a:pt x="818445" y="74705"/>
                  </a:lnTo>
                  <a:lnTo>
                    <a:pt x="824499" y="70627"/>
                  </a:lnTo>
                  <a:lnTo>
                    <a:pt x="828577" y="64573"/>
                  </a:lnTo>
                  <a:lnTo>
                    <a:pt x="830071" y="57150"/>
                  </a:lnTo>
                  <a:lnTo>
                    <a:pt x="828577" y="49726"/>
                  </a:lnTo>
                  <a:lnTo>
                    <a:pt x="824499" y="43672"/>
                  </a:lnTo>
                  <a:lnTo>
                    <a:pt x="818445" y="39594"/>
                  </a:lnTo>
                  <a:lnTo>
                    <a:pt x="811021" y="38100"/>
                  </a:lnTo>
                  <a:lnTo>
                    <a:pt x="864337" y="38100"/>
                  </a:lnTo>
                  <a:lnTo>
                    <a:pt x="863689" y="34879"/>
                  </a:lnTo>
                  <a:lnTo>
                    <a:pt x="851455" y="16716"/>
                  </a:lnTo>
                  <a:lnTo>
                    <a:pt x="833292" y="4482"/>
                  </a:lnTo>
                  <a:lnTo>
                    <a:pt x="811021" y="0"/>
                  </a:lnTo>
                  <a:close/>
                </a:path>
                <a:path w="868680" h="114300">
                  <a:moveTo>
                    <a:pt x="757721" y="38100"/>
                  </a:moveTo>
                  <a:lnTo>
                    <a:pt x="19050" y="38100"/>
                  </a:lnTo>
                  <a:lnTo>
                    <a:pt x="11626" y="39594"/>
                  </a:lnTo>
                  <a:lnTo>
                    <a:pt x="5572" y="43672"/>
                  </a:lnTo>
                  <a:lnTo>
                    <a:pt x="1494" y="49726"/>
                  </a:lnTo>
                  <a:lnTo>
                    <a:pt x="0" y="57150"/>
                  </a:lnTo>
                  <a:lnTo>
                    <a:pt x="1494" y="64573"/>
                  </a:lnTo>
                  <a:lnTo>
                    <a:pt x="5572" y="70627"/>
                  </a:lnTo>
                  <a:lnTo>
                    <a:pt x="11626" y="74705"/>
                  </a:lnTo>
                  <a:lnTo>
                    <a:pt x="19050" y="76200"/>
                  </a:lnTo>
                  <a:lnTo>
                    <a:pt x="757721" y="76200"/>
                  </a:lnTo>
                  <a:lnTo>
                    <a:pt x="753871" y="57150"/>
                  </a:lnTo>
                  <a:lnTo>
                    <a:pt x="757721" y="38100"/>
                  </a:lnTo>
                  <a:close/>
                </a:path>
                <a:path w="868680" h="114300">
                  <a:moveTo>
                    <a:pt x="864337" y="38100"/>
                  </a:moveTo>
                  <a:lnTo>
                    <a:pt x="811021" y="38100"/>
                  </a:lnTo>
                  <a:lnTo>
                    <a:pt x="818445" y="39594"/>
                  </a:lnTo>
                  <a:lnTo>
                    <a:pt x="824499" y="43672"/>
                  </a:lnTo>
                  <a:lnTo>
                    <a:pt x="828577" y="49726"/>
                  </a:lnTo>
                  <a:lnTo>
                    <a:pt x="830071" y="57150"/>
                  </a:lnTo>
                  <a:lnTo>
                    <a:pt x="828577" y="64573"/>
                  </a:lnTo>
                  <a:lnTo>
                    <a:pt x="824499" y="70627"/>
                  </a:lnTo>
                  <a:lnTo>
                    <a:pt x="818445" y="74705"/>
                  </a:lnTo>
                  <a:lnTo>
                    <a:pt x="811021" y="76200"/>
                  </a:lnTo>
                  <a:lnTo>
                    <a:pt x="864337" y="76200"/>
                  </a:lnTo>
                  <a:lnTo>
                    <a:pt x="868171" y="57150"/>
                  </a:lnTo>
                  <a:lnTo>
                    <a:pt x="864337" y="3810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933825" y="2780537"/>
            <a:ext cx="6064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Important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220467" y="3267455"/>
            <a:ext cx="1640839" cy="114300"/>
            <a:chOff x="2220467" y="3267455"/>
            <a:chExt cx="1640839" cy="114300"/>
          </a:xfrm>
        </p:grpSpPr>
        <p:sp>
          <p:nvSpPr>
            <p:cNvPr id="14" name="object 14" descr=""/>
            <p:cNvSpPr/>
            <p:nvPr/>
          </p:nvSpPr>
          <p:spPr>
            <a:xfrm>
              <a:off x="3050285" y="3324605"/>
              <a:ext cx="792480" cy="0"/>
            </a:xfrm>
            <a:custGeom>
              <a:avLst/>
              <a:gdLst/>
              <a:ahLst/>
              <a:cxnLst/>
              <a:rect l="l" t="t" r="r" b="b"/>
              <a:pathLst>
                <a:path w="792479" h="0">
                  <a:moveTo>
                    <a:pt x="0" y="0"/>
                  </a:moveTo>
                  <a:lnTo>
                    <a:pt x="791972" y="0"/>
                  </a:lnTo>
                </a:path>
              </a:pathLst>
            </a:custGeom>
            <a:ln w="381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20467" y="3267455"/>
              <a:ext cx="868680" cy="114300"/>
            </a:xfrm>
            <a:custGeom>
              <a:avLst/>
              <a:gdLst/>
              <a:ahLst/>
              <a:cxnLst/>
              <a:rect l="l" t="t" r="r" b="b"/>
              <a:pathLst>
                <a:path w="868680" h="114300">
                  <a:moveTo>
                    <a:pt x="811021" y="0"/>
                  </a:moveTo>
                  <a:lnTo>
                    <a:pt x="788804" y="4482"/>
                  </a:lnTo>
                  <a:lnTo>
                    <a:pt x="770635" y="16716"/>
                  </a:lnTo>
                  <a:lnTo>
                    <a:pt x="758372" y="34879"/>
                  </a:lnTo>
                  <a:lnTo>
                    <a:pt x="753871" y="57150"/>
                  </a:lnTo>
                  <a:lnTo>
                    <a:pt x="758372" y="79420"/>
                  </a:lnTo>
                  <a:lnTo>
                    <a:pt x="770636" y="97583"/>
                  </a:lnTo>
                  <a:lnTo>
                    <a:pt x="788804" y="109817"/>
                  </a:lnTo>
                  <a:lnTo>
                    <a:pt x="811021" y="114300"/>
                  </a:lnTo>
                  <a:lnTo>
                    <a:pt x="833292" y="109817"/>
                  </a:lnTo>
                  <a:lnTo>
                    <a:pt x="851455" y="97583"/>
                  </a:lnTo>
                  <a:lnTo>
                    <a:pt x="863689" y="79420"/>
                  </a:lnTo>
                  <a:lnTo>
                    <a:pt x="864337" y="76200"/>
                  </a:lnTo>
                  <a:lnTo>
                    <a:pt x="811021" y="76200"/>
                  </a:lnTo>
                  <a:lnTo>
                    <a:pt x="818445" y="74705"/>
                  </a:lnTo>
                  <a:lnTo>
                    <a:pt x="824499" y="70627"/>
                  </a:lnTo>
                  <a:lnTo>
                    <a:pt x="828577" y="64573"/>
                  </a:lnTo>
                  <a:lnTo>
                    <a:pt x="830071" y="57150"/>
                  </a:lnTo>
                  <a:lnTo>
                    <a:pt x="828577" y="49726"/>
                  </a:lnTo>
                  <a:lnTo>
                    <a:pt x="824499" y="43672"/>
                  </a:lnTo>
                  <a:lnTo>
                    <a:pt x="818445" y="39594"/>
                  </a:lnTo>
                  <a:lnTo>
                    <a:pt x="811021" y="38100"/>
                  </a:lnTo>
                  <a:lnTo>
                    <a:pt x="864337" y="38100"/>
                  </a:lnTo>
                  <a:lnTo>
                    <a:pt x="863689" y="34879"/>
                  </a:lnTo>
                  <a:lnTo>
                    <a:pt x="851455" y="16716"/>
                  </a:lnTo>
                  <a:lnTo>
                    <a:pt x="833292" y="4482"/>
                  </a:lnTo>
                  <a:lnTo>
                    <a:pt x="811021" y="0"/>
                  </a:lnTo>
                  <a:close/>
                </a:path>
                <a:path w="868680" h="114300">
                  <a:moveTo>
                    <a:pt x="757721" y="38100"/>
                  </a:moveTo>
                  <a:lnTo>
                    <a:pt x="19050" y="38100"/>
                  </a:lnTo>
                  <a:lnTo>
                    <a:pt x="11626" y="39594"/>
                  </a:lnTo>
                  <a:lnTo>
                    <a:pt x="5572" y="43672"/>
                  </a:lnTo>
                  <a:lnTo>
                    <a:pt x="1494" y="49726"/>
                  </a:lnTo>
                  <a:lnTo>
                    <a:pt x="0" y="57150"/>
                  </a:lnTo>
                  <a:lnTo>
                    <a:pt x="1494" y="64573"/>
                  </a:lnTo>
                  <a:lnTo>
                    <a:pt x="5572" y="70627"/>
                  </a:lnTo>
                  <a:lnTo>
                    <a:pt x="11626" y="74705"/>
                  </a:lnTo>
                  <a:lnTo>
                    <a:pt x="19050" y="76200"/>
                  </a:lnTo>
                  <a:lnTo>
                    <a:pt x="757721" y="76200"/>
                  </a:lnTo>
                  <a:lnTo>
                    <a:pt x="753871" y="57150"/>
                  </a:lnTo>
                  <a:lnTo>
                    <a:pt x="757721" y="38100"/>
                  </a:lnTo>
                  <a:close/>
                </a:path>
                <a:path w="868680" h="114300">
                  <a:moveTo>
                    <a:pt x="864337" y="38100"/>
                  </a:moveTo>
                  <a:lnTo>
                    <a:pt x="811021" y="38100"/>
                  </a:lnTo>
                  <a:lnTo>
                    <a:pt x="818445" y="39594"/>
                  </a:lnTo>
                  <a:lnTo>
                    <a:pt x="824499" y="43672"/>
                  </a:lnTo>
                  <a:lnTo>
                    <a:pt x="828577" y="49726"/>
                  </a:lnTo>
                  <a:lnTo>
                    <a:pt x="830071" y="57150"/>
                  </a:lnTo>
                  <a:lnTo>
                    <a:pt x="828577" y="64573"/>
                  </a:lnTo>
                  <a:lnTo>
                    <a:pt x="824499" y="70627"/>
                  </a:lnTo>
                  <a:lnTo>
                    <a:pt x="818445" y="74705"/>
                  </a:lnTo>
                  <a:lnTo>
                    <a:pt x="811021" y="76200"/>
                  </a:lnTo>
                  <a:lnTo>
                    <a:pt x="864337" y="76200"/>
                  </a:lnTo>
                  <a:lnTo>
                    <a:pt x="868171" y="57150"/>
                  </a:lnTo>
                  <a:lnTo>
                    <a:pt x="864337" y="3810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933825" y="3234943"/>
            <a:ext cx="6064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Important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220467" y="3721608"/>
            <a:ext cx="1640839" cy="114300"/>
            <a:chOff x="2220467" y="3721608"/>
            <a:chExt cx="1640839" cy="114300"/>
          </a:xfrm>
        </p:grpSpPr>
        <p:sp>
          <p:nvSpPr>
            <p:cNvPr id="18" name="object 18" descr=""/>
            <p:cNvSpPr/>
            <p:nvPr/>
          </p:nvSpPr>
          <p:spPr>
            <a:xfrm>
              <a:off x="3050285" y="3778758"/>
              <a:ext cx="792480" cy="0"/>
            </a:xfrm>
            <a:custGeom>
              <a:avLst/>
              <a:gdLst/>
              <a:ahLst/>
              <a:cxnLst/>
              <a:rect l="l" t="t" r="r" b="b"/>
              <a:pathLst>
                <a:path w="792479" h="0">
                  <a:moveTo>
                    <a:pt x="0" y="0"/>
                  </a:moveTo>
                  <a:lnTo>
                    <a:pt x="791972" y="0"/>
                  </a:lnTo>
                </a:path>
              </a:pathLst>
            </a:custGeom>
            <a:ln w="381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220467" y="3721608"/>
              <a:ext cx="868680" cy="114300"/>
            </a:xfrm>
            <a:custGeom>
              <a:avLst/>
              <a:gdLst/>
              <a:ahLst/>
              <a:cxnLst/>
              <a:rect l="l" t="t" r="r" b="b"/>
              <a:pathLst>
                <a:path w="868680" h="114300">
                  <a:moveTo>
                    <a:pt x="811021" y="0"/>
                  </a:moveTo>
                  <a:lnTo>
                    <a:pt x="788804" y="4482"/>
                  </a:lnTo>
                  <a:lnTo>
                    <a:pt x="770635" y="16716"/>
                  </a:lnTo>
                  <a:lnTo>
                    <a:pt x="758372" y="34879"/>
                  </a:lnTo>
                  <a:lnTo>
                    <a:pt x="753871" y="57150"/>
                  </a:lnTo>
                  <a:lnTo>
                    <a:pt x="758372" y="79420"/>
                  </a:lnTo>
                  <a:lnTo>
                    <a:pt x="770636" y="97583"/>
                  </a:lnTo>
                  <a:lnTo>
                    <a:pt x="788804" y="109817"/>
                  </a:lnTo>
                  <a:lnTo>
                    <a:pt x="811021" y="114300"/>
                  </a:lnTo>
                  <a:lnTo>
                    <a:pt x="833292" y="109817"/>
                  </a:lnTo>
                  <a:lnTo>
                    <a:pt x="851455" y="97583"/>
                  </a:lnTo>
                  <a:lnTo>
                    <a:pt x="863689" y="79420"/>
                  </a:lnTo>
                  <a:lnTo>
                    <a:pt x="864337" y="76200"/>
                  </a:lnTo>
                  <a:lnTo>
                    <a:pt x="811021" y="76200"/>
                  </a:lnTo>
                  <a:lnTo>
                    <a:pt x="818445" y="74705"/>
                  </a:lnTo>
                  <a:lnTo>
                    <a:pt x="824499" y="70627"/>
                  </a:lnTo>
                  <a:lnTo>
                    <a:pt x="828577" y="64573"/>
                  </a:lnTo>
                  <a:lnTo>
                    <a:pt x="830071" y="57150"/>
                  </a:lnTo>
                  <a:lnTo>
                    <a:pt x="828577" y="49726"/>
                  </a:lnTo>
                  <a:lnTo>
                    <a:pt x="824499" y="43672"/>
                  </a:lnTo>
                  <a:lnTo>
                    <a:pt x="818445" y="39594"/>
                  </a:lnTo>
                  <a:lnTo>
                    <a:pt x="811021" y="38100"/>
                  </a:lnTo>
                  <a:lnTo>
                    <a:pt x="864337" y="38100"/>
                  </a:lnTo>
                  <a:lnTo>
                    <a:pt x="863689" y="34879"/>
                  </a:lnTo>
                  <a:lnTo>
                    <a:pt x="851455" y="16716"/>
                  </a:lnTo>
                  <a:lnTo>
                    <a:pt x="833292" y="4482"/>
                  </a:lnTo>
                  <a:lnTo>
                    <a:pt x="811021" y="0"/>
                  </a:lnTo>
                  <a:close/>
                </a:path>
                <a:path w="868680" h="114300">
                  <a:moveTo>
                    <a:pt x="757721" y="38100"/>
                  </a:moveTo>
                  <a:lnTo>
                    <a:pt x="19050" y="38100"/>
                  </a:lnTo>
                  <a:lnTo>
                    <a:pt x="11626" y="39594"/>
                  </a:lnTo>
                  <a:lnTo>
                    <a:pt x="5572" y="43672"/>
                  </a:lnTo>
                  <a:lnTo>
                    <a:pt x="1494" y="49726"/>
                  </a:lnTo>
                  <a:lnTo>
                    <a:pt x="0" y="57150"/>
                  </a:lnTo>
                  <a:lnTo>
                    <a:pt x="1494" y="64573"/>
                  </a:lnTo>
                  <a:lnTo>
                    <a:pt x="5572" y="70627"/>
                  </a:lnTo>
                  <a:lnTo>
                    <a:pt x="11626" y="74705"/>
                  </a:lnTo>
                  <a:lnTo>
                    <a:pt x="19050" y="76200"/>
                  </a:lnTo>
                  <a:lnTo>
                    <a:pt x="757721" y="76200"/>
                  </a:lnTo>
                  <a:lnTo>
                    <a:pt x="753871" y="57150"/>
                  </a:lnTo>
                  <a:lnTo>
                    <a:pt x="757721" y="38100"/>
                  </a:lnTo>
                  <a:close/>
                </a:path>
                <a:path w="868680" h="114300">
                  <a:moveTo>
                    <a:pt x="864337" y="38100"/>
                  </a:moveTo>
                  <a:lnTo>
                    <a:pt x="811021" y="38100"/>
                  </a:lnTo>
                  <a:lnTo>
                    <a:pt x="818445" y="39594"/>
                  </a:lnTo>
                  <a:lnTo>
                    <a:pt x="824499" y="43672"/>
                  </a:lnTo>
                  <a:lnTo>
                    <a:pt x="828577" y="49726"/>
                  </a:lnTo>
                  <a:lnTo>
                    <a:pt x="830071" y="57150"/>
                  </a:lnTo>
                  <a:lnTo>
                    <a:pt x="828577" y="64573"/>
                  </a:lnTo>
                  <a:lnTo>
                    <a:pt x="824499" y="70627"/>
                  </a:lnTo>
                  <a:lnTo>
                    <a:pt x="818445" y="74705"/>
                  </a:lnTo>
                  <a:lnTo>
                    <a:pt x="811021" y="76200"/>
                  </a:lnTo>
                  <a:lnTo>
                    <a:pt x="864337" y="76200"/>
                  </a:lnTo>
                  <a:lnTo>
                    <a:pt x="868171" y="57150"/>
                  </a:lnTo>
                  <a:lnTo>
                    <a:pt x="864337" y="3810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933825" y="3689350"/>
            <a:ext cx="6064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Important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009213" y="3001294"/>
            <a:ext cx="1373505" cy="637540"/>
            <a:chOff x="1009213" y="3001294"/>
            <a:chExt cx="1373505" cy="637540"/>
          </a:xfrm>
        </p:grpSpPr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502" y="3001294"/>
              <a:ext cx="87989" cy="19178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4384" y="3005080"/>
              <a:ext cx="84645" cy="84691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009205" y="3465753"/>
              <a:ext cx="150495" cy="172720"/>
            </a:xfrm>
            <a:custGeom>
              <a:avLst/>
              <a:gdLst/>
              <a:ahLst/>
              <a:cxnLst/>
              <a:rect l="l" t="t" r="r" b="b"/>
              <a:pathLst>
                <a:path w="150494" h="172720">
                  <a:moveTo>
                    <a:pt x="79667" y="44500"/>
                  </a:moveTo>
                  <a:lnTo>
                    <a:pt x="78117" y="44284"/>
                  </a:lnTo>
                  <a:lnTo>
                    <a:pt x="72364" y="44284"/>
                  </a:lnTo>
                  <a:lnTo>
                    <a:pt x="70815" y="44500"/>
                  </a:lnTo>
                  <a:lnTo>
                    <a:pt x="70815" y="97421"/>
                  </a:lnTo>
                  <a:lnTo>
                    <a:pt x="79667" y="97421"/>
                  </a:lnTo>
                  <a:lnTo>
                    <a:pt x="79667" y="44500"/>
                  </a:lnTo>
                  <a:close/>
                </a:path>
                <a:path w="150494" h="172720">
                  <a:moveTo>
                    <a:pt x="150266" y="91008"/>
                  </a:moveTo>
                  <a:lnTo>
                    <a:pt x="148018" y="77673"/>
                  </a:lnTo>
                  <a:lnTo>
                    <a:pt x="143383" y="65125"/>
                  </a:lnTo>
                  <a:lnTo>
                    <a:pt x="137210" y="54724"/>
                  </a:lnTo>
                  <a:lnTo>
                    <a:pt x="137210" y="97421"/>
                  </a:lnTo>
                  <a:lnTo>
                    <a:pt x="132473" y="121589"/>
                  </a:lnTo>
                  <a:lnTo>
                    <a:pt x="119265" y="141300"/>
                  </a:lnTo>
                  <a:lnTo>
                    <a:pt x="99529" y="154559"/>
                  </a:lnTo>
                  <a:lnTo>
                    <a:pt x="75247" y="159423"/>
                  </a:lnTo>
                  <a:lnTo>
                    <a:pt x="51092" y="154559"/>
                  </a:lnTo>
                  <a:lnTo>
                    <a:pt x="31394" y="141300"/>
                  </a:lnTo>
                  <a:lnTo>
                    <a:pt x="18135" y="121589"/>
                  </a:lnTo>
                  <a:lnTo>
                    <a:pt x="13284" y="97421"/>
                  </a:lnTo>
                  <a:lnTo>
                    <a:pt x="18135" y="73253"/>
                  </a:lnTo>
                  <a:lnTo>
                    <a:pt x="31369" y="53606"/>
                  </a:lnTo>
                  <a:lnTo>
                    <a:pt x="51092" y="40284"/>
                  </a:lnTo>
                  <a:lnTo>
                    <a:pt x="75247" y="35420"/>
                  </a:lnTo>
                  <a:lnTo>
                    <a:pt x="99402" y="40284"/>
                  </a:lnTo>
                  <a:lnTo>
                    <a:pt x="119126" y="53606"/>
                  </a:lnTo>
                  <a:lnTo>
                    <a:pt x="132359" y="73253"/>
                  </a:lnTo>
                  <a:lnTo>
                    <a:pt x="137210" y="97421"/>
                  </a:lnTo>
                  <a:lnTo>
                    <a:pt x="137210" y="54724"/>
                  </a:lnTo>
                  <a:lnTo>
                    <a:pt x="136550" y="53606"/>
                  </a:lnTo>
                  <a:lnTo>
                    <a:pt x="127698" y="43395"/>
                  </a:lnTo>
                  <a:lnTo>
                    <a:pt x="134340" y="36753"/>
                  </a:lnTo>
                  <a:lnTo>
                    <a:pt x="135559" y="35420"/>
                  </a:lnTo>
                  <a:lnTo>
                    <a:pt x="135953" y="34975"/>
                  </a:lnTo>
                  <a:lnTo>
                    <a:pt x="136766" y="34099"/>
                  </a:lnTo>
                  <a:lnTo>
                    <a:pt x="136766" y="29883"/>
                  </a:lnTo>
                  <a:lnTo>
                    <a:pt x="131457" y="25019"/>
                  </a:lnTo>
                  <a:lnTo>
                    <a:pt x="127469" y="24790"/>
                  </a:lnTo>
                  <a:lnTo>
                    <a:pt x="124815" y="27228"/>
                  </a:lnTo>
                  <a:lnTo>
                    <a:pt x="117297" y="34975"/>
                  </a:lnTo>
                  <a:lnTo>
                    <a:pt x="109054" y="30175"/>
                  </a:lnTo>
                  <a:lnTo>
                    <a:pt x="100342" y="26454"/>
                  </a:lnTo>
                  <a:lnTo>
                    <a:pt x="91249" y="23888"/>
                  </a:lnTo>
                  <a:lnTo>
                    <a:pt x="81889" y="22580"/>
                  </a:lnTo>
                  <a:lnTo>
                    <a:pt x="81889" y="13284"/>
                  </a:lnTo>
                  <a:lnTo>
                    <a:pt x="101803" y="13284"/>
                  </a:lnTo>
                  <a:lnTo>
                    <a:pt x="101803" y="0"/>
                  </a:lnTo>
                  <a:lnTo>
                    <a:pt x="48691" y="0"/>
                  </a:lnTo>
                  <a:lnTo>
                    <a:pt x="48691" y="13284"/>
                  </a:lnTo>
                  <a:lnTo>
                    <a:pt x="68605" y="13284"/>
                  </a:lnTo>
                  <a:lnTo>
                    <a:pt x="68605" y="22352"/>
                  </a:lnTo>
                  <a:lnTo>
                    <a:pt x="39839" y="30797"/>
                  </a:lnTo>
                  <a:lnTo>
                    <a:pt x="17373" y="49009"/>
                  </a:lnTo>
                  <a:lnTo>
                    <a:pt x="3378" y="74333"/>
                  </a:lnTo>
                  <a:lnTo>
                    <a:pt x="0" y="104063"/>
                  </a:lnTo>
                  <a:lnTo>
                    <a:pt x="8432" y="132753"/>
                  </a:lnTo>
                  <a:lnTo>
                    <a:pt x="26644" y="155244"/>
                  </a:lnTo>
                  <a:lnTo>
                    <a:pt x="51943" y="169303"/>
                  </a:lnTo>
                  <a:lnTo>
                    <a:pt x="81661" y="172707"/>
                  </a:lnTo>
                  <a:lnTo>
                    <a:pt x="110337" y="164274"/>
                  </a:lnTo>
                  <a:lnTo>
                    <a:pt x="116319" y="159423"/>
                  </a:lnTo>
                  <a:lnTo>
                    <a:pt x="132816" y="146050"/>
                  </a:lnTo>
                  <a:lnTo>
                    <a:pt x="146862" y="120738"/>
                  </a:lnTo>
                  <a:lnTo>
                    <a:pt x="150266" y="91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7932" y="3462280"/>
              <a:ext cx="84645" cy="84691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941933" y="2173935"/>
            <a:ext cx="1967864" cy="1692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solidFill>
                  <a:srgbClr val="1DABFD"/>
                </a:solidFill>
                <a:latin typeface="Microsoft Sans Serif"/>
                <a:cs typeface="Microsoft Sans Serif"/>
              </a:rPr>
              <a:t>Optimize</a:t>
            </a:r>
            <a:r>
              <a:rPr dirty="0" sz="1400" spc="12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5">
                <a:solidFill>
                  <a:srgbClr val="1DABFD"/>
                </a:solidFill>
                <a:latin typeface="Microsoft Sans Serif"/>
                <a:cs typeface="Microsoft Sans Serif"/>
              </a:rPr>
              <a:t>for</a:t>
            </a:r>
            <a:endParaRPr sz="1400">
              <a:latin typeface="Microsoft Sans Serif"/>
              <a:cs typeface="Microsoft Sans Serif"/>
            </a:endParaRPr>
          </a:p>
          <a:p>
            <a:pPr marL="338455">
              <a:lnSpc>
                <a:spcPct val="100000"/>
              </a:lnSpc>
              <a:spcBef>
                <a:spcPts val="1180"/>
              </a:spcBef>
            </a:pPr>
            <a:r>
              <a:rPr dirty="0" sz="1200">
                <a:latin typeface="Microsoft Sans Serif"/>
                <a:cs typeface="Microsoft Sans Serif"/>
              </a:rPr>
              <a:t>Lower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carbon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 spc="60">
                <a:latin typeface="Microsoft Sans Serif"/>
                <a:cs typeface="Microsoft Sans Serif"/>
              </a:rPr>
              <a:t>footprint</a:t>
            </a:r>
            <a:endParaRPr sz="1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465"/>
              </a:spcBef>
            </a:pPr>
            <a:r>
              <a:rPr dirty="0" sz="1000" spc="50">
                <a:solidFill>
                  <a:srgbClr val="7E7E7E"/>
                </a:solidFill>
                <a:latin typeface="Microsoft Sans Serif"/>
                <a:cs typeface="Microsoft Sans Serif"/>
              </a:rPr>
              <a:t>Not</a:t>
            </a:r>
            <a:r>
              <a:rPr dirty="0" sz="1000" spc="-4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important</a:t>
            </a:r>
            <a:endParaRPr sz="1000">
              <a:latin typeface="Microsoft Sans Serif"/>
              <a:cs typeface="Microsoft Sans Serif"/>
            </a:endParaRPr>
          </a:p>
          <a:p>
            <a:pPr marL="338455">
              <a:lnSpc>
                <a:spcPct val="100000"/>
              </a:lnSpc>
              <a:spcBef>
                <a:spcPts val="475"/>
              </a:spcBef>
            </a:pPr>
            <a:r>
              <a:rPr dirty="0" sz="1200">
                <a:latin typeface="Microsoft Sans Serif"/>
                <a:cs typeface="Microsoft Sans Serif"/>
              </a:rPr>
              <a:t>Lower</a:t>
            </a:r>
            <a:r>
              <a:rPr dirty="0" sz="1200" spc="8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price</a:t>
            </a:r>
            <a:endParaRPr sz="1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465"/>
              </a:spcBef>
            </a:pPr>
            <a:r>
              <a:rPr dirty="0" sz="1000" spc="50">
                <a:solidFill>
                  <a:srgbClr val="7E7E7E"/>
                </a:solidFill>
                <a:latin typeface="Microsoft Sans Serif"/>
                <a:cs typeface="Microsoft Sans Serif"/>
              </a:rPr>
              <a:t>Not</a:t>
            </a:r>
            <a:r>
              <a:rPr dirty="0" sz="1000" spc="-4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important</a:t>
            </a:r>
            <a:endParaRPr sz="1000">
              <a:latin typeface="Microsoft Sans Serif"/>
              <a:cs typeface="Microsoft Sans Serif"/>
            </a:endParaRPr>
          </a:p>
          <a:p>
            <a:pPr marL="338455">
              <a:lnSpc>
                <a:spcPct val="100000"/>
              </a:lnSpc>
              <a:spcBef>
                <a:spcPts val="470"/>
              </a:spcBef>
            </a:pPr>
            <a:r>
              <a:rPr dirty="0" sz="1200">
                <a:latin typeface="Microsoft Sans Serif"/>
                <a:cs typeface="Microsoft Sans Serif"/>
              </a:rPr>
              <a:t>Lower</a:t>
            </a:r>
            <a:r>
              <a:rPr dirty="0" sz="1200" spc="8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Latency</a:t>
            </a:r>
            <a:endParaRPr sz="1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465"/>
              </a:spcBef>
            </a:pPr>
            <a:r>
              <a:rPr dirty="0" sz="1000" spc="50">
                <a:solidFill>
                  <a:srgbClr val="7E7E7E"/>
                </a:solidFill>
                <a:latin typeface="Microsoft Sans Serif"/>
                <a:cs typeface="Microsoft Sans Serif"/>
              </a:rPr>
              <a:t>Not</a:t>
            </a:r>
            <a:r>
              <a:rPr dirty="0" sz="1000" spc="-4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important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828802" y="2011426"/>
            <a:ext cx="3990340" cy="3620135"/>
            <a:chOff x="828802" y="2011426"/>
            <a:chExt cx="3990340" cy="3620135"/>
          </a:xfrm>
        </p:grpSpPr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2125" y="2523496"/>
              <a:ext cx="83457" cy="8469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115" y="2568509"/>
              <a:ext cx="157129" cy="150794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835152" y="2017776"/>
              <a:ext cx="3977640" cy="3607435"/>
            </a:xfrm>
            <a:custGeom>
              <a:avLst/>
              <a:gdLst/>
              <a:ahLst/>
              <a:cxnLst/>
              <a:rect l="l" t="t" r="r" b="b"/>
              <a:pathLst>
                <a:path w="3977640" h="3607435">
                  <a:moveTo>
                    <a:pt x="0" y="109982"/>
                  </a:moveTo>
                  <a:lnTo>
                    <a:pt x="8642" y="67186"/>
                  </a:lnTo>
                  <a:lnTo>
                    <a:pt x="32211" y="32226"/>
                  </a:lnTo>
                  <a:lnTo>
                    <a:pt x="67170" y="8647"/>
                  </a:lnTo>
                  <a:lnTo>
                    <a:pt x="109981" y="0"/>
                  </a:lnTo>
                  <a:lnTo>
                    <a:pt x="3867658" y="0"/>
                  </a:lnTo>
                  <a:lnTo>
                    <a:pt x="3910453" y="8647"/>
                  </a:lnTo>
                  <a:lnTo>
                    <a:pt x="3945413" y="32226"/>
                  </a:lnTo>
                  <a:lnTo>
                    <a:pt x="3968992" y="67186"/>
                  </a:lnTo>
                  <a:lnTo>
                    <a:pt x="3977640" y="109982"/>
                  </a:lnTo>
                  <a:lnTo>
                    <a:pt x="3977640" y="3497326"/>
                  </a:lnTo>
                  <a:lnTo>
                    <a:pt x="3968992" y="3540121"/>
                  </a:lnTo>
                  <a:lnTo>
                    <a:pt x="3945413" y="3575081"/>
                  </a:lnTo>
                  <a:lnTo>
                    <a:pt x="3910453" y="3598660"/>
                  </a:lnTo>
                  <a:lnTo>
                    <a:pt x="3867658" y="3607308"/>
                  </a:lnTo>
                  <a:lnTo>
                    <a:pt x="109981" y="3607308"/>
                  </a:lnTo>
                  <a:lnTo>
                    <a:pt x="67170" y="3598660"/>
                  </a:lnTo>
                  <a:lnTo>
                    <a:pt x="32211" y="3575081"/>
                  </a:lnTo>
                  <a:lnTo>
                    <a:pt x="8642" y="3540121"/>
                  </a:lnTo>
                  <a:lnTo>
                    <a:pt x="0" y="3497326"/>
                  </a:lnTo>
                  <a:lnTo>
                    <a:pt x="0" y="109982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2" name="object 32" descr=""/>
          <p:cNvSpPr txBox="1"/>
          <p:nvPr/>
        </p:nvSpPr>
        <p:spPr>
          <a:xfrm>
            <a:off x="6760209" y="6369765"/>
            <a:ext cx="4852035" cy="22606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u="sng" sz="1400" spc="-20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8"/>
              </a:rPr>
              <a:t>Source:</a:t>
            </a:r>
            <a:r>
              <a:rPr dirty="0" u="sng" sz="1400" spc="330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8"/>
              </a:rPr>
              <a:t>   </a:t>
            </a:r>
            <a:r>
              <a:rPr dirty="0" u="sng" sz="1400" spc="-10">
                <a:solidFill>
                  <a:srgbClr val="1DABFD"/>
                </a:solidFill>
                <a:uFill>
                  <a:solidFill>
                    <a:srgbClr val="1DABFD"/>
                  </a:solidFill>
                </a:uFill>
                <a:latin typeface="Microsoft Sans Serif"/>
                <a:cs typeface="Microsoft Sans Serif"/>
                <a:hlinkClick r:id="rId8"/>
              </a:rPr>
              <a:t>https://cloud.google.com/about/locations#network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1448" y="2567939"/>
            <a:ext cx="5893435" cy="626745"/>
          </a:xfrm>
          <a:prstGeom prst="rect">
            <a:avLst/>
          </a:prstGeom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80">
                <a:solidFill>
                  <a:srgbClr val="252525"/>
                </a:solidFill>
                <a:latin typeface="Microsoft Sans Serif"/>
                <a:cs typeface="Microsoft Sans Serif"/>
              </a:rPr>
              <a:t>Hybrid</a:t>
            </a:r>
            <a:r>
              <a:rPr dirty="0" sz="4400" spc="-13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400">
                <a:solidFill>
                  <a:srgbClr val="252525"/>
                </a:solidFill>
                <a:latin typeface="Microsoft Sans Serif"/>
                <a:cs typeface="Microsoft Sans Serif"/>
              </a:rPr>
              <a:t>and</a:t>
            </a:r>
            <a:r>
              <a:rPr dirty="0" sz="4400" spc="-11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145">
                <a:solidFill>
                  <a:srgbClr val="252525"/>
                </a:solidFill>
                <a:latin typeface="Microsoft Sans Serif"/>
                <a:cs typeface="Microsoft Sans Serif"/>
              </a:rPr>
              <a:t>multi-</a:t>
            </a:r>
            <a:r>
              <a:rPr dirty="0" sz="4400" spc="50">
                <a:solidFill>
                  <a:srgbClr val="252525"/>
                </a:solidFill>
                <a:latin typeface="Microsoft Sans Serif"/>
                <a:cs typeface="Microsoft Sans Serif"/>
              </a:rPr>
              <a:t>cloud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03572" y="3194304"/>
            <a:ext cx="3785870" cy="603885"/>
          </a:xfrm>
          <a:prstGeom prst="rect">
            <a:avLst/>
          </a:prstGeom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50"/>
              </a:lnSpc>
            </a:pPr>
            <a:r>
              <a:rPr dirty="0" sz="4400" spc="105">
                <a:solidFill>
                  <a:srgbClr val="252525"/>
                </a:solidFill>
                <a:latin typeface="Microsoft Sans Serif"/>
                <a:cs typeface="Microsoft Sans Serif"/>
              </a:rPr>
              <a:t>infrastructures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199369" y="245821"/>
            <a:ext cx="14497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0F171E"/>
                </a:solidFill>
                <a:latin typeface="Calibri"/>
                <a:cs typeface="Calibri"/>
              </a:rPr>
              <a:t>Let’s</a:t>
            </a:r>
            <a:r>
              <a:rPr dirty="0" sz="1000" spc="-20">
                <a:solidFill>
                  <a:srgbClr val="0F171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F171E"/>
                </a:solidFill>
                <a:latin typeface="Calibri"/>
                <a:cs typeface="Calibri"/>
              </a:rPr>
              <a:t>understand</a:t>
            </a:r>
            <a:r>
              <a:rPr dirty="0" sz="1000" spc="-25">
                <a:solidFill>
                  <a:srgbClr val="0F171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1DABFD"/>
                </a:solidFill>
                <a:latin typeface="Calibri"/>
                <a:cs typeface="Calibri"/>
              </a:rPr>
              <a:t>a</a:t>
            </a:r>
            <a:r>
              <a:rPr dirty="0" sz="1000" spc="-20">
                <a:solidFill>
                  <a:srgbClr val="1DABF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DABFD"/>
                </a:solidFill>
                <a:latin typeface="Calibri"/>
                <a:cs typeface="Calibri"/>
              </a:rPr>
              <a:t>use-</a:t>
            </a:r>
            <a:r>
              <a:rPr dirty="0" sz="1000" spc="-20">
                <a:solidFill>
                  <a:srgbClr val="1DABFD"/>
                </a:solidFill>
                <a:latin typeface="Calibri"/>
                <a:cs typeface="Calibri"/>
              </a:rPr>
              <a:t>case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394460" y="1552955"/>
            <a:ext cx="9403080" cy="3804920"/>
            <a:chOff x="1394460" y="1552955"/>
            <a:chExt cx="9403080" cy="3804920"/>
          </a:xfrm>
        </p:grpSpPr>
        <p:sp>
          <p:nvSpPr>
            <p:cNvPr id="6" name="object 6" descr=""/>
            <p:cNvSpPr/>
            <p:nvPr/>
          </p:nvSpPr>
          <p:spPr>
            <a:xfrm>
              <a:off x="3689604" y="1552955"/>
              <a:ext cx="7108190" cy="3790315"/>
            </a:xfrm>
            <a:custGeom>
              <a:avLst/>
              <a:gdLst/>
              <a:ahLst/>
              <a:cxnLst/>
              <a:rect l="l" t="t" r="r" b="b"/>
              <a:pathLst>
                <a:path w="7108190" h="3790315">
                  <a:moveTo>
                    <a:pt x="2383536" y="79502"/>
                  </a:moveTo>
                  <a:lnTo>
                    <a:pt x="2377287" y="48552"/>
                  </a:lnTo>
                  <a:lnTo>
                    <a:pt x="2360257" y="23279"/>
                  </a:lnTo>
                  <a:lnTo>
                    <a:pt x="2334984" y="6248"/>
                  </a:lnTo>
                  <a:lnTo>
                    <a:pt x="2304034" y="0"/>
                  </a:lnTo>
                  <a:lnTo>
                    <a:pt x="79502" y="0"/>
                  </a:lnTo>
                  <a:lnTo>
                    <a:pt x="48539" y="6248"/>
                  </a:lnTo>
                  <a:lnTo>
                    <a:pt x="23266" y="23279"/>
                  </a:lnTo>
                  <a:lnTo>
                    <a:pt x="6235" y="48552"/>
                  </a:lnTo>
                  <a:lnTo>
                    <a:pt x="0" y="79502"/>
                  </a:lnTo>
                  <a:lnTo>
                    <a:pt x="0" y="3706114"/>
                  </a:lnTo>
                  <a:lnTo>
                    <a:pt x="6235" y="3737076"/>
                  </a:lnTo>
                  <a:lnTo>
                    <a:pt x="23266" y="3762349"/>
                  </a:lnTo>
                  <a:lnTo>
                    <a:pt x="48539" y="3779380"/>
                  </a:lnTo>
                  <a:lnTo>
                    <a:pt x="79502" y="3785616"/>
                  </a:lnTo>
                  <a:lnTo>
                    <a:pt x="2304034" y="3785616"/>
                  </a:lnTo>
                  <a:lnTo>
                    <a:pt x="2334984" y="3779380"/>
                  </a:lnTo>
                  <a:lnTo>
                    <a:pt x="2360257" y="3762349"/>
                  </a:lnTo>
                  <a:lnTo>
                    <a:pt x="2377287" y="3737076"/>
                  </a:lnTo>
                  <a:lnTo>
                    <a:pt x="2383536" y="3706114"/>
                  </a:lnTo>
                  <a:lnTo>
                    <a:pt x="2383536" y="79502"/>
                  </a:lnTo>
                  <a:close/>
                </a:path>
                <a:path w="7108190" h="3790315">
                  <a:moveTo>
                    <a:pt x="7107936" y="129413"/>
                  </a:moveTo>
                  <a:lnTo>
                    <a:pt x="7097992" y="80264"/>
                  </a:lnTo>
                  <a:lnTo>
                    <a:pt x="7070890" y="40093"/>
                  </a:lnTo>
                  <a:lnTo>
                    <a:pt x="7030720" y="12992"/>
                  </a:lnTo>
                  <a:lnTo>
                    <a:pt x="6981571" y="3048"/>
                  </a:lnTo>
                  <a:lnTo>
                    <a:pt x="2572385" y="3048"/>
                  </a:lnTo>
                  <a:lnTo>
                    <a:pt x="2523223" y="12992"/>
                  </a:lnTo>
                  <a:lnTo>
                    <a:pt x="2483053" y="40093"/>
                  </a:lnTo>
                  <a:lnTo>
                    <a:pt x="2455951" y="80264"/>
                  </a:lnTo>
                  <a:lnTo>
                    <a:pt x="2446020" y="129413"/>
                  </a:lnTo>
                  <a:lnTo>
                    <a:pt x="2446020" y="3663835"/>
                  </a:lnTo>
                  <a:lnTo>
                    <a:pt x="2455951" y="3712984"/>
                  </a:lnTo>
                  <a:lnTo>
                    <a:pt x="2483053" y="3753154"/>
                  </a:lnTo>
                  <a:lnTo>
                    <a:pt x="2523223" y="3780256"/>
                  </a:lnTo>
                  <a:lnTo>
                    <a:pt x="2572385" y="3790188"/>
                  </a:lnTo>
                  <a:lnTo>
                    <a:pt x="6981571" y="3790188"/>
                  </a:lnTo>
                  <a:lnTo>
                    <a:pt x="7030720" y="3780256"/>
                  </a:lnTo>
                  <a:lnTo>
                    <a:pt x="7070890" y="3753154"/>
                  </a:lnTo>
                  <a:lnTo>
                    <a:pt x="7097992" y="3712984"/>
                  </a:lnTo>
                  <a:lnTo>
                    <a:pt x="7107936" y="3663835"/>
                  </a:lnTo>
                  <a:lnTo>
                    <a:pt x="7107936" y="129413"/>
                  </a:lnTo>
                  <a:close/>
                </a:path>
              </a:pathLst>
            </a:custGeom>
            <a:solidFill>
              <a:srgbClr val="D2EDF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087367" y="2606039"/>
              <a:ext cx="802005" cy="889000"/>
            </a:xfrm>
            <a:custGeom>
              <a:avLst/>
              <a:gdLst/>
              <a:ahLst/>
              <a:cxnLst/>
              <a:rect l="l" t="t" r="r" b="b"/>
              <a:pathLst>
                <a:path w="802004" h="889000">
                  <a:moveTo>
                    <a:pt x="733806" y="0"/>
                  </a:moveTo>
                  <a:lnTo>
                    <a:pt x="67691" y="0"/>
                  </a:lnTo>
                  <a:lnTo>
                    <a:pt x="41148" y="5254"/>
                  </a:lnTo>
                  <a:lnTo>
                    <a:pt x="19653" y="19653"/>
                  </a:lnTo>
                  <a:lnTo>
                    <a:pt x="5254" y="41148"/>
                  </a:lnTo>
                  <a:lnTo>
                    <a:pt x="0" y="67690"/>
                  </a:lnTo>
                  <a:lnTo>
                    <a:pt x="0" y="820801"/>
                  </a:lnTo>
                  <a:lnTo>
                    <a:pt x="5254" y="847397"/>
                  </a:lnTo>
                  <a:lnTo>
                    <a:pt x="19653" y="868886"/>
                  </a:lnTo>
                  <a:lnTo>
                    <a:pt x="41148" y="883255"/>
                  </a:lnTo>
                  <a:lnTo>
                    <a:pt x="67691" y="888492"/>
                  </a:lnTo>
                  <a:lnTo>
                    <a:pt x="233807" y="888492"/>
                  </a:lnTo>
                  <a:lnTo>
                    <a:pt x="247944" y="842076"/>
                  </a:lnTo>
                  <a:lnTo>
                    <a:pt x="273847" y="802579"/>
                  </a:lnTo>
                  <a:lnTo>
                    <a:pt x="309382" y="771951"/>
                  </a:lnTo>
                  <a:lnTo>
                    <a:pt x="352414" y="752144"/>
                  </a:lnTo>
                  <a:lnTo>
                    <a:pt x="400812" y="745109"/>
                  </a:lnTo>
                  <a:lnTo>
                    <a:pt x="448848" y="752144"/>
                  </a:lnTo>
                  <a:lnTo>
                    <a:pt x="491764" y="771951"/>
                  </a:lnTo>
                  <a:lnTo>
                    <a:pt x="527273" y="802579"/>
                  </a:lnTo>
                  <a:lnTo>
                    <a:pt x="553090" y="842076"/>
                  </a:lnTo>
                  <a:lnTo>
                    <a:pt x="566928" y="888492"/>
                  </a:lnTo>
                  <a:lnTo>
                    <a:pt x="801497" y="888492"/>
                  </a:lnTo>
                  <a:lnTo>
                    <a:pt x="801497" y="67690"/>
                  </a:lnTo>
                  <a:lnTo>
                    <a:pt x="796260" y="41523"/>
                  </a:lnTo>
                  <a:lnTo>
                    <a:pt x="781891" y="19986"/>
                  </a:lnTo>
                  <a:lnTo>
                    <a:pt x="760402" y="5379"/>
                  </a:lnTo>
                  <a:lnTo>
                    <a:pt x="733806" y="0"/>
                  </a:lnTo>
                  <a:close/>
                </a:path>
              </a:pathLst>
            </a:custGeom>
            <a:solidFill>
              <a:srgbClr val="DFE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92395" y="2606039"/>
              <a:ext cx="196215" cy="890269"/>
            </a:xfrm>
            <a:custGeom>
              <a:avLst/>
              <a:gdLst/>
              <a:ahLst/>
              <a:cxnLst/>
              <a:rect l="l" t="t" r="r" b="b"/>
              <a:pathLst>
                <a:path w="196214" h="890270">
                  <a:moveTo>
                    <a:pt x="128015" y="0"/>
                  </a:moveTo>
                  <a:lnTo>
                    <a:pt x="0" y="0"/>
                  </a:lnTo>
                  <a:lnTo>
                    <a:pt x="26523" y="5254"/>
                  </a:lnTo>
                  <a:lnTo>
                    <a:pt x="47974" y="19653"/>
                  </a:lnTo>
                  <a:lnTo>
                    <a:pt x="62329" y="41148"/>
                  </a:lnTo>
                  <a:lnTo>
                    <a:pt x="67563" y="67690"/>
                  </a:lnTo>
                  <a:lnTo>
                    <a:pt x="67563" y="889888"/>
                  </a:lnTo>
                  <a:lnTo>
                    <a:pt x="195706" y="889888"/>
                  </a:lnTo>
                  <a:lnTo>
                    <a:pt x="195706" y="67690"/>
                  </a:lnTo>
                  <a:lnTo>
                    <a:pt x="190773" y="41523"/>
                  </a:lnTo>
                  <a:lnTo>
                    <a:pt x="176339" y="19986"/>
                  </a:lnTo>
                  <a:lnTo>
                    <a:pt x="154666" y="5379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C0C8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888992" y="2776855"/>
              <a:ext cx="660400" cy="719455"/>
            </a:xfrm>
            <a:custGeom>
              <a:avLst/>
              <a:gdLst/>
              <a:ahLst/>
              <a:cxnLst/>
              <a:rect l="l" t="t" r="r" b="b"/>
              <a:pathLst>
                <a:path w="660400" h="719454">
                  <a:moveTo>
                    <a:pt x="365125" y="0"/>
                  </a:moveTo>
                  <a:lnTo>
                    <a:pt x="0" y="0"/>
                  </a:lnTo>
                  <a:lnTo>
                    <a:pt x="0" y="719074"/>
                  </a:lnTo>
                  <a:lnTo>
                    <a:pt x="137922" y="719074"/>
                  </a:lnTo>
                  <a:lnTo>
                    <a:pt x="152094" y="672316"/>
                  </a:lnTo>
                  <a:lnTo>
                    <a:pt x="177964" y="632776"/>
                  </a:lnTo>
                  <a:lnTo>
                    <a:pt x="213424" y="602277"/>
                  </a:lnTo>
                  <a:lnTo>
                    <a:pt x="256363" y="582641"/>
                  </a:lnTo>
                  <a:lnTo>
                    <a:pt x="304673" y="575691"/>
                  </a:lnTo>
                  <a:lnTo>
                    <a:pt x="352646" y="582641"/>
                  </a:lnTo>
                  <a:lnTo>
                    <a:pt x="395517" y="602277"/>
                  </a:lnTo>
                  <a:lnTo>
                    <a:pt x="430988" y="632776"/>
                  </a:lnTo>
                  <a:lnTo>
                    <a:pt x="456760" y="672316"/>
                  </a:lnTo>
                  <a:lnTo>
                    <a:pt x="470535" y="719074"/>
                  </a:lnTo>
                  <a:lnTo>
                    <a:pt x="592328" y="719074"/>
                  </a:lnTo>
                  <a:lnTo>
                    <a:pt x="618476" y="713714"/>
                  </a:lnTo>
                  <a:lnTo>
                    <a:pt x="639968" y="699150"/>
                  </a:lnTo>
                  <a:lnTo>
                    <a:pt x="654532" y="677658"/>
                  </a:lnTo>
                  <a:lnTo>
                    <a:pt x="659892" y="651510"/>
                  </a:lnTo>
                  <a:lnTo>
                    <a:pt x="659892" y="317627"/>
                  </a:lnTo>
                  <a:lnTo>
                    <a:pt x="645300" y="267495"/>
                  </a:lnTo>
                  <a:lnTo>
                    <a:pt x="437261" y="32385"/>
                  </a:lnTo>
                  <a:lnTo>
                    <a:pt x="404812" y="8429"/>
                  </a:lnTo>
                  <a:lnTo>
                    <a:pt x="385575" y="2149"/>
                  </a:lnTo>
                  <a:lnTo>
                    <a:pt x="365125" y="0"/>
                  </a:lnTo>
                  <a:close/>
                </a:path>
              </a:pathLst>
            </a:custGeom>
            <a:solidFill>
              <a:srgbClr val="DFE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147944" y="2776855"/>
              <a:ext cx="401320" cy="719455"/>
            </a:xfrm>
            <a:custGeom>
              <a:avLst/>
              <a:gdLst/>
              <a:ahLst/>
              <a:cxnLst/>
              <a:rect l="l" t="t" r="r" b="b"/>
              <a:pathLst>
                <a:path w="401320" h="719454">
                  <a:moveTo>
                    <a:pt x="105917" y="0"/>
                  </a:moveTo>
                  <a:lnTo>
                    <a:pt x="0" y="0"/>
                  </a:lnTo>
                  <a:lnTo>
                    <a:pt x="18875" y="2545"/>
                  </a:lnTo>
                  <a:lnTo>
                    <a:pt x="36512" y="8842"/>
                  </a:lnTo>
                  <a:lnTo>
                    <a:pt x="52435" y="18591"/>
                  </a:lnTo>
                  <a:lnTo>
                    <a:pt x="66166" y="31496"/>
                  </a:lnTo>
                  <a:lnTo>
                    <a:pt x="105917" y="76708"/>
                  </a:lnTo>
                  <a:lnTo>
                    <a:pt x="263778" y="253492"/>
                  </a:lnTo>
                  <a:lnTo>
                    <a:pt x="274585" y="267495"/>
                  </a:lnTo>
                  <a:lnTo>
                    <a:pt x="282511" y="283225"/>
                  </a:lnTo>
                  <a:lnTo>
                    <a:pt x="287389" y="300122"/>
                  </a:lnTo>
                  <a:lnTo>
                    <a:pt x="289051" y="317627"/>
                  </a:lnTo>
                  <a:lnTo>
                    <a:pt x="289051" y="651510"/>
                  </a:lnTo>
                  <a:lnTo>
                    <a:pt x="283672" y="677658"/>
                  </a:lnTo>
                  <a:lnTo>
                    <a:pt x="269065" y="699150"/>
                  </a:lnTo>
                  <a:lnTo>
                    <a:pt x="247528" y="713714"/>
                  </a:lnTo>
                  <a:lnTo>
                    <a:pt x="221360" y="719074"/>
                  </a:lnTo>
                  <a:lnTo>
                    <a:pt x="333247" y="719074"/>
                  </a:lnTo>
                  <a:lnTo>
                    <a:pt x="359415" y="713714"/>
                  </a:lnTo>
                  <a:lnTo>
                    <a:pt x="380952" y="699150"/>
                  </a:lnTo>
                  <a:lnTo>
                    <a:pt x="395559" y="677658"/>
                  </a:lnTo>
                  <a:lnTo>
                    <a:pt x="400938" y="651510"/>
                  </a:lnTo>
                  <a:lnTo>
                    <a:pt x="400938" y="317627"/>
                  </a:lnTo>
                  <a:lnTo>
                    <a:pt x="385919" y="267495"/>
                  </a:lnTo>
                  <a:lnTo>
                    <a:pt x="217804" y="76708"/>
                  </a:lnTo>
                  <a:lnTo>
                    <a:pt x="178053" y="31496"/>
                  </a:lnTo>
                  <a:lnTo>
                    <a:pt x="162728" y="18216"/>
                  </a:lnTo>
                  <a:lnTo>
                    <a:pt x="145367" y="8318"/>
                  </a:lnTo>
                  <a:lnTo>
                    <a:pt x="126315" y="2135"/>
                  </a:lnTo>
                  <a:lnTo>
                    <a:pt x="105917" y="0"/>
                  </a:lnTo>
                  <a:close/>
                </a:path>
              </a:pathLst>
            </a:custGeom>
            <a:solidFill>
              <a:srgbClr val="C0C8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40756" y="2884931"/>
              <a:ext cx="270510" cy="250190"/>
            </a:xfrm>
            <a:custGeom>
              <a:avLst/>
              <a:gdLst/>
              <a:ahLst/>
              <a:cxnLst/>
              <a:rect l="l" t="t" r="r" b="b"/>
              <a:pathLst>
                <a:path w="270510" h="250189">
                  <a:moveTo>
                    <a:pt x="138810" y="0"/>
                  </a:moveTo>
                  <a:lnTo>
                    <a:pt x="32638" y="0"/>
                  </a:lnTo>
                  <a:lnTo>
                    <a:pt x="19752" y="2541"/>
                  </a:lnTo>
                  <a:lnTo>
                    <a:pt x="9175" y="9477"/>
                  </a:lnTo>
                  <a:lnTo>
                    <a:pt x="2170" y="19770"/>
                  </a:lnTo>
                  <a:lnTo>
                    <a:pt x="0" y="32384"/>
                  </a:lnTo>
                  <a:lnTo>
                    <a:pt x="0" y="217550"/>
                  </a:lnTo>
                  <a:lnTo>
                    <a:pt x="2095" y="229931"/>
                  </a:lnTo>
                  <a:lnTo>
                    <a:pt x="8762" y="240204"/>
                  </a:lnTo>
                  <a:lnTo>
                    <a:pt x="18859" y="247215"/>
                  </a:lnTo>
                  <a:lnTo>
                    <a:pt x="32638" y="249808"/>
                  </a:lnTo>
                  <a:lnTo>
                    <a:pt x="237616" y="249808"/>
                  </a:lnTo>
                  <a:lnTo>
                    <a:pt x="250378" y="247298"/>
                  </a:lnTo>
                  <a:lnTo>
                    <a:pt x="260746" y="240490"/>
                  </a:lnTo>
                  <a:lnTo>
                    <a:pt x="267710" y="230467"/>
                  </a:lnTo>
                  <a:lnTo>
                    <a:pt x="270255" y="218312"/>
                  </a:lnTo>
                  <a:lnTo>
                    <a:pt x="270255" y="139318"/>
                  </a:lnTo>
                  <a:lnTo>
                    <a:pt x="163321" y="11683"/>
                  </a:lnTo>
                  <a:lnTo>
                    <a:pt x="138810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319185" y="3351276"/>
              <a:ext cx="337820" cy="337185"/>
            </a:xfrm>
            <a:custGeom>
              <a:avLst/>
              <a:gdLst/>
              <a:ahLst/>
              <a:cxnLst/>
              <a:rect l="l" t="t" r="r" b="b"/>
              <a:pathLst>
                <a:path w="337820" h="337185">
                  <a:moveTo>
                    <a:pt x="169248" y="0"/>
                  </a:moveTo>
                  <a:lnTo>
                    <a:pt x="126372" y="5163"/>
                  </a:lnTo>
                  <a:lnTo>
                    <a:pt x="88686" y="19634"/>
                  </a:lnTo>
                  <a:lnTo>
                    <a:pt x="56815" y="41885"/>
                  </a:lnTo>
                  <a:lnTo>
                    <a:pt x="31385" y="70388"/>
                  </a:lnTo>
                  <a:lnTo>
                    <a:pt x="2352" y="140040"/>
                  </a:lnTo>
                  <a:lnTo>
                    <a:pt x="0" y="178133"/>
                  </a:lnTo>
                  <a:lnTo>
                    <a:pt x="6591" y="216367"/>
                  </a:lnTo>
                  <a:lnTo>
                    <a:pt x="22751" y="253214"/>
                  </a:lnTo>
                  <a:lnTo>
                    <a:pt x="49106" y="287147"/>
                  </a:lnTo>
                  <a:lnTo>
                    <a:pt x="105447" y="324723"/>
                  </a:lnTo>
                  <a:lnTo>
                    <a:pt x="167216" y="336676"/>
                  </a:lnTo>
                  <a:lnTo>
                    <a:pt x="209755" y="331278"/>
                  </a:lnTo>
                  <a:lnTo>
                    <a:pt x="249545" y="315674"/>
                  </a:lnTo>
                  <a:lnTo>
                    <a:pt x="284390" y="290750"/>
                  </a:lnTo>
                  <a:lnTo>
                    <a:pt x="312090" y="257391"/>
                  </a:lnTo>
                  <a:lnTo>
                    <a:pt x="330449" y="216482"/>
                  </a:lnTo>
                  <a:lnTo>
                    <a:pt x="337269" y="168910"/>
                  </a:lnTo>
                  <a:lnTo>
                    <a:pt x="331588" y="124118"/>
                  </a:lnTo>
                  <a:lnTo>
                    <a:pt x="314762" y="83801"/>
                  </a:lnTo>
                  <a:lnTo>
                    <a:pt x="288454" y="49593"/>
                  </a:lnTo>
                  <a:lnTo>
                    <a:pt x="254324" y="23132"/>
                  </a:lnTo>
                  <a:lnTo>
                    <a:pt x="214035" y="6056"/>
                  </a:lnTo>
                  <a:lnTo>
                    <a:pt x="169248" y="0"/>
                  </a:lnTo>
                  <a:close/>
                </a:path>
              </a:pathLst>
            </a:custGeom>
            <a:solidFill>
              <a:srgbClr val="1E3D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51020" y="3378707"/>
              <a:ext cx="310515" cy="309880"/>
            </a:xfrm>
            <a:custGeom>
              <a:avLst/>
              <a:gdLst/>
              <a:ahLst/>
              <a:cxnLst/>
              <a:rect l="l" t="t" r="r" b="b"/>
              <a:pathLst>
                <a:path w="310514" h="309879">
                  <a:moveTo>
                    <a:pt x="0" y="232282"/>
                  </a:moveTo>
                  <a:lnTo>
                    <a:pt x="28108" y="265652"/>
                  </a:lnTo>
                  <a:lnTo>
                    <a:pt x="62372" y="289782"/>
                  </a:lnTo>
                  <a:lnTo>
                    <a:pt x="100851" y="304434"/>
                  </a:lnTo>
                  <a:lnTo>
                    <a:pt x="141604" y="309371"/>
                  </a:lnTo>
                  <a:lnTo>
                    <a:pt x="173525" y="306353"/>
                  </a:lnTo>
                  <a:lnTo>
                    <a:pt x="204660" y="297227"/>
                  </a:lnTo>
                  <a:lnTo>
                    <a:pt x="234080" y="281886"/>
                  </a:lnTo>
                  <a:lnTo>
                    <a:pt x="260857" y="260222"/>
                  </a:lnTo>
                  <a:lnTo>
                    <a:pt x="261151" y="259841"/>
                  </a:lnTo>
                  <a:lnTo>
                    <a:pt x="90804" y="259841"/>
                  </a:lnTo>
                  <a:lnTo>
                    <a:pt x="68312" y="258214"/>
                  </a:lnTo>
                  <a:lnTo>
                    <a:pt x="45545" y="253206"/>
                  </a:lnTo>
                  <a:lnTo>
                    <a:pt x="22707" y="244625"/>
                  </a:lnTo>
                  <a:lnTo>
                    <a:pt x="0" y="232282"/>
                  </a:lnTo>
                  <a:close/>
                </a:path>
                <a:path w="310514" h="309879">
                  <a:moveTo>
                    <a:pt x="232917" y="0"/>
                  </a:moveTo>
                  <a:lnTo>
                    <a:pt x="232028" y="0"/>
                  </a:lnTo>
                  <a:lnTo>
                    <a:pt x="251753" y="41054"/>
                  </a:lnTo>
                  <a:lnTo>
                    <a:pt x="259629" y="82012"/>
                  </a:lnTo>
                  <a:lnTo>
                    <a:pt x="256939" y="121609"/>
                  </a:lnTo>
                  <a:lnTo>
                    <a:pt x="244968" y="158581"/>
                  </a:lnTo>
                  <a:lnTo>
                    <a:pt x="224997" y="191665"/>
                  </a:lnTo>
                  <a:lnTo>
                    <a:pt x="198312" y="219597"/>
                  </a:lnTo>
                  <a:lnTo>
                    <a:pt x="166196" y="241112"/>
                  </a:lnTo>
                  <a:lnTo>
                    <a:pt x="129932" y="254949"/>
                  </a:lnTo>
                  <a:lnTo>
                    <a:pt x="90804" y="259841"/>
                  </a:lnTo>
                  <a:lnTo>
                    <a:pt x="261151" y="259841"/>
                  </a:lnTo>
                  <a:lnTo>
                    <a:pt x="287961" y="225001"/>
                  </a:lnTo>
                  <a:lnTo>
                    <a:pt x="304326" y="185618"/>
                  </a:lnTo>
                  <a:lnTo>
                    <a:pt x="310176" y="144180"/>
                  </a:lnTo>
                  <a:lnTo>
                    <a:pt x="305736" y="102793"/>
                  </a:lnTo>
                  <a:lnTo>
                    <a:pt x="291230" y="63563"/>
                  </a:lnTo>
                  <a:lnTo>
                    <a:pt x="266882" y="28597"/>
                  </a:lnTo>
                  <a:lnTo>
                    <a:pt x="232917" y="0"/>
                  </a:lnTo>
                  <a:close/>
                </a:path>
              </a:pathLst>
            </a:custGeom>
            <a:solidFill>
              <a:srgbClr val="13299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8199" y="3448938"/>
              <a:ext cx="141481" cy="14312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024719" y="3351276"/>
              <a:ext cx="337185" cy="337185"/>
            </a:xfrm>
            <a:custGeom>
              <a:avLst/>
              <a:gdLst/>
              <a:ahLst/>
              <a:cxnLst/>
              <a:rect l="l" t="t" r="r" b="b"/>
              <a:pathLst>
                <a:path w="337185" h="337185">
                  <a:moveTo>
                    <a:pt x="168056" y="0"/>
                  </a:moveTo>
                  <a:lnTo>
                    <a:pt x="125524" y="5163"/>
                  </a:lnTo>
                  <a:lnTo>
                    <a:pt x="88112" y="19634"/>
                  </a:lnTo>
                  <a:lnTo>
                    <a:pt x="56454" y="41885"/>
                  </a:lnTo>
                  <a:lnTo>
                    <a:pt x="12926" y="103616"/>
                  </a:lnTo>
                  <a:lnTo>
                    <a:pt x="0" y="178133"/>
                  </a:lnTo>
                  <a:lnTo>
                    <a:pt x="6593" y="216367"/>
                  </a:lnTo>
                  <a:lnTo>
                    <a:pt x="22735" y="253214"/>
                  </a:lnTo>
                  <a:lnTo>
                    <a:pt x="49057" y="287147"/>
                  </a:lnTo>
                  <a:lnTo>
                    <a:pt x="105270" y="324723"/>
                  </a:lnTo>
                  <a:lnTo>
                    <a:pt x="166913" y="336676"/>
                  </a:lnTo>
                  <a:lnTo>
                    <a:pt x="209389" y="331278"/>
                  </a:lnTo>
                  <a:lnTo>
                    <a:pt x="249120" y="315674"/>
                  </a:lnTo>
                  <a:lnTo>
                    <a:pt x="283912" y="290750"/>
                  </a:lnTo>
                  <a:lnTo>
                    <a:pt x="311571" y="257391"/>
                  </a:lnTo>
                  <a:lnTo>
                    <a:pt x="329902" y="216482"/>
                  </a:lnTo>
                  <a:lnTo>
                    <a:pt x="336712" y="168910"/>
                  </a:lnTo>
                  <a:lnTo>
                    <a:pt x="330728" y="124118"/>
                  </a:lnTo>
                  <a:lnTo>
                    <a:pt x="313814" y="83801"/>
                  </a:lnTo>
                  <a:lnTo>
                    <a:pt x="287531" y="49593"/>
                  </a:lnTo>
                  <a:lnTo>
                    <a:pt x="253438" y="23132"/>
                  </a:lnTo>
                  <a:lnTo>
                    <a:pt x="213093" y="6056"/>
                  </a:lnTo>
                  <a:lnTo>
                    <a:pt x="168056" y="0"/>
                  </a:lnTo>
                  <a:close/>
                </a:path>
              </a:pathLst>
            </a:custGeom>
            <a:solidFill>
              <a:srgbClr val="1E3D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052060" y="3378707"/>
              <a:ext cx="309245" cy="309880"/>
            </a:xfrm>
            <a:custGeom>
              <a:avLst/>
              <a:gdLst/>
              <a:ahLst/>
              <a:cxnLst/>
              <a:rect l="l" t="t" r="r" b="b"/>
              <a:pathLst>
                <a:path w="309245" h="309879">
                  <a:moveTo>
                    <a:pt x="0" y="232282"/>
                  </a:moveTo>
                  <a:lnTo>
                    <a:pt x="28051" y="265652"/>
                  </a:lnTo>
                  <a:lnTo>
                    <a:pt x="62293" y="289782"/>
                  </a:lnTo>
                  <a:lnTo>
                    <a:pt x="100726" y="304434"/>
                  </a:lnTo>
                  <a:lnTo>
                    <a:pt x="141350" y="309371"/>
                  </a:lnTo>
                  <a:lnTo>
                    <a:pt x="173152" y="306353"/>
                  </a:lnTo>
                  <a:lnTo>
                    <a:pt x="204120" y="297227"/>
                  </a:lnTo>
                  <a:lnTo>
                    <a:pt x="233326" y="281886"/>
                  </a:lnTo>
                  <a:lnTo>
                    <a:pt x="259841" y="260222"/>
                  </a:lnTo>
                  <a:lnTo>
                    <a:pt x="260425" y="259460"/>
                  </a:lnTo>
                  <a:lnTo>
                    <a:pt x="91186" y="259460"/>
                  </a:lnTo>
                  <a:lnTo>
                    <a:pt x="67651" y="257768"/>
                  </a:lnTo>
                  <a:lnTo>
                    <a:pt x="44354" y="252682"/>
                  </a:lnTo>
                  <a:lnTo>
                    <a:pt x="21677" y="244191"/>
                  </a:lnTo>
                  <a:lnTo>
                    <a:pt x="0" y="232282"/>
                  </a:lnTo>
                  <a:close/>
                </a:path>
                <a:path w="309245" h="309879">
                  <a:moveTo>
                    <a:pt x="232790" y="0"/>
                  </a:moveTo>
                  <a:lnTo>
                    <a:pt x="252038" y="42058"/>
                  </a:lnTo>
                  <a:lnTo>
                    <a:pt x="259148" y="86561"/>
                  </a:lnTo>
                  <a:lnTo>
                    <a:pt x="254297" y="131015"/>
                  </a:lnTo>
                  <a:lnTo>
                    <a:pt x="237663" y="172927"/>
                  </a:lnTo>
                  <a:lnTo>
                    <a:pt x="209423" y="209803"/>
                  </a:lnTo>
                  <a:lnTo>
                    <a:pt x="154447" y="246919"/>
                  </a:lnTo>
                  <a:lnTo>
                    <a:pt x="91186" y="259460"/>
                  </a:lnTo>
                  <a:lnTo>
                    <a:pt x="260425" y="259460"/>
                  </a:lnTo>
                  <a:lnTo>
                    <a:pt x="286768" y="225047"/>
                  </a:lnTo>
                  <a:lnTo>
                    <a:pt x="303042" y="185773"/>
                  </a:lnTo>
                  <a:lnTo>
                    <a:pt x="308897" y="144460"/>
                  </a:lnTo>
                  <a:lnTo>
                    <a:pt x="304566" y="103166"/>
                  </a:lnTo>
                  <a:lnTo>
                    <a:pt x="290283" y="63952"/>
                  </a:lnTo>
                  <a:lnTo>
                    <a:pt x="266280" y="28877"/>
                  </a:lnTo>
                  <a:lnTo>
                    <a:pt x="232790" y="0"/>
                  </a:lnTo>
                  <a:close/>
                </a:path>
              </a:pathLst>
            </a:custGeom>
            <a:solidFill>
              <a:srgbClr val="13299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2846" y="3448938"/>
              <a:ext cx="142446" cy="14312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303776" y="2758439"/>
              <a:ext cx="368300" cy="367665"/>
            </a:xfrm>
            <a:custGeom>
              <a:avLst/>
              <a:gdLst/>
              <a:ahLst/>
              <a:cxnLst/>
              <a:rect l="l" t="t" r="r" b="b"/>
              <a:pathLst>
                <a:path w="368300" h="367664">
                  <a:moveTo>
                    <a:pt x="210947" y="0"/>
                  </a:moveTo>
                  <a:lnTo>
                    <a:pt x="157861" y="0"/>
                  </a:lnTo>
                  <a:lnTo>
                    <a:pt x="144446" y="2555"/>
                  </a:lnTo>
                  <a:lnTo>
                    <a:pt x="133508" y="9588"/>
                  </a:lnTo>
                  <a:lnTo>
                    <a:pt x="126142" y="20145"/>
                  </a:lnTo>
                  <a:lnTo>
                    <a:pt x="123444" y="33274"/>
                  </a:lnTo>
                  <a:lnTo>
                    <a:pt x="123444" y="122427"/>
                  </a:lnTo>
                  <a:lnTo>
                    <a:pt x="34289" y="122427"/>
                  </a:lnTo>
                  <a:lnTo>
                    <a:pt x="20949" y="125104"/>
                  </a:lnTo>
                  <a:lnTo>
                    <a:pt x="10048" y="132413"/>
                  </a:lnTo>
                  <a:lnTo>
                    <a:pt x="2696" y="143269"/>
                  </a:lnTo>
                  <a:lnTo>
                    <a:pt x="0" y="156590"/>
                  </a:lnTo>
                  <a:lnTo>
                    <a:pt x="0" y="209804"/>
                  </a:lnTo>
                  <a:lnTo>
                    <a:pt x="2696" y="222696"/>
                  </a:lnTo>
                  <a:lnTo>
                    <a:pt x="10048" y="233600"/>
                  </a:lnTo>
                  <a:lnTo>
                    <a:pt x="20949" y="241147"/>
                  </a:lnTo>
                  <a:lnTo>
                    <a:pt x="34289" y="243967"/>
                  </a:lnTo>
                  <a:lnTo>
                    <a:pt x="122682" y="243967"/>
                  </a:lnTo>
                  <a:lnTo>
                    <a:pt x="122682" y="332994"/>
                  </a:lnTo>
                  <a:lnTo>
                    <a:pt x="125374" y="346315"/>
                  </a:lnTo>
                  <a:lnTo>
                    <a:pt x="132794" y="357171"/>
                  </a:lnTo>
                  <a:lnTo>
                    <a:pt x="143952" y="364480"/>
                  </a:lnTo>
                  <a:lnTo>
                    <a:pt x="157861" y="367157"/>
                  </a:lnTo>
                  <a:lnTo>
                    <a:pt x="210185" y="367157"/>
                  </a:lnTo>
                  <a:lnTo>
                    <a:pt x="223577" y="364480"/>
                  </a:lnTo>
                  <a:lnTo>
                    <a:pt x="234648" y="357171"/>
                  </a:lnTo>
                  <a:lnTo>
                    <a:pt x="242028" y="346315"/>
                  </a:lnTo>
                  <a:lnTo>
                    <a:pt x="244348" y="332994"/>
                  </a:lnTo>
                  <a:lnTo>
                    <a:pt x="244348" y="243967"/>
                  </a:lnTo>
                  <a:lnTo>
                    <a:pt x="335152" y="243967"/>
                  </a:lnTo>
                  <a:lnTo>
                    <a:pt x="348095" y="241200"/>
                  </a:lnTo>
                  <a:lnTo>
                    <a:pt x="358679" y="233743"/>
                  </a:lnTo>
                  <a:lnTo>
                    <a:pt x="365692" y="222857"/>
                  </a:lnTo>
                  <a:lnTo>
                    <a:pt x="367919" y="209804"/>
                  </a:lnTo>
                  <a:lnTo>
                    <a:pt x="367919" y="156590"/>
                  </a:lnTo>
                  <a:lnTo>
                    <a:pt x="365236" y="143269"/>
                  </a:lnTo>
                  <a:lnTo>
                    <a:pt x="357981" y="132413"/>
                  </a:lnTo>
                  <a:lnTo>
                    <a:pt x="347345" y="125104"/>
                  </a:lnTo>
                  <a:lnTo>
                    <a:pt x="334518" y="122427"/>
                  </a:lnTo>
                  <a:lnTo>
                    <a:pt x="245237" y="122427"/>
                  </a:lnTo>
                  <a:lnTo>
                    <a:pt x="245237" y="33274"/>
                  </a:lnTo>
                  <a:lnTo>
                    <a:pt x="242415" y="20145"/>
                  </a:lnTo>
                  <a:lnTo>
                    <a:pt x="234854" y="9588"/>
                  </a:lnTo>
                  <a:lnTo>
                    <a:pt x="223912" y="2555"/>
                  </a:lnTo>
                  <a:lnTo>
                    <a:pt x="210947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887594" y="3281298"/>
              <a:ext cx="661670" cy="214629"/>
            </a:xfrm>
            <a:custGeom>
              <a:avLst/>
              <a:gdLst/>
              <a:ahLst/>
              <a:cxnLst/>
              <a:rect l="l" t="t" r="r" b="b"/>
              <a:pathLst>
                <a:path w="661670" h="214629">
                  <a:moveTo>
                    <a:pt x="661162" y="0"/>
                  </a:moveTo>
                  <a:lnTo>
                    <a:pt x="0" y="0"/>
                  </a:lnTo>
                  <a:lnTo>
                    <a:pt x="0" y="214629"/>
                  </a:lnTo>
                  <a:lnTo>
                    <a:pt x="138175" y="214629"/>
                  </a:lnTo>
                  <a:lnTo>
                    <a:pt x="152411" y="167766"/>
                  </a:lnTo>
                  <a:lnTo>
                    <a:pt x="178509" y="127975"/>
                  </a:lnTo>
                  <a:lnTo>
                    <a:pt x="214190" y="97175"/>
                  </a:lnTo>
                  <a:lnTo>
                    <a:pt x="257173" y="77287"/>
                  </a:lnTo>
                  <a:lnTo>
                    <a:pt x="307085" y="70230"/>
                  </a:lnTo>
                  <a:lnTo>
                    <a:pt x="355006" y="77243"/>
                  </a:lnTo>
                  <a:lnTo>
                    <a:pt x="397568" y="97008"/>
                  </a:lnTo>
                  <a:lnTo>
                    <a:pt x="432706" y="127618"/>
                  </a:lnTo>
                  <a:lnTo>
                    <a:pt x="458352" y="167165"/>
                  </a:lnTo>
                  <a:lnTo>
                    <a:pt x="472439" y="213740"/>
                  </a:lnTo>
                  <a:lnTo>
                    <a:pt x="593470" y="213740"/>
                  </a:lnTo>
                  <a:lnTo>
                    <a:pt x="619638" y="208381"/>
                  </a:lnTo>
                  <a:lnTo>
                    <a:pt x="641175" y="193817"/>
                  </a:lnTo>
                  <a:lnTo>
                    <a:pt x="655782" y="172325"/>
                  </a:lnTo>
                  <a:lnTo>
                    <a:pt x="661162" y="146176"/>
                  </a:lnTo>
                  <a:lnTo>
                    <a:pt x="661162" y="0"/>
                  </a:lnTo>
                  <a:close/>
                </a:path>
              </a:pathLst>
            </a:custGeom>
            <a:solidFill>
              <a:srgbClr val="9FAD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460" y="1563623"/>
              <a:ext cx="2249424" cy="378714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0575" y="3281298"/>
              <a:ext cx="178308" cy="21462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087495" y="3281172"/>
              <a:ext cx="801370" cy="215265"/>
            </a:xfrm>
            <a:custGeom>
              <a:avLst/>
              <a:gdLst/>
              <a:ahLst/>
              <a:cxnLst/>
              <a:rect l="l" t="t" r="r" b="b"/>
              <a:pathLst>
                <a:path w="801370" h="215264">
                  <a:moveTo>
                    <a:pt x="801369" y="0"/>
                  </a:moveTo>
                  <a:lnTo>
                    <a:pt x="0" y="0"/>
                  </a:lnTo>
                  <a:lnTo>
                    <a:pt x="0" y="146176"/>
                  </a:lnTo>
                  <a:lnTo>
                    <a:pt x="5359" y="172912"/>
                  </a:lnTo>
                  <a:lnTo>
                    <a:pt x="19923" y="194706"/>
                  </a:lnTo>
                  <a:lnTo>
                    <a:pt x="41415" y="209381"/>
                  </a:lnTo>
                  <a:lnTo>
                    <a:pt x="67563" y="214756"/>
                  </a:lnTo>
                  <a:lnTo>
                    <a:pt x="234314" y="214756"/>
                  </a:lnTo>
                  <a:lnTo>
                    <a:pt x="248481" y="168327"/>
                  </a:lnTo>
                  <a:lnTo>
                    <a:pt x="274308" y="128799"/>
                  </a:lnTo>
                  <a:lnTo>
                    <a:pt x="309652" y="98134"/>
                  </a:lnTo>
                  <a:lnTo>
                    <a:pt x="352366" y="78296"/>
                  </a:lnTo>
                  <a:lnTo>
                    <a:pt x="400303" y="71247"/>
                  </a:lnTo>
                  <a:lnTo>
                    <a:pt x="448613" y="78296"/>
                  </a:lnTo>
                  <a:lnTo>
                    <a:pt x="491552" y="98134"/>
                  </a:lnTo>
                  <a:lnTo>
                    <a:pt x="527012" y="128799"/>
                  </a:lnTo>
                  <a:lnTo>
                    <a:pt x="552882" y="168327"/>
                  </a:lnTo>
                  <a:lnTo>
                    <a:pt x="567054" y="214756"/>
                  </a:lnTo>
                  <a:lnTo>
                    <a:pt x="801369" y="214756"/>
                  </a:lnTo>
                  <a:lnTo>
                    <a:pt x="801369" y="0"/>
                  </a:lnTo>
                  <a:close/>
                </a:path>
              </a:pathLst>
            </a:custGeom>
            <a:solidFill>
              <a:srgbClr val="9FAD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761102" y="3281235"/>
              <a:ext cx="128270" cy="215265"/>
            </a:xfrm>
            <a:custGeom>
              <a:avLst/>
              <a:gdLst/>
              <a:ahLst/>
              <a:cxnLst/>
              <a:rect l="l" t="t" r="r" b="b"/>
              <a:pathLst>
                <a:path w="128270" h="215264">
                  <a:moveTo>
                    <a:pt x="127825" y="0"/>
                  </a:moveTo>
                  <a:lnTo>
                    <a:pt x="0" y="0"/>
                  </a:lnTo>
                  <a:lnTo>
                    <a:pt x="0" y="214693"/>
                  </a:lnTo>
                  <a:lnTo>
                    <a:pt x="127825" y="214693"/>
                  </a:lnTo>
                  <a:lnTo>
                    <a:pt x="127825" y="0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674364" y="1563623"/>
              <a:ext cx="2421890" cy="3787775"/>
            </a:xfrm>
            <a:custGeom>
              <a:avLst/>
              <a:gdLst/>
              <a:ahLst/>
              <a:cxnLst/>
              <a:rect l="l" t="t" r="r" b="b"/>
              <a:pathLst>
                <a:path w="2421890" h="3787775">
                  <a:moveTo>
                    <a:pt x="0" y="0"/>
                  </a:moveTo>
                  <a:lnTo>
                    <a:pt x="0" y="3753866"/>
                  </a:lnTo>
                </a:path>
                <a:path w="2421890" h="3787775">
                  <a:moveTo>
                    <a:pt x="2421636" y="33527"/>
                  </a:moveTo>
                  <a:lnTo>
                    <a:pt x="2421636" y="3787394"/>
                  </a:lnTo>
                </a:path>
              </a:pathLst>
            </a:custGeom>
            <a:ln w="12700">
              <a:solidFill>
                <a:srgbClr val="0F171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848992" y="1625853"/>
            <a:ext cx="136779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F171E"/>
                </a:solidFill>
              </a:rPr>
              <a:t>Production Maintenance </a:t>
            </a:r>
            <a:r>
              <a:rPr dirty="0" spc="-25">
                <a:solidFill>
                  <a:srgbClr val="0F171E"/>
                </a:solidFill>
              </a:rPr>
              <a:t>R&amp;D</a:t>
            </a:r>
          </a:p>
        </p:txBody>
      </p:sp>
      <p:sp>
        <p:nvSpPr>
          <p:cNvPr id="26" name="object 26" descr=""/>
          <p:cNvSpPr txBox="1"/>
          <p:nvPr/>
        </p:nvSpPr>
        <p:spPr>
          <a:xfrm>
            <a:off x="4328286" y="1625853"/>
            <a:ext cx="929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Logistics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380223" y="1625853"/>
            <a:ext cx="24517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448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Sales </a:t>
            </a:r>
            <a:r>
              <a:rPr dirty="0" sz="1800">
                <a:solidFill>
                  <a:srgbClr val="0F171E"/>
                </a:solidFill>
                <a:latin typeface="Microsoft Sans Serif"/>
                <a:cs typeface="Microsoft Sans Serif"/>
              </a:rPr>
              <a:t>Inventory</a:t>
            </a:r>
            <a:r>
              <a:rPr dirty="0" sz="1800" spc="31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Management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72784" y="2787904"/>
            <a:ext cx="4329684" cy="2396744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6425310" y="3572383"/>
            <a:ext cx="2895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5">
                <a:solidFill>
                  <a:srgbClr val="0F171E"/>
                </a:solidFill>
                <a:latin typeface="Microsoft Sans Serif"/>
                <a:cs typeface="Microsoft Sans Serif"/>
              </a:rPr>
              <a:t>USA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119361" y="4365752"/>
            <a:ext cx="4749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3189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0F171E"/>
                </a:solidFill>
                <a:latin typeface="Microsoft Sans Serif"/>
                <a:cs typeface="Microsoft Sans Serif"/>
              </a:rPr>
              <a:t>SRI LANKA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4044696" y="3793235"/>
            <a:ext cx="5346700" cy="2001520"/>
            <a:chOff x="4044696" y="3793235"/>
            <a:chExt cx="5346700" cy="2001520"/>
          </a:xfrm>
        </p:grpSpPr>
        <p:sp>
          <p:nvSpPr>
            <p:cNvPr id="32" name="object 32" descr=""/>
            <p:cNvSpPr/>
            <p:nvPr/>
          </p:nvSpPr>
          <p:spPr>
            <a:xfrm>
              <a:off x="4219956" y="4408931"/>
              <a:ext cx="1272540" cy="497205"/>
            </a:xfrm>
            <a:custGeom>
              <a:avLst/>
              <a:gdLst/>
              <a:ahLst/>
              <a:cxnLst/>
              <a:rect l="l" t="t" r="r" b="b"/>
              <a:pathLst>
                <a:path w="1272539" h="497204">
                  <a:moveTo>
                    <a:pt x="1147826" y="331216"/>
                  </a:moveTo>
                  <a:lnTo>
                    <a:pt x="45212" y="331216"/>
                  </a:lnTo>
                  <a:lnTo>
                    <a:pt x="27592" y="334855"/>
                  </a:lnTo>
                  <a:lnTo>
                    <a:pt x="13223" y="344614"/>
                  </a:lnTo>
                  <a:lnTo>
                    <a:pt x="3546" y="359040"/>
                  </a:lnTo>
                  <a:lnTo>
                    <a:pt x="0" y="376682"/>
                  </a:lnTo>
                  <a:lnTo>
                    <a:pt x="0" y="496824"/>
                  </a:lnTo>
                  <a:lnTo>
                    <a:pt x="1272540" y="496824"/>
                  </a:lnTo>
                  <a:lnTo>
                    <a:pt x="1239490" y="441579"/>
                  </a:lnTo>
                  <a:lnTo>
                    <a:pt x="146304" y="441579"/>
                  </a:lnTo>
                  <a:lnTo>
                    <a:pt x="139140" y="440130"/>
                  </a:lnTo>
                  <a:lnTo>
                    <a:pt x="133286" y="436181"/>
                  </a:lnTo>
                  <a:lnTo>
                    <a:pt x="129337" y="430327"/>
                  </a:lnTo>
                  <a:lnTo>
                    <a:pt x="127889" y="423164"/>
                  </a:lnTo>
                  <a:lnTo>
                    <a:pt x="127889" y="404876"/>
                  </a:lnTo>
                  <a:lnTo>
                    <a:pt x="129337" y="397712"/>
                  </a:lnTo>
                  <a:lnTo>
                    <a:pt x="133286" y="391858"/>
                  </a:lnTo>
                  <a:lnTo>
                    <a:pt x="139140" y="387909"/>
                  </a:lnTo>
                  <a:lnTo>
                    <a:pt x="146304" y="386461"/>
                  </a:lnTo>
                  <a:lnTo>
                    <a:pt x="1206517" y="386461"/>
                  </a:lnTo>
                  <a:lnTo>
                    <a:pt x="1186688" y="353314"/>
                  </a:lnTo>
                  <a:lnTo>
                    <a:pt x="1179419" y="344074"/>
                  </a:lnTo>
                  <a:lnTo>
                    <a:pt x="1170162" y="337121"/>
                  </a:lnTo>
                  <a:lnTo>
                    <a:pt x="1159452" y="332740"/>
                  </a:lnTo>
                  <a:lnTo>
                    <a:pt x="1147826" y="331216"/>
                  </a:lnTo>
                  <a:close/>
                </a:path>
                <a:path w="1272539" h="497204">
                  <a:moveTo>
                    <a:pt x="293243" y="386461"/>
                  </a:moveTo>
                  <a:lnTo>
                    <a:pt x="164592" y="386461"/>
                  </a:lnTo>
                  <a:lnTo>
                    <a:pt x="171755" y="387909"/>
                  </a:lnTo>
                  <a:lnTo>
                    <a:pt x="177609" y="391858"/>
                  </a:lnTo>
                  <a:lnTo>
                    <a:pt x="181558" y="397712"/>
                  </a:lnTo>
                  <a:lnTo>
                    <a:pt x="183007" y="404876"/>
                  </a:lnTo>
                  <a:lnTo>
                    <a:pt x="183007" y="423164"/>
                  </a:lnTo>
                  <a:lnTo>
                    <a:pt x="181558" y="430327"/>
                  </a:lnTo>
                  <a:lnTo>
                    <a:pt x="177609" y="436181"/>
                  </a:lnTo>
                  <a:lnTo>
                    <a:pt x="171755" y="440130"/>
                  </a:lnTo>
                  <a:lnTo>
                    <a:pt x="164592" y="441579"/>
                  </a:lnTo>
                  <a:lnTo>
                    <a:pt x="293243" y="441579"/>
                  </a:lnTo>
                  <a:lnTo>
                    <a:pt x="286099" y="440130"/>
                  </a:lnTo>
                  <a:lnTo>
                    <a:pt x="280289" y="436181"/>
                  </a:lnTo>
                  <a:lnTo>
                    <a:pt x="276383" y="430327"/>
                  </a:lnTo>
                  <a:lnTo>
                    <a:pt x="274955" y="423164"/>
                  </a:lnTo>
                  <a:lnTo>
                    <a:pt x="274955" y="404876"/>
                  </a:lnTo>
                  <a:lnTo>
                    <a:pt x="276383" y="397712"/>
                  </a:lnTo>
                  <a:lnTo>
                    <a:pt x="280289" y="391858"/>
                  </a:lnTo>
                  <a:lnTo>
                    <a:pt x="286099" y="387909"/>
                  </a:lnTo>
                  <a:lnTo>
                    <a:pt x="293243" y="386461"/>
                  </a:lnTo>
                  <a:close/>
                </a:path>
                <a:path w="1272539" h="497204">
                  <a:moveTo>
                    <a:pt x="440309" y="386461"/>
                  </a:moveTo>
                  <a:lnTo>
                    <a:pt x="311658" y="386461"/>
                  </a:lnTo>
                  <a:lnTo>
                    <a:pt x="318821" y="387909"/>
                  </a:lnTo>
                  <a:lnTo>
                    <a:pt x="324675" y="391858"/>
                  </a:lnTo>
                  <a:lnTo>
                    <a:pt x="328624" y="397712"/>
                  </a:lnTo>
                  <a:lnTo>
                    <a:pt x="330073" y="404876"/>
                  </a:lnTo>
                  <a:lnTo>
                    <a:pt x="330073" y="423164"/>
                  </a:lnTo>
                  <a:lnTo>
                    <a:pt x="328624" y="430327"/>
                  </a:lnTo>
                  <a:lnTo>
                    <a:pt x="324675" y="436181"/>
                  </a:lnTo>
                  <a:lnTo>
                    <a:pt x="318821" y="440130"/>
                  </a:lnTo>
                  <a:lnTo>
                    <a:pt x="311658" y="441579"/>
                  </a:lnTo>
                  <a:lnTo>
                    <a:pt x="440309" y="441579"/>
                  </a:lnTo>
                  <a:lnTo>
                    <a:pt x="433145" y="440130"/>
                  </a:lnTo>
                  <a:lnTo>
                    <a:pt x="427291" y="436181"/>
                  </a:lnTo>
                  <a:lnTo>
                    <a:pt x="423342" y="430327"/>
                  </a:lnTo>
                  <a:lnTo>
                    <a:pt x="421894" y="423164"/>
                  </a:lnTo>
                  <a:lnTo>
                    <a:pt x="421894" y="404876"/>
                  </a:lnTo>
                  <a:lnTo>
                    <a:pt x="423342" y="397712"/>
                  </a:lnTo>
                  <a:lnTo>
                    <a:pt x="427291" y="391858"/>
                  </a:lnTo>
                  <a:lnTo>
                    <a:pt x="433145" y="387909"/>
                  </a:lnTo>
                  <a:lnTo>
                    <a:pt x="440309" y="386461"/>
                  </a:lnTo>
                  <a:close/>
                </a:path>
                <a:path w="1272539" h="497204">
                  <a:moveTo>
                    <a:pt x="587248" y="386461"/>
                  </a:moveTo>
                  <a:lnTo>
                    <a:pt x="458724" y="386461"/>
                  </a:lnTo>
                  <a:lnTo>
                    <a:pt x="465814" y="387909"/>
                  </a:lnTo>
                  <a:lnTo>
                    <a:pt x="471630" y="391858"/>
                  </a:lnTo>
                  <a:lnTo>
                    <a:pt x="475565" y="397712"/>
                  </a:lnTo>
                  <a:lnTo>
                    <a:pt x="477012" y="404876"/>
                  </a:lnTo>
                  <a:lnTo>
                    <a:pt x="477012" y="423164"/>
                  </a:lnTo>
                  <a:lnTo>
                    <a:pt x="475565" y="430327"/>
                  </a:lnTo>
                  <a:lnTo>
                    <a:pt x="471630" y="436181"/>
                  </a:lnTo>
                  <a:lnTo>
                    <a:pt x="465814" y="440130"/>
                  </a:lnTo>
                  <a:lnTo>
                    <a:pt x="458724" y="441579"/>
                  </a:lnTo>
                  <a:lnTo>
                    <a:pt x="587248" y="441579"/>
                  </a:lnTo>
                  <a:lnTo>
                    <a:pt x="580104" y="440130"/>
                  </a:lnTo>
                  <a:lnTo>
                    <a:pt x="574294" y="436181"/>
                  </a:lnTo>
                  <a:lnTo>
                    <a:pt x="570388" y="430327"/>
                  </a:lnTo>
                  <a:lnTo>
                    <a:pt x="568960" y="423164"/>
                  </a:lnTo>
                  <a:lnTo>
                    <a:pt x="568960" y="404876"/>
                  </a:lnTo>
                  <a:lnTo>
                    <a:pt x="570388" y="397712"/>
                  </a:lnTo>
                  <a:lnTo>
                    <a:pt x="574294" y="391858"/>
                  </a:lnTo>
                  <a:lnTo>
                    <a:pt x="580104" y="387909"/>
                  </a:lnTo>
                  <a:lnTo>
                    <a:pt x="587248" y="386461"/>
                  </a:lnTo>
                  <a:close/>
                </a:path>
                <a:path w="1272539" h="497204">
                  <a:moveTo>
                    <a:pt x="734314" y="386461"/>
                  </a:moveTo>
                  <a:lnTo>
                    <a:pt x="605663" y="386461"/>
                  </a:lnTo>
                  <a:lnTo>
                    <a:pt x="612826" y="387909"/>
                  </a:lnTo>
                  <a:lnTo>
                    <a:pt x="618680" y="391858"/>
                  </a:lnTo>
                  <a:lnTo>
                    <a:pt x="622629" y="397712"/>
                  </a:lnTo>
                  <a:lnTo>
                    <a:pt x="624078" y="404876"/>
                  </a:lnTo>
                  <a:lnTo>
                    <a:pt x="624078" y="423164"/>
                  </a:lnTo>
                  <a:lnTo>
                    <a:pt x="622629" y="430327"/>
                  </a:lnTo>
                  <a:lnTo>
                    <a:pt x="618680" y="436181"/>
                  </a:lnTo>
                  <a:lnTo>
                    <a:pt x="612826" y="440130"/>
                  </a:lnTo>
                  <a:lnTo>
                    <a:pt x="605663" y="441579"/>
                  </a:lnTo>
                  <a:lnTo>
                    <a:pt x="734314" y="441579"/>
                  </a:lnTo>
                  <a:lnTo>
                    <a:pt x="727150" y="440130"/>
                  </a:lnTo>
                  <a:lnTo>
                    <a:pt x="721296" y="436181"/>
                  </a:lnTo>
                  <a:lnTo>
                    <a:pt x="717347" y="430327"/>
                  </a:lnTo>
                  <a:lnTo>
                    <a:pt x="715899" y="423164"/>
                  </a:lnTo>
                  <a:lnTo>
                    <a:pt x="715899" y="404876"/>
                  </a:lnTo>
                  <a:lnTo>
                    <a:pt x="717347" y="397712"/>
                  </a:lnTo>
                  <a:lnTo>
                    <a:pt x="721296" y="391858"/>
                  </a:lnTo>
                  <a:lnTo>
                    <a:pt x="727150" y="387909"/>
                  </a:lnTo>
                  <a:lnTo>
                    <a:pt x="734314" y="386461"/>
                  </a:lnTo>
                  <a:close/>
                </a:path>
                <a:path w="1272539" h="497204">
                  <a:moveTo>
                    <a:pt x="881253" y="386461"/>
                  </a:moveTo>
                  <a:lnTo>
                    <a:pt x="752729" y="386461"/>
                  </a:lnTo>
                  <a:lnTo>
                    <a:pt x="759872" y="387909"/>
                  </a:lnTo>
                  <a:lnTo>
                    <a:pt x="765683" y="391858"/>
                  </a:lnTo>
                  <a:lnTo>
                    <a:pt x="769588" y="397712"/>
                  </a:lnTo>
                  <a:lnTo>
                    <a:pt x="771017" y="404876"/>
                  </a:lnTo>
                  <a:lnTo>
                    <a:pt x="771017" y="423164"/>
                  </a:lnTo>
                  <a:lnTo>
                    <a:pt x="769588" y="430327"/>
                  </a:lnTo>
                  <a:lnTo>
                    <a:pt x="765682" y="436181"/>
                  </a:lnTo>
                  <a:lnTo>
                    <a:pt x="759872" y="440130"/>
                  </a:lnTo>
                  <a:lnTo>
                    <a:pt x="752729" y="441579"/>
                  </a:lnTo>
                  <a:lnTo>
                    <a:pt x="881253" y="441579"/>
                  </a:lnTo>
                  <a:lnTo>
                    <a:pt x="874162" y="440130"/>
                  </a:lnTo>
                  <a:lnTo>
                    <a:pt x="868346" y="436181"/>
                  </a:lnTo>
                  <a:lnTo>
                    <a:pt x="864411" y="430327"/>
                  </a:lnTo>
                  <a:lnTo>
                    <a:pt x="862965" y="423164"/>
                  </a:lnTo>
                  <a:lnTo>
                    <a:pt x="862965" y="404876"/>
                  </a:lnTo>
                  <a:lnTo>
                    <a:pt x="864411" y="397712"/>
                  </a:lnTo>
                  <a:lnTo>
                    <a:pt x="868346" y="391858"/>
                  </a:lnTo>
                  <a:lnTo>
                    <a:pt x="874162" y="387909"/>
                  </a:lnTo>
                  <a:lnTo>
                    <a:pt x="881253" y="386461"/>
                  </a:lnTo>
                  <a:close/>
                </a:path>
                <a:path w="1272539" h="497204">
                  <a:moveTo>
                    <a:pt x="1028319" y="386461"/>
                  </a:moveTo>
                  <a:lnTo>
                    <a:pt x="899668" y="386461"/>
                  </a:lnTo>
                  <a:lnTo>
                    <a:pt x="906831" y="387909"/>
                  </a:lnTo>
                  <a:lnTo>
                    <a:pt x="912685" y="391858"/>
                  </a:lnTo>
                  <a:lnTo>
                    <a:pt x="916634" y="397712"/>
                  </a:lnTo>
                  <a:lnTo>
                    <a:pt x="918083" y="404876"/>
                  </a:lnTo>
                  <a:lnTo>
                    <a:pt x="918083" y="423164"/>
                  </a:lnTo>
                  <a:lnTo>
                    <a:pt x="916634" y="430327"/>
                  </a:lnTo>
                  <a:lnTo>
                    <a:pt x="912685" y="436181"/>
                  </a:lnTo>
                  <a:lnTo>
                    <a:pt x="906831" y="440130"/>
                  </a:lnTo>
                  <a:lnTo>
                    <a:pt x="899668" y="441579"/>
                  </a:lnTo>
                  <a:lnTo>
                    <a:pt x="1028319" y="441579"/>
                  </a:lnTo>
                  <a:lnTo>
                    <a:pt x="1021155" y="440130"/>
                  </a:lnTo>
                  <a:lnTo>
                    <a:pt x="1015301" y="436181"/>
                  </a:lnTo>
                  <a:lnTo>
                    <a:pt x="1011352" y="430327"/>
                  </a:lnTo>
                  <a:lnTo>
                    <a:pt x="1009904" y="423164"/>
                  </a:lnTo>
                  <a:lnTo>
                    <a:pt x="1009904" y="404876"/>
                  </a:lnTo>
                  <a:lnTo>
                    <a:pt x="1011352" y="397712"/>
                  </a:lnTo>
                  <a:lnTo>
                    <a:pt x="1015301" y="391858"/>
                  </a:lnTo>
                  <a:lnTo>
                    <a:pt x="1021155" y="387909"/>
                  </a:lnTo>
                  <a:lnTo>
                    <a:pt x="1028319" y="386461"/>
                  </a:lnTo>
                  <a:close/>
                </a:path>
                <a:path w="1272539" h="497204">
                  <a:moveTo>
                    <a:pt x="1206517" y="386461"/>
                  </a:moveTo>
                  <a:lnTo>
                    <a:pt x="1046734" y="386461"/>
                  </a:lnTo>
                  <a:lnTo>
                    <a:pt x="1053877" y="387909"/>
                  </a:lnTo>
                  <a:lnTo>
                    <a:pt x="1059688" y="391858"/>
                  </a:lnTo>
                  <a:lnTo>
                    <a:pt x="1063593" y="397712"/>
                  </a:lnTo>
                  <a:lnTo>
                    <a:pt x="1065022" y="404876"/>
                  </a:lnTo>
                  <a:lnTo>
                    <a:pt x="1065022" y="423164"/>
                  </a:lnTo>
                  <a:lnTo>
                    <a:pt x="1063593" y="430327"/>
                  </a:lnTo>
                  <a:lnTo>
                    <a:pt x="1059687" y="436181"/>
                  </a:lnTo>
                  <a:lnTo>
                    <a:pt x="1053877" y="440130"/>
                  </a:lnTo>
                  <a:lnTo>
                    <a:pt x="1046734" y="441579"/>
                  </a:lnTo>
                  <a:lnTo>
                    <a:pt x="1239490" y="441579"/>
                  </a:lnTo>
                  <a:lnTo>
                    <a:pt x="1206517" y="386461"/>
                  </a:lnTo>
                  <a:close/>
                </a:path>
                <a:path w="1272539" h="497204">
                  <a:moveTo>
                    <a:pt x="985647" y="184023"/>
                  </a:moveTo>
                  <a:lnTo>
                    <a:pt x="114173" y="184023"/>
                  </a:lnTo>
                  <a:lnTo>
                    <a:pt x="90842" y="187235"/>
                  </a:lnTo>
                  <a:lnTo>
                    <a:pt x="71834" y="195913"/>
                  </a:lnTo>
                  <a:lnTo>
                    <a:pt x="59041" y="208615"/>
                  </a:lnTo>
                  <a:lnTo>
                    <a:pt x="54356" y="223901"/>
                  </a:lnTo>
                  <a:lnTo>
                    <a:pt x="54356" y="331216"/>
                  </a:lnTo>
                  <a:lnTo>
                    <a:pt x="1121156" y="331216"/>
                  </a:lnTo>
                  <a:lnTo>
                    <a:pt x="1036193" y="202438"/>
                  </a:lnTo>
                  <a:lnTo>
                    <a:pt x="1025134" y="194149"/>
                  </a:lnTo>
                  <a:lnTo>
                    <a:pt x="1012777" y="188229"/>
                  </a:lnTo>
                  <a:lnTo>
                    <a:pt x="999491" y="184810"/>
                  </a:lnTo>
                  <a:lnTo>
                    <a:pt x="985647" y="184023"/>
                  </a:lnTo>
                  <a:close/>
                </a:path>
                <a:path w="1272539" h="497204">
                  <a:moveTo>
                    <a:pt x="518414" y="0"/>
                  </a:moveTo>
                  <a:lnTo>
                    <a:pt x="256540" y="0"/>
                  </a:lnTo>
                  <a:lnTo>
                    <a:pt x="256540" y="184023"/>
                  </a:lnTo>
                  <a:lnTo>
                    <a:pt x="587248" y="184023"/>
                  </a:lnTo>
                  <a:lnTo>
                    <a:pt x="51841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5988" y="4299203"/>
              <a:ext cx="248412" cy="7315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044696" y="4960619"/>
              <a:ext cx="1671955" cy="367665"/>
            </a:xfrm>
            <a:custGeom>
              <a:avLst/>
              <a:gdLst/>
              <a:ahLst/>
              <a:cxnLst/>
              <a:rect l="l" t="t" r="r" b="b"/>
              <a:pathLst>
                <a:path w="1671954" h="367664">
                  <a:moveTo>
                    <a:pt x="1638553" y="0"/>
                  </a:moveTo>
                  <a:lnTo>
                    <a:pt x="33400" y="0"/>
                  </a:lnTo>
                  <a:lnTo>
                    <a:pt x="20469" y="2460"/>
                  </a:lnTo>
                  <a:lnTo>
                    <a:pt x="9937" y="9413"/>
                  </a:lnTo>
                  <a:lnTo>
                    <a:pt x="2754" y="19841"/>
                  </a:lnTo>
                  <a:lnTo>
                    <a:pt x="0" y="32638"/>
                  </a:lnTo>
                  <a:lnTo>
                    <a:pt x="54" y="32988"/>
                  </a:lnTo>
                  <a:lnTo>
                    <a:pt x="73532" y="334390"/>
                  </a:lnTo>
                  <a:lnTo>
                    <a:pt x="76096" y="347102"/>
                  </a:lnTo>
                  <a:lnTo>
                    <a:pt x="83089" y="357504"/>
                  </a:lnTo>
                  <a:lnTo>
                    <a:pt x="93464" y="364573"/>
                  </a:lnTo>
                  <a:lnTo>
                    <a:pt x="106171" y="367283"/>
                  </a:lnTo>
                  <a:lnTo>
                    <a:pt x="1331087" y="367283"/>
                  </a:lnTo>
                  <a:lnTo>
                    <a:pt x="1494595" y="220344"/>
                  </a:lnTo>
                  <a:lnTo>
                    <a:pt x="218058" y="220344"/>
                  </a:lnTo>
                  <a:lnTo>
                    <a:pt x="211327" y="213486"/>
                  </a:lnTo>
                  <a:lnTo>
                    <a:pt x="211327" y="135381"/>
                  </a:lnTo>
                  <a:lnTo>
                    <a:pt x="218186" y="128650"/>
                  </a:lnTo>
                  <a:lnTo>
                    <a:pt x="1588028" y="128650"/>
                  </a:lnTo>
                  <a:lnTo>
                    <a:pt x="1662049" y="56006"/>
                  </a:lnTo>
                  <a:lnTo>
                    <a:pt x="1669305" y="45247"/>
                  </a:lnTo>
                  <a:lnTo>
                    <a:pt x="1671812" y="32988"/>
                  </a:lnTo>
                  <a:lnTo>
                    <a:pt x="1669532" y="20681"/>
                  </a:lnTo>
                  <a:lnTo>
                    <a:pt x="1662429" y="9778"/>
                  </a:lnTo>
                  <a:lnTo>
                    <a:pt x="1657324" y="5554"/>
                  </a:lnTo>
                  <a:lnTo>
                    <a:pt x="1651492" y="2460"/>
                  </a:lnTo>
                  <a:lnTo>
                    <a:pt x="1645159" y="581"/>
                  </a:lnTo>
                  <a:lnTo>
                    <a:pt x="1638553" y="0"/>
                  </a:lnTo>
                  <a:close/>
                </a:path>
                <a:path w="1671954" h="367664">
                  <a:moveTo>
                    <a:pt x="420242" y="128650"/>
                  </a:moveTo>
                  <a:lnTo>
                    <a:pt x="296417" y="128650"/>
                  </a:lnTo>
                  <a:lnTo>
                    <a:pt x="303149" y="135381"/>
                  </a:lnTo>
                  <a:lnTo>
                    <a:pt x="303149" y="213486"/>
                  </a:lnTo>
                  <a:lnTo>
                    <a:pt x="296290" y="220344"/>
                  </a:lnTo>
                  <a:lnTo>
                    <a:pt x="420242" y="220344"/>
                  </a:lnTo>
                  <a:lnTo>
                    <a:pt x="413384" y="213486"/>
                  </a:lnTo>
                  <a:lnTo>
                    <a:pt x="413384" y="143763"/>
                  </a:lnTo>
                  <a:lnTo>
                    <a:pt x="413512" y="135381"/>
                  </a:lnTo>
                  <a:lnTo>
                    <a:pt x="420242" y="128650"/>
                  </a:lnTo>
                  <a:close/>
                </a:path>
                <a:path w="1671954" h="367664">
                  <a:moveTo>
                    <a:pt x="622426" y="128650"/>
                  </a:moveTo>
                  <a:lnTo>
                    <a:pt x="498599" y="128650"/>
                  </a:lnTo>
                  <a:lnTo>
                    <a:pt x="505205" y="135381"/>
                  </a:lnTo>
                  <a:lnTo>
                    <a:pt x="505205" y="213486"/>
                  </a:lnTo>
                  <a:lnTo>
                    <a:pt x="498475" y="220344"/>
                  </a:lnTo>
                  <a:lnTo>
                    <a:pt x="622300" y="220344"/>
                  </a:lnTo>
                  <a:lnTo>
                    <a:pt x="615441" y="213486"/>
                  </a:lnTo>
                  <a:lnTo>
                    <a:pt x="615568" y="135381"/>
                  </a:lnTo>
                  <a:lnTo>
                    <a:pt x="622426" y="128650"/>
                  </a:lnTo>
                  <a:close/>
                </a:path>
                <a:path w="1671954" h="367664">
                  <a:moveTo>
                    <a:pt x="824483" y="128650"/>
                  </a:moveTo>
                  <a:lnTo>
                    <a:pt x="700658" y="128650"/>
                  </a:lnTo>
                  <a:lnTo>
                    <a:pt x="707389" y="135381"/>
                  </a:lnTo>
                  <a:lnTo>
                    <a:pt x="707389" y="213486"/>
                  </a:lnTo>
                  <a:lnTo>
                    <a:pt x="700531" y="220344"/>
                  </a:lnTo>
                  <a:lnTo>
                    <a:pt x="824483" y="220344"/>
                  </a:lnTo>
                  <a:lnTo>
                    <a:pt x="817626" y="213486"/>
                  </a:lnTo>
                  <a:lnTo>
                    <a:pt x="817752" y="135381"/>
                  </a:lnTo>
                  <a:lnTo>
                    <a:pt x="824483" y="128650"/>
                  </a:lnTo>
                  <a:close/>
                </a:path>
                <a:path w="1671954" h="367664">
                  <a:moveTo>
                    <a:pt x="1026540" y="128650"/>
                  </a:moveTo>
                  <a:lnTo>
                    <a:pt x="902715" y="128650"/>
                  </a:lnTo>
                  <a:lnTo>
                    <a:pt x="909446" y="135381"/>
                  </a:lnTo>
                  <a:lnTo>
                    <a:pt x="909446" y="213486"/>
                  </a:lnTo>
                  <a:lnTo>
                    <a:pt x="902588" y="220344"/>
                  </a:lnTo>
                  <a:lnTo>
                    <a:pt x="1026540" y="220344"/>
                  </a:lnTo>
                  <a:lnTo>
                    <a:pt x="1019682" y="213486"/>
                  </a:lnTo>
                  <a:lnTo>
                    <a:pt x="1019809" y="135381"/>
                  </a:lnTo>
                  <a:lnTo>
                    <a:pt x="1026540" y="128650"/>
                  </a:lnTo>
                  <a:close/>
                </a:path>
                <a:path w="1671954" h="367664">
                  <a:moveTo>
                    <a:pt x="1228725" y="128650"/>
                  </a:moveTo>
                  <a:lnTo>
                    <a:pt x="1104900" y="128650"/>
                  </a:lnTo>
                  <a:lnTo>
                    <a:pt x="1111630" y="135381"/>
                  </a:lnTo>
                  <a:lnTo>
                    <a:pt x="1111630" y="213486"/>
                  </a:lnTo>
                  <a:lnTo>
                    <a:pt x="1104773" y="220344"/>
                  </a:lnTo>
                  <a:lnTo>
                    <a:pt x="1228598" y="220344"/>
                  </a:lnTo>
                  <a:lnTo>
                    <a:pt x="1221866" y="213486"/>
                  </a:lnTo>
                  <a:lnTo>
                    <a:pt x="1221866" y="135381"/>
                  </a:lnTo>
                  <a:lnTo>
                    <a:pt x="1228725" y="128650"/>
                  </a:lnTo>
                  <a:close/>
                </a:path>
                <a:path w="1671954" h="367664">
                  <a:moveTo>
                    <a:pt x="1588028" y="128650"/>
                  </a:moveTo>
                  <a:lnTo>
                    <a:pt x="1306956" y="128650"/>
                  </a:lnTo>
                  <a:lnTo>
                    <a:pt x="1313688" y="135381"/>
                  </a:lnTo>
                  <a:lnTo>
                    <a:pt x="1313688" y="213486"/>
                  </a:lnTo>
                  <a:lnTo>
                    <a:pt x="1306829" y="220344"/>
                  </a:lnTo>
                  <a:lnTo>
                    <a:pt x="1494595" y="220344"/>
                  </a:lnTo>
                  <a:lnTo>
                    <a:pt x="1588028" y="12865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786884" y="3793235"/>
              <a:ext cx="76200" cy="430530"/>
            </a:xfrm>
            <a:custGeom>
              <a:avLst/>
              <a:gdLst/>
              <a:ahLst/>
              <a:cxnLst/>
              <a:rect l="l" t="t" r="r" b="b"/>
              <a:pathLst>
                <a:path w="76200" h="430529">
                  <a:moveTo>
                    <a:pt x="44450" y="0"/>
                  </a:moveTo>
                  <a:lnTo>
                    <a:pt x="31750" y="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0"/>
                  </a:lnTo>
                  <a:close/>
                </a:path>
                <a:path w="76200" h="430529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139700"/>
                  </a:lnTo>
                  <a:close/>
                </a:path>
                <a:path w="76200" h="430529">
                  <a:moveTo>
                    <a:pt x="31750" y="354202"/>
                  </a:moveTo>
                  <a:lnTo>
                    <a:pt x="0" y="354202"/>
                  </a:lnTo>
                  <a:lnTo>
                    <a:pt x="38100" y="430402"/>
                  </a:lnTo>
                  <a:lnTo>
                    <a:pt x="69850" y="366902"/>
                  </a:lnTo>
                  <a:lnTo>
                    <a:pt x="31750" y="366902"/>
                  </a:lnTo>
                  <a:lnTo>
                    <a:pt x="31750" y="354202"/>
                  </a:lnTo>
                  <a:close/>
                </a:path>
                <a:path w="76200" h="430529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66902"/>
                  </a:lnTo>
                  <a:lnTo>
                    <a:pt x="44450" y="366902"/>
                  </a:lnTo>
                  <a:lnTo>
                    <a:pt x="44450" y="279400"/>
                  </a:lnTo>
                  <a:close/>
                </a:path>
                <a:path w="76200" h="430529">
                  <a:moveTo>
                    <a:pt x="76200" y="354202"/>
                  </a:moveTo>
                  <a:lnTo>
                    <a:pt x="44450" y="354202"/>
                  </a:lnTo>
                  <a:lnTo>
                    <a:pt x="44450" y="366902"/>
                  </a:lnTo>
                  <a:lnTo>
                    <a:pt x="69850" y="366902"/>
                  </a:lnTo>
                  <a:lnTo>
                    <a:pt x="76200" y="3542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760976" y="5518403"/>
              <a:ext cx="4566285" cy="269875"/>
            </a:xfrm>
            <a:custGeom>
              <a:avLst/>
              <a:gdLst/>
              <a:ahLst/>
              <a:cxnLst/>
              <a:rect l="l" t="t" r="r" b="b"/>
              <a:pathLst>
                <a:path w="4566284" h="269875">
                  <a:moveTo>
                    <a:pt x="0" y="0"/>
                  </a:moveTo>
                  <a:lnTo>
                    <a:pt x="0" y="269824"/>
                  </a:lnTo>
                </a:path>
                <a:path w="4566284" h="269875">
                  <a:moveTo>
                    <a:pt x="4566158" y="269748"/>
                  </a:moveTo>
                  <a:lnTo>
                    <a:pt x="1524" y="269748"/>
                  </a:lnTo>
                </a:path>
              </a:pathLst>
            </a:custGeom>
            <a:ln w="12700">
              <a:solidFill>
                <a:srgbClr val="0F171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314688" y="4971287"/>
              <a:ext cx="76200" cy="784225"/>
            </a:xfrm>
            <a:custGeom>
              <a:avLst/>
              <a:gdLst/>
              <a:ahLst/>
              <a:cxnLst/>
              <a:rect l="l" t="t" r="r" b="b"/>
              <a:pathLst>
                <a:path w="76200" h="784225">
                  <a:moveTo>
                    <a:pt x="44450" y="682472"/>
                  </a:moveTo>
                  <a:lnTo>
                    <a:pt x="31750" y="682472"/>
                  </a:lnTo>
                  <a:lnTo>
                    <a:pt x="31750" y="784072"/>
                  </a:lnTo>
                  <a:lnTo>
                    <a:pt x="44450" y="784072"/>
                  </a:lnTo>
                  <a:lnTo>
                    <a:pt x="44450" y="682472"/>
                  </a:lnTo>
                  <a:close/>
                </a:path>
                <a:path w="76200" h="784225">
                  <a:moveTo>
                    <a:pt x="44450" y="542798"/>
                  </a:moveTo>
                  <a:lnTo>
                    <a:pt x="31750" y="542798"/>
                  </a:lnTo>
                  <a:lnTo>
                    <a:pt x="31750" y="644372"/>
                  </a:lnTo>
                  <a:lnTo>
                    <a:pt x="44450" y="644372"/>
                  </a:lnTo>
                  <a:lnTo>
                    <a:pt x="44450" y="542798"/>
                  </a:lnTo>
                  <a:close/>
                </a:path>
                <a:path w="76200" h="784225">
                  <a:moveTo>
                    <a:pt x="44450" y="403098"/>
                  </a:moveTo>
                  <a:lnTo>
                    <a:pt x="31750" y="403098"/>
                  </a:lnTo>
                  <a:lnTo>
                    <a:pt x="31750" y="504698"/>
                  </a:lnTo>
                  <a:lnTo>
                    <a:pt x="44450" y="504698"/>
                  </a:lnTo>
                  <a:lnTo>
                    <a:pt x="44450" y="403098"/>
                  </a:lnTo>
                  <a:close/>
                </a:path>
                <a:path w="76200" h="784225">
                  <a:moveTo>
                    <a:pt x="44450" y="263398"/>
                  </a:moveTo>
                  <a:lnTo>
                    <a:pt x="31750" y="263398"/>
                  </a:lnTo>
                  <a:lnTo>
                    <a:pt x="31750" y="364998"/>
                  </a:lnTo>
                  <a:lnTo>
                    <a:pt x="44450" y="364998"/>
                  </a:lnTo>
                  <a:lnTo>
                    <a:pt x="44450" y="263398"/>
                  </a:lnTo>
                  <a:close/>
                </a:path>
                <a:path w="76200" h="784225">
                  <a:moveTo>
                    <a:pt x="44450" y="123698"/>
                  </a:moveTo>
                  <a:lnTo>
                    <a:pt x="31750" y="123698"/>
                  </a:lnTo>
                  <a:lnTo>
                    <a:pt x="31750" y="225298"/>
                  </a:lnTo>
                  <a:lnTo>
                    <a:pt x="44450" y="225298"/>
                  </a:lnTo>
                  <a:lnTo>
                    <a:pt x="44450" y="123698"/>
                  </a:lnTo>
                  <a:close/>
                </a:path>
                <a:path w="76200" h="78422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85598"/>
                  </a:lnTo>
                  <a:lnTo>
                    <a:pt x="44450" y="85598"/>
                  </a:lnTo>
                  <a:lnTo>
                    <a:pt x="44450" y="63500"/>
                  </a:lnTo>
                  <a:close/>
                </a:path>
                <a:path w="76200" h="78422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78422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F17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108191" y="1783079"/>
              <a:ext cx="0" cy="3501390"/>
            </a:xfrm>
            <a:custGeom>
              <a:avLst/>
              <a:gdLst/>
              <a:ahLst/>
              <a:cxnLst/>
              <a:rect l="l" t="t" r="r" b="b"/>
              <a:pathLst>
                <a:path w="0" h="3501390">
                  <a:moveTo>
                    <a:pt x="0" y="0"/>
                  </a:moveTo>
                  <a:lnTo>
                    <a:pt x="0" y="3501009"/>
                  </a:lnTo>
                </a:path>
              </a:pathLst>
            </a:custGeom>
            <a:ln w="12700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77866" y="215341"/>
            <a:ext cx="2653030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Hybrid</a:t>
            </a:r>
            <a:r>
              <a:rPr dirty="0" sz="2000" spc="55"/>
              <a:t> </a:t>
            </a:r>
            <a:r>
              <a:rPr dirty="0" sz="2000"/>
              <a:t>and</a:t>
            </a:r>
            <a:r>
              <a:rPr dirty="0" sz="2000" spc="60"/>
              <a:t> </a:t>
            </a:r>
            <a:r>
              <a:rPr dirty="0" sz="2000" spc="65"/>
              <a:t>Multi-</a:t>
            </a:r>
            <a:r>
              <a:rPr dirty="0" sz="2000" spc="-10"/>
              <a:t>cloud</a:t>
            </a:r>
            <a:endParaRPr sz="2000"/>
          </a:p>
        </p:txBody>
      </p:sp>
      <p:sp>
        <p:nvSpPr>
          <p:cNvPr id="8" name="object 8" descr=""/>
          <p:cNvSpPr txBox="1"/>
          <p:nvPr/>
        </p:nvSpPr>
        <p:spPr>
          <a:xfrm>
            <a:off x="6730110" y="3936220"/>
            <a:ext cx="4112895" cy="122555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815"/>
              </a:spcBef>
            </a:pPr>
            <a:r>
              <a:rPr dirty="0" sz="2000" spc="70">
                <a:solidFill>
                  <a:srgbClr val="17D5BE"/>
                </a:solidFill>
                <a:latin typeface="Microsoft Sans Serif"/>
                <a:cs typeface="Microsoft Sans Serif"/>
              </a:rPr>
              <a:t>Multi-</a:t>
            </a:r>
            <a:r>
              <a:rPr dirty="0" sz="2000" spc="-10">
                <a:solidFill>
                  <a:srgbClr val="17D5BE"/>
                </a:solidFill>
                <a:latin typeface="Microsoft Sans Serif"/>
                <a:cs typeface="Microsoft Sans Serif"/>
              </a:rPr>
              <a:t>cloud</a:t>
            </a:r>
            <a:endParaRPr sz="2000">
              <a:latin typeface="Microsoft Sans Serif"/>
              <a:cs typeface="Microsoft Sans Serif"/>
            </a:endParaRPr>
          </a:p>
          <a:p>
            <a:pPr algn="ctr" marL="12700" marR="5080" indent="-2540">
              <a:lnSpc>
                <a:spcPct val="100000"/>
              </a:lnSpc>
              <a:spcBef>
                <a:spcPts val="570"/>
              </a:spcBef>
            </a:pPr>
            <a:r>
              <a:rPr dirty="0" sz="1600">
                <a:latin typeface="Microsoft Sans Serif"/>
                <a:cs typeface="Microsoft Sans Serif"/>
              </a:rPr>
              <a:t>A</a:t>
            </a:r>
            <a:r>
              <a:rPr dirty="0" sz="1600" spc="6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setup</a:t>
            </a:r>
            <a:r>
              <a:rPr dirty="0" sz="1600" spc="9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where</a:t>
            </a:r>
            <a:r>
              <a:rPr dirty="0" sz="1600" spc="9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we</a:t>
            </a:r>
            <a:r>
              <a:rPr dirty="0" sz="1600" spc="9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utilize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more</a:t>
            </a:r>
            <a:r>
              <a:rPr dirty="0" sz="1600" spc="9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than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1</a:t>
            </a:r>
            <a:r>
              <a:rPr dirty="0" sz="1600" spc="55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public </a:t>
            </a:r>
            <a:r>
              <a:rPr dirty="0" sz="1600">
                <a:latin typeface="Microsoft Sans Serif"/>
                <a:cs typeface="Microsoft Sans Serif"/>
              </a:rPr>
              <a:t>cloud,</a:t>
            </a:r>
            <a:r>
              <a:rPr dirty="0" sz="1600" spc="3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Like</a:t>
            </a:r>
            <a:r>
              <a:rPr dirty="0" sz="1600" spc="-1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hosting</a:t>
            </a:r>
            <a:r>
              <a:rPr dirty="0" sz="1600" spc="-5">
                <a:latin typeface="Microsoft Sans Serif"/>
                <a:cs typeface="Microsoft Sans Serif"/>
              </a:rPr>
              <a:t> </a:t>
            </a:r>
            <a:r>
              <a:rPr dirty="0" sz="1600" spc="-70">
                <a:latin typeface="Microsoft Sans Serif"/>
                <a:cs typeface="Microsoft Sans Serif"/>
              </a:rPr>
              <a:t>a</a:t>
            </a:r>
            <a:r>
              <a:rPr dirty="0" sz="1600" spc="-5">
                <a:latin typeface="Microsoft Sans Serif"/>
                <a:cs typeface="Microsoft Sans Serif"/>
              </a:rPr>
              <a:t> </a:t>
            </a:r>
            <a:r>
              <a:rPr dirty="0" sz="1600" spc="75">
                <a:latin typeface="Microsoft Sans Serif"/>
                <a:cs typeface="Microsoft Sans Serif"/>
              </a:rPr>
              <a:t>few</a:t>
            </a:r>
            <a:r>
              <a:rPr dirty="0" sz="1600" spc="10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services</a:t>
            </a:r>
            <a:r>
              <a:rPr dirty="0" sz="1600">
                <a:latin typeface="Microsoft Sans Serif"/>
                <a:cs typeface="Microsoft Sans Serif"/>
              </a:rPr>
              <a:t> in</a:t>
            </a:r>
            <a:r>
              <a:rPr dirty="0" sz="1600" spc="-20">
                <a:latin typeface="Microsoft Sans Serif"/>
                <a:cs typeface="Microsoft Sans Serif"/>
              </a:rPr>
              <a:t> </a:t>
            </a:r>
            <a:r>
              <a:rPr dirty="0" sz="1600" spc="-165">
                <a:latin typeface="Microsoft Sans Serif"/>
                <a:cs typeface="Microsoft Sans Serif"/>
              </a:rPr>
              <a:t>GCP</a:t>
            </a:r>
            <a:r>
              <a:rPr dirty="0" sz="1600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and </a:t>
            </a:r>
            <a:r>
              <a:rPr dirty="0" sz="1600">
                <a:latin typeface="Microsoft Sans Serif"/>
                <a:cs typeface="Microsoft Sans Serif"/>
              </a:rPr>
              <a:t>others</a:t>
            </a:r>
            <a:r>
              <a:rPr dirty="0" sz="1600" spc="5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in</a:t>
            </a:r>
            <a:r>
              <a:rPr dirty="0" sz="1600" spc="1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Azure</a:t>
            </a:r>
            <a:r>
              <a:rPr dirty="0" sz="1600" spc="30">
                <a:latin typeface="Microsoft Sans Serif"/>
                <a:cs typeface="Microsoft Sans Serif"/>
              </a:rPr>
              <a:t> </a:t>
            </a:r>
            <a:r>
              <a:rPr dirty="0" sz="1600" spc="55">
                <a:latin typeface="Microsoft Sans Serif"/>
                <a:cs typeface="Microsoft Sans Serif"/>
              </a:rPr>
              <a:t>or</a:t>
            </a:r>
            <a:r>
              <a:rPr dirty="0" sz="1600" spc="25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AWS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32103" y="3934107"/>
            <a:ext cx="4376420" cy="98488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30"/>
              </a:spcBef>
            </a:pPr>
            <a:r>
              <a:rPr dirty="0" sz="2000">
                <a:solidFill>
                  <a:srgbClr val="1DABFD"/>
                </a:solidFill>
                <a:latin typeface="Microsoft Sans Serif"/>
                <a:cs typeface="Microsoft Sans Serif"/>
              </a:rPr>
              <a:t>Hybrid</a:t>
            </a:r>
            <a:r>
              <a:rPr dirty="0" sz="2000" spc="14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1DABFD"/>
                </a:solidFill>
                <a:latin typeface="Microsoft Sans Serif"/>
                <a:cs typeface="Microsoft Sans Serif"/>
              </a:rPr>
              <a:t>Cloud</a:t>
            </a:r>
            <a:endParaRPr sz="2000">
              <a:latin typeface="Microsoft Sans Serif"/>
              <a:cs typeface="Microsoft Sans Serif"/>
            </a:endParaRPr>
          </a:p>
          <a:p>
            <a:pPr algn="ctr" marL="12700" marR="5080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latin typeface="Microsoft Sans Serif"/>
                <a:cs typeface="Microsoft Sans Serif"/>
              </a:rPr>
              <a:t>A</a:t>
            </a:r>
            <a:r>
              <a:rPr dirty="0" sz="1600" spc="6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setup</a:t>
            </a:r>
            <a:r>
              <a:rPr dirty="0" sz="1600" spc="8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where</a:t>
            </a:r>
            <a:r>
              <a:rPr dirty="0" sz="1600" spc="8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we</a:t>
            </a:r>
            <a:r>
              <a:rPr dirty="0" sz="1600" spc="8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utilize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 spc="-70">
                <a:latin typeface="Microsoft Sans Serif"/>
                <a:cs typeface="Microsoft Sans Serif"/>
              </a:rPr>
              <a:t>a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private</a:t>
            </a:r>
            <a:r>
              <a:rPr dirty="0" sz="1600" spc="6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cloud</a:t>
            </a:r>
            <a:r>
              <a:rPr dirty="0" sz="1600" spc="114">
                <a:latin typeface="Microsoft Sans Serif"/>
                <a:cs typeface="Microsoft Sans Serif"/>
              </a:rPr>
              <a:t> </a:t>
            </a:r>
            <a:r>
              <a:rPr dirty="0" sz="1600" spc="55">
                <a:latin typeface="Microsoft Sans Serif"/>
                <a:cs typeface="Microsoft Sans Serif"/>
              </a:rPr>
              <a:t>or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own </a:t>
            </a:r>
            <a:r>
              <a:rPr dirty="0" sz="1600">
                <a:latin typeface="Microsoft Sans Serif"/>
                <a:cs typeface="Microsoft Sans Serif"/>
              </a:rPr>
              <a:t>data</a:t>
            </a:r>
            <a:r>
              <a:rPr dirty="0" sz="1600" spc="5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center</a:t>
            </a:r>
            <a:r>
              <a:rPr dirty="0" sz="1600" spc="65">
                <a:latin typeface="Microsoft Sans Serif"/>
                <a:cs typeface="Microsoft Sans Serif"/>
              </a:rPr>
              <a:t> </a:t>
            </a:r>
            <a:r>
              <a:rPr dirty="0" sz="1600" spc="80">
                <a:latin typeface="Microsoft Sans Serif"/>
                <a:cs typeface="Microsoft Sans Serif"/>
              </a:rPr>
              <a:t>with</a:t>
            </a:r>
            <a:r>
              <a:rPr dirty="0" sz="1600" spc="30">
                <a:latin typeface="Microsoft Sans Serif"/>
                <a:cs typeface="Microsoft Sans Serif"/>
              </a:rPr>
              <a:t> </a:t>
            </a:r>
            <a:r>
              <a:rPr dirty="0" sz="1600" spc="-70">
                <a:latin typeface="Microsoft Sans Serif"/>
                <a:cs typeface="Microsoft Sans Serif"/>
              </a:rPr>
              <a:t>a</a:t>
            </a:r>
            <a:r>
              <a:rPr dirty="0" sz="1600" spc="4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public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cloud</a:t>
            </a:r>
            <a:r>
              <a:rPr dirty="0" sz="1600" spc="6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(like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 spc="-20">
                <a:latin typeface="Microsoft Sans Serif"/>
                <a:cs typeface="Microsoft Sans Serif"/>
              </a:rPr>
              <a:t>GCP)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074166" y="1776729"/>
            <a:ext cx="10050145" cy="1958975"/>
            <a:chOff x="1074166" y="1776729"/>
            <a:chExt cx="10050145" cy="1958975"/>
          </a:xfrm>
        </p:grpSpPr>
        <p:sp>
          <p:nvSpPr>
            <p:cNvPr id="11" name="object 11" descr=""/>
            <p:cNvSpPr/>
            <p:nvPr/>
          </p:nvSpPr>
          <p:spPr>
            <a:xfrm>
              <a:off x="1080516" y="1783079"/>
              <a:ext cx="4681855" cy="844550"/>
            </a:xfrm>
            <a:custGeom>
              <a:avLst/>
              <a:gdLst/>
              <a:ahLst/>
              <a:cxnLst/>
              <a:rect l="l" t="t" r="r" b="b"/>
              <a:pathLst>
                <a:path w="4681855" h="844550">
                  <a:moveTo>
                    <a:pt x="0" y="124460"/>
                  </a:moveTo>
                  <a:lnTo>
                    <a:pt x="9783" y="76027"/>
                  </a:lnTo>
                  <a:lnTo>
                    <a:pt x="36464" y="36464"/>
                  </a:lnTo>
                  <a:lnTo>
                    <a:pt x="76038" y="9784"/>
                  </a:lnTo>
                  <a:lnTo>
                    <a:pt x="124498" y="0"/>
                  </a:lnTo>
                  <a:lnTo>
                    <a:pt x="4557268" y="0"/>
                  </a:lnTo>
                  <a:lnTo>
                    <a:pt x="4605700" y="9784"/>
                  </a:lnTo>
                  <a:lnTo>
                    <a:pt x="4645263" y="36464"/>
                  </a:lnTo>
                  <a:lnTo>
                    <a:pt x="4671943" y="76027"/>
                  </a:lnTo>
                  <a:lnTo>
                    <a:pt x="4681728" y="124460"/>
                  </a:lnTo>
                  <a:lnTo>
                    <a:pt x="4681728" y="719836"/>
                  </a:lnTo>
                  <a:lnTo>
                    <a:pt x="4671943" y="768268"/>
                  </a:lnTo>
                  <a:lnTo>
                    <a:pt x="4645263" y="807831"/>
                  </a:lnTo>
                  <a:lnTo>
                    <a:pt x="4605700" y="834511"/>
                  </a:lnTo>
                  <a:lnTo>
                    <a:pt x="4557268" y="844296"/>
                  </a:lnTo>
                  <a:lnTo>
                    <a:pt x="124498" y="844296"/>
                  </a:lnTo>
                  <a:lnTo>
                    <a:pt x="76038" y="834511"/>
                  </a:lnTo>
                  <a:lnTo>
                    <a:pt x="36464" y="807831"/>
                  </a:lnTo>
                  <a:lnTo>
                    <a:pt x="9783" y="768268"/>
                  </a:lnTo>
                  <a:lnTo>
                    <a:pt x="0" y="719836"/>
                  </a:lnTo>
                  <a:lnTo>
                    <a:pt x="0" y="124460"/>
                  </a:lnTo>
                  <a:close/>
                </a:path>
              </a:pathLst>
            </a:custGeom>
            <a:ln w="12699">
              <a:solidFill>
                <a:srgbClr val="1DABFD"/>
              </a:solidFill>
              <a:prstDash val="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273" y="1862459"/>
              <a:ext cx="301306" cy="2659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4204" y="2001011"/>
              <a:ext cx="409956" cy="4084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844" y="2001011"/>
              <a:ext cx="408431" cy="40843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9960" y="2001011"/>
              <a:ext cx="409956" cy="40843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7076" y="2001011"/>
              <a:ext cx="409955" cy="40843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166" y="2397251"/>
              <a:ext cx="4694428" cy="133832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086087" y="3235451"/>
              <a:ext cx="1136015" cy="0"/>
            </a:xfrm>
            <a:custGeom>
              <a:avLst/>
              <a:gdLst/>
              <a:ahLst/>
              <a:cxnLst/>
              <a:rect l="l" t="t" r="r" b="b"/>
              <a:pathLst>
                <a:path w="1136015" h="0">
                  <a:moveTo>
                    <a:pt x="0" y="0"/>
                  </a:moveTo>
                  <a:lnTo>
                    <a:pt x="1135506" y="0"/>
                  </a:lnTo>
                </a:path>
              </a:pathLst>
            </a:custGeom>
            <a:ln w="6350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040623" y="1789175"/>
              <a:ext cx="1489075" cy="1940560"/>
            </a:xfrm>
            <a:custGeom>
              <a:avLst/>
              <a:gdLst/>
              <a:ahLst/>
              <a:cxnLst/>
              <a:rect l="l" t="t" r="r" b="b"/>
              <a:pathLst>
                <a:path w="1489075" h="1940560">
                  <a:moveTo>
                    <a:pt x="0" y="219583"/>
                  </a:moveTo>
                  <a:lnTo>
                    <a:pt x="4460" y="175325"/>
                  </a:lnTo>
                  <a:lnTo>
                    <a:pt x="17254" y="134106"/>
                  </a:lnTo>
                  <a:lnTo>
                    <a:pt x="37497" y="96806"/>
                  </a:lnTo>
                  <a:lnTo>
                    <a:pt x="64309" y="64309"/>
                  </a:lnTo>
                  <a:lnTo>
                    <a:pt x="96806" y="37497"/>
                  </a:lnTo>
                  <a:lnTo>
                    <a:pt x="134106" y="17254"/>
                  </a:lnTo>
                  <a:lnTo>
                    <a:pt x="175325" y="4460"/>
                  </a:lnTo>
                  <a:lnTo>
                    <a:pt x="219582" y="0"/>
                  </a:lnTo>
                  <a:lnTo>
                    <a:pt x="1269365" y="0"/>
                  </a:lnTo>
                  <a:lnTo>
                    <a:pt x="1313622" y="4460"/>
                  </a:lnTo>
                  <a:lnTo>
                    <a:pt x="1354841" y="17254"/>
                  </a:lnTo>
                  <a:lnTo>
                    <a:pt x="1392141" y="37497"/>
                  </a:lnTo>
                  <a:lnTo>
                    <a:pt x="1424638" y="64309"/>
                  </a:lnTo>
                  <a:lnTo>
                    <a:pt x="1451450" y="96806"/>
                  </a:lnTo>
                  <a:lnTo>
                    <a:pt x="1471693" y="134106"/>
                  </a:lnTo>
                  <a:lnTo>
                    <a:pt x="1484487" y="175325"/>
                  </a:lnTo>
                  <a:lnTo>
                    <a:pt x="1488948" y="219583"/>
                  </a:lnTo>
                  <a:lnTo>
                    <a:pt x="1488948" y="1720469"/>
                  </a:lnTo>
                  <a:lnTo>
                    <a:pt x="1484487" y="1764726"/>
                  </a:lnTo>
                  <a:lnTo>
                    <a:pt x="1471693" y="1805945"/>
                  </a:lnTo>
                  <a:lnTo>
                    <a:pt x="1451450" y="1843245"/>
                  </a:lnTo>
                  <a:lnTo>
                    <a:pt x="1424638" y="1875742"/>
                  </a:lnTo>
                  <a:lnTo>
                    <a:pt x="1392141" y="1902554"/>
                  </a:lnTo>
                  <a:lnTo>
                    <a:pt x="1354841" y="1922797"/>
                  </a:lnTo>
                  <a:lnTo>
                    <a:pt x="1313622" y="1935591"/>
                  </a:lnTo>
                  <a:lnTo>
                    <a:pt x="1269365" y="1940052"/>
                  </a:lnTo>
                  <a:lnTo>
                    <a:pt x="219582" y="1940052"/>
                  </a:lnTo>
                  <a:lnTo>
                    <a:pt x="175325" y="1935591"/>
                  </a:lnTo>
                  <a:lnTo>
                    <a:pt x="134106" y="1922797"/>
                  </a:lnTo>
                  <a:lnTo>
                    <a:pt x="96806" y="1902554"/>
                  </a:lnTo>
                  <a:lnTo>
                    <a:pt x="64309" y="1875742"/>
                  </a:lnTo>
                  <a:lnTo>
                    <a:pt x="37497" y="1843245"/>
                  </a:lnTo>
                  <a:lnTo>
                    <a:pt x="17254" y="1805945"/>
                  </a:lnTo>
                  <a:lnTo>
                    <a:pt x="4460" y="1764726"/>
                  </a:lnTo>
                  <a:lnTo>
                    <a:pt x="0" y="1720469"/>
                  </a:lnTo>
                  <a:lnTo>
                    <a:pt x="0" y="219583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  <a:prstDash val="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412168" y="1924379"/>
              <a:ext cx="746760" cy="254635"/>
            </a:xfrm>
            <a:custGeom>
              <a:avLst/>
              <a:gdLst/>
              <a:ahLst/>
              <a:cxnLst/>
              <a:rect l="l" t="t" r="r" b="b"/>
              <a:pathLst>
                <a:path w="746759" h="254635">
                  <a:moveTo>
                    <a:pt x="90931" y="105048"/>
                  </a:moveTo>
                  <a:lnTo>
                    <a:pt x="38032" y="116926"/>
                  </a:lnTo>
                  <a:lnTo>
                    <a:pt x="6122" y="150700"/>
                  </a:lnTo>
                  <a:lnTo>
                    <a:pt x="0" y="181942"/>
                  </a:lnTo>
                  <a:lnTo>
                    <a:pt x="1131" y="195742"/>
                  </a:lnTo>
                  <a:lnTo>
                    <a:pt x="1146" y="195926"/>
                  </a:lnTo>
                  <a:lnTo>
                    <a:pt x="20026" y="233918"/>
                  </a:lnTo>
                  <a:lnTo>
                    <a:pt x="57966" y="252200"/>
                  </a:lnTo>
                  <a:lnTo>
                    <a:pt x="74153" y="253419"/>
                  </a:lnTo>
                  <a:lnTo>
                    <a:pt x="97089" y="251085"/>
                  </a:lnTo>
                  <a:lnTo>
                    <a:pt x="117997" y="244083"/>
                  </a:lnTo>
                  <a:lnTo>
                    <a:pt x="136874" y="232411"/>
                  </a:lnTo>
                  <a:lnTo>
                    <a:pt x="151765" y="217964"/>
                  </a:lnTo>
                  <a:lnTo>
                    <a:pt x="85790" y="217964"/>
                  </a:lnTo>
                  <a:lnTo>
                    <a:pt x="77012" y="217351"/>
                  </a:lnTo>
                  <a:lnTo>
                    <a:pt x="47974" y="188181"/>
                  </a:lnTo>
                  <a:lnTo>
                    <a:pt x="47360" y="179246"/>
                  </a:lnTo>
                  <a:lnTo>
                    <a:pt x="48091" y="170696"/>
                  </a:lnTo>
                  <a:lnTo>
                    <a:pt x="48176" y="169697"/>
                  </a:lnTo>
                  <a:lnTo>
                    <a:pt x="77296" y="139961"/>
                  </a:lnTo>
                  <a:lnTo>
                    <a:pt x="98999" y="137380"/>
                  </a:lnTo>
                  <a:lnTo>
                    <a:pt x="195126" y="137380"/>
                  </a:lnTo>
                  <a:lnTo>
                    <a:pt x="195126" y="113173"/>
                  </a:lnTo>
                  <a:lnTo>
                    <a:pt x="150741" y="113173"/>
                  </a:lnTo>
                  <a:lnTo>
                    <a:pt x="142718" y="111405"/>
                  </a:lnTo>
                  <a:lnTo>
                    <a:pt x="134876" y="109788"/>
                  </a:lnTo>
                  <a:lnTo>
                    <a:pt x="127186" y="108374"/>
                  </a:lnTo>
                  <a:lnTo>
                    <a:pt x="119621" y="107215"/>
                  </a:lnTo>
                  <a:lnTo>
                    <a:pt x="112936" y="106368"/>
                  </a:lnTo>
                  <a:lnTo>
                    <a:pt x="113105" y="106368"/>
                  </a:lnTo>
                  <a:lnTo>
                    <a:pt x="105312" y="105648"/>
                  </a:lnTo>
                  <a:lnTo>
                    <a:pt x="98126" y="105227"/>
                  </a:lnTo>
                  <a:lnTo>
                    <a:pt x="90931" y="105048"/>
                  </a:lnTo>
                  <a:close/>
                </a:path>
                <a:path w="746759" h="254635">
                  <a:moveTo>
                    <a:pt x="204989" y="216068"/>
                  </a:moveTo>
                  <a:lnTo>
                    <a:pt x="153719" y="216068"/>
                  </a:lnTo>
                  <a:lnTo>
                    <a:pt x="156697" y="222285"/>
                  </a:lnTo>
                  <a:lnTo>
                    <a:pt x="177352" y="248557"/>
                  </a:lnTo>
                  <a:lnTo>
                    <a:pt x="182166" y="248557"/>
                  </a:lnTo>
                  <a:lnTo>
                    <a:pt x="184955" y="247602"/>
                  </a:lnTo>
                  <a:lnTo>
                    <a:pt x="187005" y="246119"/>
                  </a:lnTo>
                  <a:lnTo>
                    <a:pt x="204060" y="234744"/>
                  </a:lnTo>
                  <a:lnTo>
                    <a:pt x="207579" y="232035"/>
                  </a:lnTo>
                  <a:lnTo>
                    <a:pt x="209204" y="229327"/>
                  </a:lnTo>
                  <a:lnTo>
                    <a:pt x="209165" y="224413"/>
                  </a:lnTo>
                  <a:lnTo>
                    <a:pt x="208519" y="222285"/>
                  </a:lnTo>
                  <a:lnTo>
                    <a:pt x="207309" y="220389"/>
                  </a:lnTo>
                  <a:lnTo>
                    <a:pt x="204989" y="216068"/>
                  </a:lnTo>
                  <a:close/>
                </a:path>
                <a:path w="746759" h="254635">
                  <a:moveTo>
                    <a:pt x="195126" y="137380"/>
                  </a:moveTo>
                  <a:lnTo>
                    <a:pt x="107319" y="137380"/>
                  </a:lnTo>
                  <a:lnTo>
                    <a:pt x="113689" y="137683"/>
                  </a:lnTo>
                  <a:lnTo>
                    <a:pt x="120047" y="138187"/>
                  </a:lnTo>
                  <a:lnTo>
                    <a:pt x="151347" y="162789"/>
                  </a:lnTo>
                  <a:lnTo>
                    <a:pt x="150547" y="169697"/>
                  </a:lnTo>
                  <a:lnTo>
                    <a:pt x="150431" y="170696"/>
                  </a:lnTo>
                  <a:lnTo>
                    <a:pt x="127654" y="206092"/>
                  </a:lnTo>
                  <a:lnTo>
                    <a:pt x="85540" y="217964"/>
                  </a:lnTo>
                  <a:lnTo>
                    <a:pt x="151765" y="217964"/>
                  </a:lnTo>
                  <a:lnTo>
                    <a:pt x="153719" y="216068"/>
                  </a:lnTo>
                  <a:lnTo>
                    <a:pt x="204989" y="216068"/>
                  </a:lnTo>
                  <a:lnTo>
                    <a:pt x="203944" y="214121"/>
                  </a:lnTo>
                  <a:lnTo>
                    <a:pt x="201043" y="207595"/>
                  </a:lnTo>
                  <a:lnTo>
                    <a:pt x="198646" y="200888"/>
                  </a:lnTo>
                  <a:lnTo>
                    <a:pt x="196454" y="193047"/>
                  </a:lnTo>
                  <a:lnTo>
                    <a:pt x="195461" y="184934"/>
                  </a:lnTo>
                  <a:lnTo>
                    <a:pt x="195537" y="181942"/>
                  </a:lnTo>
                  <a:lnTo>
                    <a:pt x="195627" y="178408"/>
                  </a:lnTo>
                  <a:lnTo>
                    <a:pt x="195668" y="176796"/>
                  </a:lnTo>
                  <a:lnTo>
                    <a:pt x="195126" y="176796"/>
                  </a:lnTo>
                  <a:lnTo>
                    <a:pt x="195126" y="137380"/>
                  </a:lnTo>
                  <a:close/>
                </a:path>
                <a:path w="746759" h="254635">
                  <a:moveTo>
                    <a:pt x="183730" y="37634"/>
                  </a:moveTo>
                  <a:lnTo>
                    <a:pt x="93907" y="37634"/>
                  </a:lnTo>
                  <a:lnTo>
                    <a:pt x="110544" y="38513"/>
                  </a:lnTo>
                  <a:lnTo>
                    <a:pt x="108976" y="38513"/>
                  </a:lnTo>
                  <a:lnTo>
                    <a:pt x="143545" y="57496"/>
                  </a:lnTo>
                  <a:lnTo>
                    <a:pt x="150741" y="113173"/>
                  </a:lnTo>
                  <a:lnTo>
                    <a:pt x="195126" y="113173"/>
                  </a:lnTo>
                  <a:lnTo>
                    <a:pt x="195126" y="89068"/>
                  </a:lnTo>
                  <a:lnTo>
                    <a:pt x="193709" y="68155"/>
                  </a:lnTo>
                  <a:lnTo>
                    <a:pt x="189537" y="50351"/>
                  </a:lnTo>
                  <a:lnTo>
                    <a:pt x="189475" y="50085"/>
                  </a:lnTo>
                  <a:lnTo>
                    <a:pt x="183832" y="37854"/>
                  </a:lnTo>
                  <a:lnTo>
                    <a:pt x="183730" y="37634"/>
                  </a:lnTo>
                  <a:close/>
                </a:path>
                <a:path w="746759" h="254635">
                  <a:moveTo>
                    <a:pt x="101753" y="541"/>
                  </a:moveTo>
                  <a:lnTo>
                    <a:pt x="59537" y="5674"/>
                  </a:lnTo>
                  <a:lnTo>
                    <a:pt x="25438" y="17862"/>
                  </a:lnTo>
                  <a:lnTo>
                    <a:pt x="22497" y="19139"/>
                  </a:lnTo>
                  <a:lnTo>
                    <a:pt x="19900" y="21087"/>
                  </a:lnTo>
                  <a:lnTo>
                    <a:pt x="17858" y="23550"/>
                  </a:lnTo>
                  <a:lnTo>
                    <a:pt x="16504" y="25446"/>
                  </a:lnTo>
                  <a:lnTo>
                    <a:pt x="15963" y="28696"/>
                  </a:lnTo>
                  <a:lnTo>
                    <a:pt x="15963" y="51976"/>
                  </a:lnTo>
                  <a:lnTo>
                    <a:pt x="17858" y="54684"/>
                  </a:lnTo>
                  <a:lnTo>
                    <a:pt x="22703" y="54684"/>
                  </a:lnTo>
                  <a:lnTo>
                    <a:pt x="24576" y="54336"/>
                  </a:lnTo>
                  <a:lnTo>
                    <a:pt x="25977" y="53872"/>
                  </a:lnTo>
                  <a:lnTo>
                    <a:pt x="29208" y="52904"/>
                  </a:lnTo>
                  <a:lnTo>
                    <a:pt x="32372" y="51731"/>
                  </a:lnTo>
                  <a:lnTo>
                    <a:pt x="35450" y="50351"/>
                  </a:lnTo>
                  <a:lnTo>
                    <a:pt x="42631" y="47662"/>
                  </a:lnTo>
                  <a:lnTo>
                    <a:pt x="86531" y="37854"/>
                  </a:lnTo>
                  <a:lnTo>
                    <a:pt x="93907" y="37634"/>
                  </a:lnTo>
                  <a:lnTo>
                    <a:pt x="183730" y="37634"/>
                  </a:lnTo>
                  <a:lnTo>
                    <a:pt x="182449" y="34856"/>
                  </a:lnTo>
                  <a:lnTo>
                    <a:pt x="172656" y="22467"/>
                  </a:lnTo>
                  <a:lnTo>
                    <a:pt x="159718" y="12871"/>
                  </a:lnTo>
                  <a:lnTo>
                    <a:pt x="143605" y="6019"/>
                  </a:lnTo>
                  <a:lnTo>
                    <a:pt x="124293" y="1910"/>
                  </a:lnTo>
                  <a:lnTo>
                    <a:pt x="101753" y="541"/>
                  </a:lnTo>
                  <a:close/>
                </a:path>
                <a:path w="746759" h="254635">
                  <a:moveTo>
                    <a:pt x="420558" y="59288"/>
                  </a:moveTo>
                  <a:lnTo>
                    <a:pt x="384025" y="59288"/>
                  </a:lnTo>
                  <a:lnTo>
                    <a:pt x="425909" y="233660"/>
                  </a:lnTo>
                  <a:lnTo>
                    <a:pt x="427003" y="239077"/>
                  </a:lnTo>
                  <a:lnTo>
                    <a:pt x="427057" y="239348"/>
                  </a:lnTo>
                  <a:lnTo>
                    <a:pt x="428939" y="242869"/>
                  </a:lnTo>
                  <a:lnTo>
                    <a:pt x="433345" y="246712"/>
                  </a:lnTo>
                  <a:lnTo>
                    <a:pt x="433551" y="246712"/>
                  </a:lnTo>
                  <a:lnTo>
                    <a:pt x="436803" y="247460"/>
                  </a:lnTo>
                  <a:lnTo>
                    <a:pt x="465216" y="247460"/>
                  </a:lnTo>
                  <a:lnTo>
                    <a:pt x="468838" y="247667"/>
                  </a:lnTo>
                  <a:lnTo>
                    <a:pt x="472435" y="246712"/>
                  </a:lnTo>
                  <a:lnTo>
                    <a:pt x="475503" y="244765"/>
                  </a:lnTo>
                  <a:lnTo>
                    <a:pt x="477669" y="243140"/>
                  </a:lnTo>
                  <a:lnTo>
                    <a:pt x="479564" y="239619"/>
                  </a:lnTo>
                  <a:lnTo>
                    <a:pt x="481188" y="234202"/>
                  </a:lnTo>
                  <a:lnTo>
                    <a:pt x="491316" y="201701"/>
                  </a:lnTo>
                  <a:lnTo>
                    <a:pt x="454129" y="201701"/>
                  </a:lnTo>
                  <a:lnTo>
                    <a:pt x="420558" y="59288"/>
                  </a:lnTo>
                  <a:close/>
                </a:path>
                <a:path w="746759" h="254635">
                  <a:moveTo>
                    <a:pt x="259261" y="7029"/>
                  </a:moveTo>
                  <a:lnTo>
                    <a:pt x="223268" y="7029"/>
                  </a:lnTo>
                  <a:lnTo>
                    <a:pt x="221102" y="9466"/>
                  </a:lnTo>
                  <a:lnTo>
                    <a:pt x="221216" y="14883"/>
                  </a:lnTo>
                  <a:lnTo>
                    <a:pt x="221408" y="16714"/>
                  </a:lnTo>
                  <a:lnTo>
                    <a:pt x="221489" y="17488"/>
                  </a:lnTo>
                  <a:lnTo>
                    <a:pt x="222301" y="21125"/>
                  </a:lnTo>
                  <a:lnTo>
                    <a:pt x="223539" y="24633"/>
                  </a:lnTo>
                  <a:lnTo>
                    <a:pt x="287050" y="233660"/>
                  </a:lnTo>
                  <a:lnTo>
                    <a:pt x="288764" y="239077"/>
                  </a:lnTo>
                  <a:lnTo>
                    <a:pt x="290669" y="242869"/>
                  </a:lnTo>
                  <a:lnTo>
                    <a:pt x="292818" y="244481"/>
                  </a:lnTo>
                  <a:lnTo>
                    <a:pt x="295035" y="246390"/>
                  </a:lnTo>
                  <a:lnTo>
                    <a:pt x="298232" y="247190"/>
                  </a:lnTo>
                  <a:lnTo>
                    <a:pt x="331247" y="247190"/>
                  </a:lnTo>
                  <a:lnTo>
                    <a:pt x="335038" y="246390"/>
                  </a:lnTo>
                  <a:lnTo>
                    <a:pt x="339369" y="242585"/>
                  </a:lnTo>
                  <a:lnTo>
                    <a:pt x="340743" y="239619"/>
                  </a:lnTo>
                  <a:lnTo>
                    <a:pt x="340868" y="239348"/>
                  </a:lnTo>
                  <a:lnTo>
                    <a:pt x="340993" y="239077"/>
                  </a:lnTo>
                  <a:lnTo>
                    <a:pt x="342212" y="234202"/>
                  </a:lnTo>
                  <a:lnTo>
                    <a:pt x="350504" y="199534"/>
                  </a:lnTo>
                  <a:lnTo>
                    <a:pt x="315558" y="199534"/>
                  </a:lnTo>
                  <a:lnTo>
                    <a:pt x="270126" y="20442"/>
                  </a:lnTo>
                  <a:lnTo>
                    <a:pt x="268498" y="15257"/>
                  </a:lnTo>
                  <a:lnTo>
                    <a:pt x="266841" y="11362"/>
                  </a:lnTo>
                  <a:lnTo>
                    <a:pt x="264676" y="9737"/>
                  </a:lnTo>
                  <a:lnTo>
                    <a:pt x="262780" y="7841"/>
                  </a:lnTo>
                  <a:lnTo>
                    <a:pt x="259261" y="7029"/>
                  </a:lnTo>
                  <a:close/>
                </a:path>
                <a:path w="746759" h="254635">
                  <a:moveTo>
                    <a:pt x="546406" y="7029"/>
                  </a:moveTo>
                  <a:lnTo>
                    <a:pt x="512037" y="7029"/>
                  </a:lnTo>
                  <a:lnTo>
                    <a:pt x="508518" y="8112"/>
                  </a:lnTo>
                  <a:lnTo>
                    <a:pt x="454129" y="201701"/>
                  </a:lnTo>
                  <a:lnTo>
                    <a:pt x="491316" y="201701"/>
                  </a:lnTo>
                  <a:lnTo>
                    <a:pt x="546406" y="24904"/>
                  </a:lnTo>
                  <a:lnTo>
                    <a:pt x="547244" y="22712"/>
                  </a:lnTo>
                  <a:lnTo>
                    <a:pt x="547876" y="20442"/>
                  </a:lnTo>
                  <a:lnTo>
                    <a:pt x="548301" y="18133"/>
                  </a:lnTo>
                  <a:lnTo>
                    <a:pt x="548597" y="16714"/>
                  </a:lnTo>
                  <a:lnTo>
                    <a:pt x="548778" y="15257"/>
                  </a:lnTo>
                  <a:lnTo>
                    <a:pt x="548842" y="9195"/>
                  </a:lnTo>
                  <a:lnTo>
                    <a:pt x="546406" y="7029"/>
                  </a:lnTo>
                  <a:close/>
                </a:path>
                <a:path w="746759" h="254635">
                  <a:moveTo>
                    <a:pt x="400539" y="7029"/>
                  </a:moveTo>
                  <a:lnTo>
                    <a:pt x="368864" y="7029"/>
                  </a:lnTo>
                  <a:lnTo>
                    <a:pt x="365087" y="8112"/>
                  </a:lnTo>
                  <a:lnTo>
                    <a:pt x="360756" y="11362"/>
                  </a:lnTo>
                  <a:lnTo>
                    <a:pt x="359131" y="14883"/>
                  </a:lnTo>
                  <a:lnTo>
                    <a:pt x="357778" y="20300"/>
                  </a:lnTo>
                  <a:lnTo>
                    <a:pt x="315558" y="199534"/>
                  </a:lnTo>
                  <a:lnTo>
                    <a:pt x="350504" y="199534"/>
                  </a:lnTo>
                  <a:lnTo>
                    <a:pt x="384025" y="59288"/>
                  </a:lnTo>
                  <a:lnTo>
                    <a:pt x="420558" y="59288"/>
                  </a:lnTo>
                  <a:lnTo>
                    <a:pt x="411401" y="20442"/>
                  </a:lnTo>
                  <a:lnTo>
                    <a:pt x="410306" y="15257"/>
                  </a:lnTo>
                  <a:lnTo>
                    <a:pt x="410150" y="14883"/>
                  </a:lnTo>
                  <a:lnTo>
                    <a:pt x="408403" y="11362"/>
                  </a:lnTo>
                  <a:lnTo>
                    <a:pt x="406237" y="9737"/>
                  </a:lnTo>
                  <a:lnTo>
                    <a:pt x="404071" y="7841"/>
                  </a:lnTo>
                  <a:lnTo>
                    <a:pt x="400539" y="7029"/>
                  </a:lnTo>
                  <a:close/>
                </a:path>
                <a:path w="746759" h="254635">
                  <a:moveTo>
                    <a:pt x="575941" y="201443"/>
                  </a:moveTo>
                  <a:lnTo>
                    <a:pt x="570206" y="201443"/>
                  </a:lnTo>
                  <a:lnTo>
                    <a:pt x="568051" y="204138"/>
                  </a:lnTo>
                  <a:lnTo>
                    <a:pt x="568077" y="226244"/>
                  </a:lnTo>
                  <a:lnTo>
                    <a:pt x="568566" y="228520"/>
                  </a:lnTo>
                  <a:lnTo>
                    <a:pt x="568631" y="228824"/>
                  </a:lnTo>
                  <a:lnTo>
                    <a:pt x="609188" y="249627"/>
                  </a:lnTo>
                  <a:lnTo>
                    <a:pt x="650866" y="254502"/>
                  </a:lnTo>
                  <a:lnTo>
                    <a:pt x="660393" y="254203"/>
                  </a:lnTo>
                  <a:lnTo>
                    <a:pt x="660598" y="254203"/>
                  </a:lnTo>
                  <a:lnTo>
                    <a:pt x="705324" y="242696"/>
                  </a:lnTo>
                  <a:lnTo>
                    <a:pt x="734572" y="217680"/>
                  </a:lnTo>
                  <a:lnTo>
                    <a:pt x="647888" y="217680"/>
                  </a:lnTo>
                  <a:lnTo>
                    <a:pt x="639783" y="217470"/>
                  </a:lnTo>
                  <a:lnTo>
                    <a:pt x="600546" y="210484"/>
                  </a:lnTo>
                  <a:lnTo>
                    <a:pt x="580775" y="202784"/>
                  </a:lnTo>
                  <a:lnTo>
                    <a:pt x="577578" y="201714"/>
                  </a:lnTo>
                  <a:lnTo>
                    <a:pt x="575941" y="201443"/>
                  </a:lnTo>
                  <a:close/>
                </a:path>
                <a:path w="746759" h="254635">
                  <a:moveTo>
                    <a:pt x="666724" y="0"/>
                  </a:moveTo>
                  <a:lnTo>
                    <a:pt x="659799" y="0"/>
                  </a:lnTo>
                  <a:lnTo>
                    <a:pt x="646595" y="309"/>
                  </a:lnTo>
                  <a:lnTo>
                    <a:pt x="650068" y="309"/>
                  </a:lnTo>
                  <a:lnTo>
                    <a:pt x="642586" y="1038"/>
                  </a:lnTo>
                  <a:lnTo>
                    <a:pt x="604085" y="14185"/>
                  </a:lnTo>
                  <a:lnTo>
                    <a:pt x="574784" y="47979"/>
                  </a:lnTo>
                  <a:lnTo>
                    <a:pt x="570758" y="70935"/>
                  </a:lnTo>
                  <a:lnTo>
                    <a:pt x="571675" y="81484"/>
                  </a:lnTo>
                  <a:lnTo>
                    <a:pt x="574188" y="91307"/>
                  </a:lnTo>
                  <a:lnTo>
                    <a:pt x="574282" y="91677"/>
                  </a:lnTo>
                  <a:lnTo>
                    <a:pt x="601885" y="126230"/>
                  </a:lnTo>
                  <a:lnTo>
                    <a:pt x="666838" y="149982"/>
                  </a:lnTo>
                  <a:lnTo>
                    <a:pt x="676022" y="153289"/>
                  </a:lnTo>
                  <a:lnTo>
                    <a:pt x="701671" y="175983"/>
                  </a:lnTo>
                  <a:lnTo>
                    <a:pt x="701604" y="178421"/>
                  </a:lnTo>
                  <a:lnTo>
                    <a:pt x="701478" y="183025"/>
                  </a:lnTo>
                  <a:lnTo>
                    <a:pt x="670593" y="215446"/>
                  </a:lnTo>
                  <a:lnTo>
                    <a:pt x="647888" y="217680"/>
                  </a:lnTo>
                  <a:lnTo>
                    <a:pt x="734572" y="217680"/>
                  </a:lnTo>
                  <a:lnTo>
                    <a:pt x="746405" y="178421"/>
                  </a:lnTo>
                  <a:lnTo>
                    <a:pt x="745764" y="169161"/>
                  </a:lnTo>
                  <a:lnTo>
                    <a:pt x="726597" y="132645"/>
                  </a:lnTo>
                  <a:lnTo>
                    <a:pt x="692002" y="114528"/>
                  </a:lnTo>
                  <a:lnTo>
                    <a:pt x="653573" y="102340"/>
                  </a:lnTo>
                  <a:lnTo>
                    <a:pt x="643630" y="98801"/>
                  </a:lnTo>
                  <a:lnTo>
                    <a:pt x="615530" y="75500"/>
                  </a:lnTo>
                  <a:lnTo>
                    <a:pt x="615627" y="70935"/>
                  </a:lnTo>
                  <a:lnTo>
                    <a:pt x="615685" y="68226"/>
                  </a:lnTo>
                  <a:lnTo>
                    <a:pt x="635204" y="40871"/>
                  </a:lnTo>
                  <a:lnTo>
                    <a:pt x="635069" y="40871"/>
                  </a:lnTo>
                  <a:lnTo>
                    <a:pt x="643761" y="38413"/>
                  </a:lnTo>
                  <a:lnTo>
                    <a:pt x="653446" y="37012"/>
                  </a:lnTo>
                  <a:lnTo>
                    <a:pt x="664402" y="36551"/>
                  </a:lnTo>
                  <a:lnTo>
                    <a:pt x="732868" y="36551"/>
                  </a:lnTo>
                  <a:lnTo>
                    <a:pt x="732882" y="28728"/>
                  </a:lnTo>
                  <a:lnTo>
                    <a:pt x="722310" y="13258"/>
                  </a:lnTo>
                  <a:lnTo>
                    <a:pt x="718701" y="11246"/>
                  </a:lnTo>
                  <a:lnTo>
                    <a:pt x="714898" y="9608"/>
                  </a:lnTo>
                  <a:lnTo>
                    <a:pt x="710953" y="8383"/>
                  </a:lnTo>
                  <a:lnTo>
                    <a:pt x="706080" y="6758"/>
                  </a:lnTo>
                  <a:lnTo>
                    <a:pt x="700936" y="5403"/>
                  </a:lnTo>
                  <a:lnTo>
                    <a:pt x="695522" y="4049"/>
                  </a:lnTo>
                  <a:lnTo>
                    <a:pt x="684151" y="1895"/>
                  </a:lnTo>
                  <a:lnTo>
                    <a:pt x="671917" y="309"/>
                  </a:lnTo>
                  <a:lnTo>
                    <a:pt x="666724" y="0"/>
                  </a:lnTo>
                  <a:close/>
                </a:path>
                <a:path w="746759" h="254635">
                  <a:moveTo>
                    <a:pt x="732868" y="36551"/>
                  </a:moveTo>
                  <a:lnTo>
                    <a:pt x="664402" y="36551"/>
                  </a:lnTo>
                  <a:lnTo>
                    <a:pt x="678455" y="37211"/>
                  </a:lnTo>
                  <a:lnTo>
                    <a:pt x="691799" y="39191"/>
                  </a:lnTo>
                  <a:lnTo>
                    <a:pt x="704433" y="42492"/>
                  </a:lnTo>
                  <a:lnTo>
                    <a:pt x="716354" y="47113"/>
                  </a:lnTo>
                  <a:lnTo>
                    <a:pt x="720957" y="49280"/>
                  </a:lnTo>
                  <a:lnTo>
                    <a:pt x="724476" y="50364"/>
                  </a:lnTo>
                  <a:lnTo>
                    <a:pt x="730703" y="50364"/>
                  </a:lnTo>
                  <a:lnTo>
                    <a:pt x="732868" y="47371"/>
                  </a:lnTo>
                  <a:lnTo>
                    <a:pt x="732868" y="36551"/>
                  </a:lnTo>
                  <a:close/>
                </a:path>
              </a:pathLst>
            </a:custGeom>
            <a:solidFill>
              <a:srgbClr val="24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378621" y="2244042"/>
              <a:ext cx="742315" cy="167640"/>
            </a:xfrm>
            <a:custGeom>
              <a:avLst/>
              <a:gdLst/>
              <a:ahLst/>
              <a:cxnLst/>
              <a:rect l="l" t="t" r="r" b="b"/>
              <a:pathLst>
                <a:path w="742315" h="167639">
                  <a:moveTo>
                    <a:pt x="5869" y="0"/>
                  </a:moveTo>
                  <a:lnTo>
                    <a:pt x="1209" y="2597"/>
                  </a:lnTo>
                  <a:lnTo>
                    <a:pt x="0" y="7732"/>
                  </a:lnTo>
                  <a:lnTo>
                    <a:pt x="3509" y="13629"/>
                  </a:lnTo>
                  <a:lnTo>
                    <a:pt x="40117" y="44138"/>
                  </a:lnTo>
                  <a:lnTo>
                    <a:pt x="79116" y="71657"/>
                  </a:lnTo>
                  <a:lnTo>
                    <a:pt x="120348" y="96028"/>
                  </a:lnTo>
                  <a:lnTo>
                    <a:pt x="163659" y="117090"/>
                  </a:lnTo>
                  <a:lnTo>
                    <a:pt x="208893" y="134682"/>
                  </a:lnTo>
                  <a:lnTo>
                    <a:pt x="255893" y="148644"/>
                  </a:lnTo>
                  <a:lnTo>
                    <a:pt x="304503" y="158814"/>
                  </a:lnTo>
                  <a:lnTo>
                    <a:pt x="354568" y="165034"/>
                  </a:lnTo>
                  <a:lnTo>
                    <a:pt x="405932" y="167141"/>
                  </a:lnTo>
                  <a:lnTo>
                    <a:pt x="454541" y="165014"/>
                  </a:lnTo>
                  <a:lnTo>
                    <a:pt x="504348" y="158682"/>
                  </a:lnTo>
                  <a:lnTo>
                    <a:pt x="554331" y="148215"/>
                  </a:lnTo>
                  <a:lnTo>
                    <a:pt x="603467" y="133685"/>
                  </a:lnTo>
                  <a:lnTo>
                    <a:pt x="650734" y="115162"/>
                  </a:lnTo>
                  <a:lnTo>
                    <a:pt x="695108" y="92717"/>
                  </a:lnTo>
                  <a:lnTo>
                    <a:pt x="735567" y="66426"/>
                  </a:lnTo>
                  <a:lnTo>
                    <a:pt x="741798" y="57688"/>
                  </a:lnTo>
                  <a:lnTo>
                    <a:pt x="740135" y="49534"/>
                  </a:lnTo>
                  <a:lnTo>
                    <a:pt x="732940" y="44680"/>
                  </a:lnTo>
                  <a:lnTo>
                    <a:pt x="722572" y="45842"/>
                  </a:lnTo>
                  <a:lnTo>
                    <a:pt x="672007" y="65158"/>
                  </a:lnTo>
                  <a:lnTo>
                    <a:pt x="620509" y="80896"/>
                  </a:lnTo>
                  <a:lnTo>
                    <a:pt x="568588" y="93086"/>
                  </a:lnTo>
                  <a:lnTo>
                    <a:pt x="516757" y="101756"/>
                  </a:lnTo>
                  <a:lnTo>
                    <a:pt x="465527" y="106937"/>
                  </a:lnTo>
                  <a:lnTo>
                    <a:pt x="415407" y="108657"/>
                  </a:lnTo>
                  <a:lnTo>
                    <a:pt x="360775" y="106793"/>
                  </a:lnTo>
                  <a:lnTo>
                    <a:pt x="306856" y="101313"/>
                  </a:lnTo>
                  <a:lnTo>
                    <a:pt x="253907" y="92381"/>
                  </a:lnTo>
                  <a:lnTo>
                    <a:pt x="202186" y="80162"/>
                  </a:lnTo>
                  <a:lnTo>
                    <a:pt x="151948" y="64821"/>
                  </a:lnTo>
                  <a:lnTo>
                    <a:pt x="103452" y="46522"/>
                  </a:lnTo>
                  <a:lnTo>
                    <a:pt x="56954" y="25431"/>
                  </a:lnTo>
                  <a:lnTo>
                    <a:pt x="12711" y="1712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7059" y="2227890"/>
              <a:ext cx="155037" cy="15324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6452616" y="1783079"/>
              <a:ext cx="1489075" cy="1946275"/>
            </a:xfrm>
            <a:custGeom>
              <a:avLst/>
              <a:gdLst/>
              <a:ahLst/>
              <a:cxnLst/>
              <a:rect l="l" t="t" r="r" b="b"/>
              <a:pathLst>
                <a:path w="1489075" h="1946275">
                  <a:moveTo>
                    <a:pt x="0" y="219583"/>
                  </a:moveTo>
                  <a:lnTo>
                    <a:pt x="4460" y="175325"/>
                  </a:lnTo>
                  <a:lnTo>
                    <a:pt x="17254" y="134106"/>
                  </a:lnTo>
                  <a:lnTo>
                    <a:pt x="37497" y="96806"/>
                  </a:lnTo>
                  <a:lnTo>
                    <a:pt x="64309" y="64309"/>
                  </a:lnTo>
                  <a:lnTo>
                    <a:pt x="96806" y="37497"/>
                  </a:lnTo>
                  <a:lnTo>
                    <a:pt x="134106" y="17254"/>
                  </a:lnTo>
                  <a:lnTo>
                    <a:pt x="175325" y="4460"/>
                  </a:lnTo>
                  <a:lnTo>
                    <a:pt x="219583" y="0"/>
                  </a:lnTo>
                  <a:lnTo>
                    <a:pt x="1269364" y="0"/>
                  </a:lnTo>
                  <a:lnTo>
                    <a:pt x="1313622" y="4460"/>
                  </a:lnTo>
                  <a:lnTo>
                    <a:pt x="1354841" y="17254"/>
                  </a:lnTo>
                  <a:lnTo>
                    <a:pt x="1392141" y="37497"/>
                  </a:lnTo>
                  <a:lnTo>
                    <a:pt x="1424638" y="64309"/>
                  </a:lnTo>
                  <a:lnTo>
                    <a:pt x="1451450" y="96806"/>
                  </a:lnTo>
                  <a:lnTo>
                    <a:pt x="1471693" y="134106"/>
                  </a:lnTo>
                  <a:lnTo>
                    <a:pt x="1484487" y="175325"/>
                  </a:lnTo>
                  <a:lnTo>
                    <a:pt x="1488948" y="219583"/>
                  </a:lnTo>
                  <a:lnTo>
                    <a:pt x="1488948" y="1726565"/>
                  </a:lnTo>
                  <a:lnTo>
                    <a:pt x="1484487" y="1770822"/>
                  </a:lnTo>
                  <a:lnTo>
                    <a:pt x="1471693" y="1812041"/>
                  </a:lnTo>
                  <a:lnTo>
                    <a:pt x="1451450" y="1849341"/>
                  </a:lnTo>
                  <a:lnTo>
                    <a:pt x="1424638" y="1881838"/>
                  </a:lnTo>
                  <a:lnTo>
                    <a:pt x="1392141" y="1908650"/>
                  </a:lnTo>
                  <a:lnTo>
                    <a:pt x="1354841" y="1928893"/>
                  </a:lnTo>
                  <a:lnTo>
                    <a:pt x="1313622" y="1941687"/>
                  </a:lnTo>
                  <a:lnTo>
                    <a:pt x="1269364" y="1946148"/>
                  </a:lnTo>
                  <a:lnTo>
                    <a:pt x="219583" y="1946148"/>
                  </a:lnTo>
                  <a:lnTo>
                    <a:pt x="175325" y="1941687"/>
                  </a:lnTo>
                  <a:lnTo>
                    <a:pt x="134106" y="1928893"/>
                  </a:lnTo>
                  <a:lnTo>
                    <a:pt x="96806" y="1908650"/>
                  </a:lnTo>
                  <a:lnTo>
                    <a:pt x="64309" y="1881838"/>
                  </a:lnTo>
                  <a:lnTo>
                    <a:pt x="37497" y="1849341"/>
                  </a:lnTo>
                  <a:lnTo>
                    <a:pt x="17254" y="1812041"/>
                  </a:lnTo>
                  <a:lnTo>
                    <a:pt x="4460" y="1770822"/>
                  </a:lnTo>
                  <a:lnTo>
                    <a:pt x="0" y="1726565"/>
                  </a:lnTo>
                  <a:lnTo>
                    <a:pt x="0" y="219583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  <a:prstDash val="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982337" y="1944263"/>
              <a:ext cx="422909" cy="365760"/>
            </a:xfrm>
            <a:custGeom>
              <a:avLst/>
              <a:gdLst/>
              <a:ahLst/>
              <a:cxnLst/>
              <a:rect l="l" t="t" r="r" b="b"/>
              <a:pathLst>
                <a:path w="422909" h="365760">
                  <a:moveTo>
                    <a:pt x="316861" y="0"/>
                  </a:moveTo>
                  <a:lnTo>
                    <a:pt x="105626" y="0"/>
                  </a:lnTo>
                  <a:lnTo>
                    <a:pt x="0" y="182786"/>
                  </a:lnTo>
                  <a:lnTo>
                    <a:pt x="105628" y="365576"/>
                  </a:lnTo>
                  <a:lnTo>
                    <a:pt x="316862" y="365576"/>
                  </a:lnTo>
                  <a:lnTo>
                    <a:pt x="422500" y="182786"/>
                  </a:lnTo>
                  <a:lnTo>
                    <a:pt x="316861" y="0"/>
                  </a:lnTo>
                  <a:close/>
                </a:path>
              </a:pathLst>
            </a:custGeom>
            <a:solidFill>
              <a:srgbClr val="C9C8C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4777" y="2045967"/>
              <a:ext cx="164665" cy="16451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955184" y="1862599"/>
              <a:ext cx="461009" cy="264160"/>
            </a:xfrm>
            <a:custGeom>
              <a:avLst/>
              <a:gdLst/>
              <a:ahLst/>
              <a:cxnLst/>
              <a:rect l="l" t="t" r="r" b="b"/>
              <a:pathLst>
                <a:path w="461009" h="264160">
                  <a:moveTo>
                    <a:pt x="372254" y="0"/>
                  </a:moveTo>
                  <a:lnTo>
                    <a:pt x="111958" y="0"/>
                  </a:lnTo>
                  <a:lnTo>
                    <a:pt x="76654" y="20380"/>
                  </a:lnTo>
                  <a:lnTo>
                    <a:pt x="597" y="152004"/>
                  </a:lnTo>
                  <a:lnTo>
                    <a:pt x="0" y="160501"/>
                  </a:lnTo>
                  <a:lnTo>
                    <a:pt x="1560" y="169379"/>
                  </a:lnTo>
                  <a:lnTo>
                    <a:pt x="5315" y="175872"/>
                  </a:lnTo>
                  <a:lnTo>
                    <a:pt x="56798" y="263828"/>
                  </a:lnTo>
                  <a:lnTo>
                    <a:pt x="148702" y="105190"/>
                  </a:lnTo>
                  <a:lnTo>
                    <a:pt x="446062" y="105191"/>
                  </a:lnTo>
                  <a:lnTo>
                    <a:pt x="453744" y="107776"/>
                  </a:lnTo>
                  <a:lnTo>
                    <a:pt x="460423" y="111884"/>
                  </a:lnTo>
                  <a:lnTo>
                    <a:pt x="407553" y="20381"/>
                  </a:lnTo>
                  <a:lnTo>
                    <a:pt x="401124" y="12470"/>
                  </a:lnTo>
                  <a:lnTo>
                    <a:pt x="392325" y="5989"/>
                  </a:lnTo>
                  <a:lnTo>
                    <a:pt x="382316" y="1609"/>
                  </a:lnTo>
                  <a:lnTo>
                    <a:pt x="372254" y="0"/>
                  </a:lnTo>
                  <a:close/>
                </a:path>
              </a:pathLst>
            </a:custGeom>
            <a:solidFill>
              <a:srgbClr val="5071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5164" y="2008832"/>
              <a:ext cx="84186" cy="11759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057977" y="1898491"/>
              <a:ext cx="276860" cy="31750"/>
            </a:xfrm>
            <a:custGeom>
              <a:avLst/>
              <a:gdLst/>
              <a:ahLst/>
              <a:cxnLst/>
              <a:rect l="l" t="t" r="r" b="b"/>
              <a:pathLst>
                <a:path w="276859" h="31750">
                  <a:moveTo>
                    <a:pt x="24643" y="0"/>
                  </a:moveTo>
                  <a:lnTo>
                    <a:pt x="7106" y="0"/>
                  </a:lnTo>
                  <a:lnTo>
                    <a:pt x="0" y="7094"/>
                  </a:lnTo>
                  <a:lnTo>
                    <a:pt x="0" y="24629"/>
                  </a:lnTo>
                  <a:lnTo>
                    <a:pt x="7106" y="31723"/>
                  </a:lnTo>
                  <a:lnTo>
                    <a:pt x="24643" y="31723"/>
                  </a:lnTo>
                  <a:lnTo>
                    <a:pt x="31749" y="24629"/>
                  </a:lnTo>
                  <a:lnTo>
                    <a:pt x="31751" y="7094"/>
                  </a:lnTo>
                  <a:lnTo>
                    <a:pt x="24643" y="0"/>
                  </a:lnTo>
                  <a:close/>
                </a:path>
                <a:path w="276859" h="31750">
                  <a:moveTo>
                    <a:pt x="269622" y="1463"/>
                  </a:moveTo>
                  <a:lnTo>
                    <a:pt x="253291" y="1463"/>
                  </a:lnTo>
                  <a:lnTo>
                    <a:pt x="246857" y="7755"/>
                  </a:lnTo>
                  <a:lnTo>
                    <a:pt x="246857" y="24348"/>
                  </a:lnTo>
                  <a:lnTo>
                    <a:pt x="253516" y="30841"/>
                  </a:lnTo>
                  <a:lnTo>
                    <a:pt x="269566" y="30841"/>
                  </a:lnTo>
                  <a:lnTo>
                    <a:pt x="276261" y="23988"/>
                  </a:lnTo>
                  <a:lnTo>
                    <a:pt x="276160" y="15871"/>
                  </a:lnTo>
                  <a:lnTo>
                    <a:pt x="276060" y="7895"/>
                  </a:lnTo>
                  <a:lnTo>
                    <a:pt x="269622" y="14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222041" y="1967790"/>
              <a:ext cx="276225" cy="427355"/>
            </a:xfrm>
            <a:custGeom>
              <a:avLst/>
              <a:gdLst/>
              <a:ahLst/>
              <a:cxnLst/>
              <a:rect l="l" t="t" r="r" b="b"/>
              <a:pathLst>
                <a:path w="276225" h="427355">
                  <a:moveTo>
                    <a:pt x="179206" y="0"/>
                  </a:moveTo>
                  <a:lnTo>
                    <a:pt x="67570" y="0"/>
                  </a:lnTo>
                  <a:lnTo>
                    <a:pt x="158146" y="159499"/>
                  </a:lnTo>
                  <a:lnTo>
                    <a:pt x="14761" y="412659"/>
                  </a:lnTo>
                  <a:lnTo>
                    <a:pt x="11592" y="418117"/>
                  </a:lnTo>
                  <a:lnTo>
                    <a:pt x="6197" y="423083"/>
                  </a:lnTo>
                  <a:lnTo>
                    <a:pt x="0" y="426749"/>
                  </a:lnTo>
                  <a:lnTo>
                    <a:pt x="105397" y="426749"/>
                  </a:lnTo>
                  <a:lnTo>
                    <a:pt x="140697" y="406384"/>
                  </a:lnTo>
                  <a:lnTo>
                    <a:pt x="270845" y="181143"/>
                  </a:lnTo>
                  <a:lnTo>
                    <a:pt x="275704" y="160782"/>
                  </a:lnTo>
                  <a:lnTo>
                    <a:pt x="274489" y="149935"/>
                  </a:lnTo>
                  <a:lnTo>
                    <a:pt x="270845" y="140421"/>
                  </a:lnTo>
                  <a:lnTo>
                    <a:pt x="193566" y="6693"/>
                  </a:lnTo>
                  <a:lnTo>
                    <a:pt x="186887" y="2585"/>
                  </a:lnTo>
                  <a:lnTo>
                    <a:pt x="179206" y="0"/>
                  </a:lnTo>
                  <a:close/>
                </a:path>
              </a:pathLst>
            </a:custGeom>
            <a:solidFill>
              <a:srgbClr val="CC4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289652" y="1967790"/>
              <a:ext cx="129539" cy="48260"/>
            </a:xfrm>
            <a:custGeom>
              <a:avLst/>
              <a:gdLst/>
              <a:ahLst/>
              <a:cxnLst/>
              <a:rect l="l" t="t" r="r" b="b"/>
              <a:pathLst>
                <a:path w="129540" h="48260">
                  <a:moveTo>
                    <a:pt x="111615" y="0"/>
                  </a:moveTo>
                  <a:lnTo>
                    <a:pt x="0" y="0"/>
                  </a:lnTo>
                  <a:lnTo>
                    <a:pt x="27257" y="48016"/>
                  </a:lnTo>
                  <a:lnTo>
                    <a:pt x="129445" y="12685"/>
                  </a:lnTo>
                  <a:lnTo>
                    <a:pt x="125996" y="6693"/>
                  </a:lnTo>
                  <a:lnTo>
                    <a:pt x="119317" y="2585"/>
                  </a:lnTo>
                  <a:lnTo>
                    <a:pt x="111615" y="0"/>
                  </a:lnTo>
                  <a:close/>
                </a:path>
              </a:pathLst>
            </a:custGeom>
            <a:solidFill>
              <a:srgbClr val="B13E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3551" y="2112360"/>
              <a:ext cx="155379" cy="2432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6896837" y="2014604"/>
              <a:ext cx="393065" cy="380365"/>
            </a:xfrm>
            <a:custGeom>
              <a:avLst/>
              <a:gdLst/>
              <a:ahLst/>
              <a:cxnLst/>
              <a:rect l="l" t="t" r="r" b="b"/>
              <a:pathLst>
                <a:path w="393065" h="380364">
                  <a:moveTo>
                    <a:pt x="58944" y="0"/>
                  </a:moveTo>
                  <a:lnTo>
                    <a:pt x="4854" y="93607"/>
                  </a:lnTo>
                  <a:lnTo>
                    <a:pt x="1213" y="103121"/>
                  </a:lnTo>
                  <a:lnTo>
                    <a:pt x="0" y="113968"/>
                  </a:lnTo>
                  <a:lnTo>
                    <a:pt x="1213" y="124815"/>
                  </a:lnTo>
                  <a:lnTo>
                    <a:pt x="135001" y="359568"/>
                  </a:lnTo>
                  <a:lnTo>
                    <a:pt x="170305" y="379931"/>
                  </a:lnTo>
                  <a:lnTo>
                    <a:pt x="325203" y="379931"/>
                  </a:lnTo>
                  <a:lnTo>
                    <a:pt x="331401" y="376267"/>
                  </a:lnTo>
                  <a:lnTo>
                    <a:pt x="336796" y="371300"/>
                  </a:lnTo>
                  <a:lnTo>
                    <a:pt x="339965" y="365840"/>
                  </a:lnTo>
                  <a:lnTo>
                    <a:pt x="392975" y="272237"/>
                  </a:lnTo>
                  <a:lnTo>
                    <a:pt x="209055" y="272239"/>
                  </a:lnTo>
                  <a:lnTo>
                    <a:pt x="63661" y="23867"/>
                  </a:lnTo>
                  <a:lnTo>
                    <a:pt x="59911" y="17374"/>
                  </a:lnTo>
                  <a:lnTo>
                    <a:pt x="58348" y="8497"/>
                  </a:lnTo>
                  <a:lnTo>
                    <a:pt x="58944" y="0"/>
                  </a:lnTo>
                  <a:close/>
                </a:path>
              </a:pathLst>
            </a:custGeom>
            <a:solidFill>
              <a:srgbClr val="EBAF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3236" y="2286843"/>
              <a:ext cx="76776" cy="10769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4135" y="2112359"/>
              <a:ext cx="155596" cy="243275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9630156" y="1783079"/>
              <a:ext cx="1487805" cy="1946275"/>
            </a:xfrm>
            <a:custGeom>
              <a:avLst/>
              <a:gdLst/>
              <a:ahLst/>
              <a:cxnLst/>
              <a:rect l="l" t="t" r="r" b="b"/>
              <a:pathLst>
                <a:path w="1487804" h="1946275">
                  <a:moveTo>
                    <a:pt x="0" y="219329"/>
                  </a:moveTo>
                  <a:lnTo>
                    <a:pt x="4454" y="175119"/>
                  </a:lnTo>
                  <a:lnTo>
                    <a:pt x="17232" y="133945"/>
                  </a:lnTo>
                  <a:lnTo>
                    <a:pt x="37451" y="96688"/>
                  </a:lnTo>
                  <a:lnTo>
                    <a:pt x="64230" y="64230"/>
                  </a:lnTo>
                  <a:lnTo>
                    <a:pt x="96688" y="37451"/>
                  </a:lnTo>
                  <a:lnTo>
                    <a:pt x="133945" y="17232"/>
                  </a:lnTo>
                  <a:lnTo>
                    <a:pt x="175119" y="4454"/>
                  </a:lnTo>
                  <a:lnTo>
                    <a:pt x="219328" y="0"/>
                  </a:lnTo>
                  <a:lnTo>
                    <a:pt x="1268095" y="0"/>
                  </a:lnTo>
                  <a:lnTo>
                    <a:pt x="1312304" y="4454"/>
                  </a:lnTo>
                  <a:lnTo>
                    <a:pt x="1353478" y="17232"/>
                  </a:lnTo>
                  <a:lnTo>
                    <a:pt x="1390735" y="37451"/>
                  </a:lnTo>
                  <a:lnTo>
                    <a:pt x="1423193" y="64230"/>
                  </a:lnTo>
                  <a:lnTo>
                    <a:pt x="1449972" y="96688"/>
                  </a:lnTo>
                  <a:lnTo>
                    <a:pt x="1470191" y="133945"/>
                  </a:lnTo>
                  <a:lnTo>
                    <a:pt x="1482969" y="175119"/>
                  </a:lnTo>
                  <a:lnTo>
                    <a:pt x="1487424" y="219329"/>
                  </a:lnTo>
                  <a:lnTo>
                    <a:pt x="1487424" y="1726819"/>
                  </a:lnTo>
                  <a:lnTo>
                    <a:pt x="1482969" y="1771028"/>
                  </a:lnTo>
                  <a:lnTo>
                    <a:pt x="1470191" y="1812202"/>
                  </a:lnTo>
                  <a:lnTo>
                    <a:pt x="1449972" y="1849459"/>
                  </a:lnTo>
                  <a:lnTo>
                    <a:pt x="1423193" y="1881917"/>
                  </a:lnTo>
                  <a:lnTo>
                    <a:pt x="1390735" y="1908696"/>
                  </a:lnTo>
                  <a:lnTo>
                    <a:pt x="1353478" y="1928915"/>
                  </a:lnTo>
                  <a:lnTo>
                    <a:pt x="1312304" y="1941693"/>
                  </a:lnTo>
                  <a:lnTo>
                    <a:pt x="1268095" y="1946148"/>
                  </a:lnTo>
                  <a:lnTo>
                    <a:pt x="219328" y="1946148"/>
                  </a:lnTo>
                  <a:lnTo>
                    <a:pt x="175119" y="1941693"/>
                  </a:lnTo>
                  <a:lnTo>
                    <a:pt x="133945" y="1928915"/>
                  </a:lnTo>
                  <a:lnTo>
                    <a:pt x="96688" y="1908696"/>
                  </a:lnTo>
                  <a:lnTo>
                    <a:pt x="64230" y="1881917"/>
                  </a:lnTo>
                  <a:lnTo>
                    <a:pt x="37451" y="1849459"/>
                  </a:lnTo>
                  <a:lnTo>
                    <a:pt x="17232" y="1812202"/>
                  </a:lnTo>
                  <a:lnTo>
                    <a:pt x="4454" y="1771028"/>
                  </a:lnTo>
                  <a:lnTo>
                    <a:pt x="0" y="1726819"/>
                  </a:lnTo>
                  <a:lnTo>
                    <a:pt x="0" y="219329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  <a:prstDash val="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100051" y="1913103"/>
              <a:ext cx="552450" cy="438150"/>
            </a:xfrm>
            <a:custGeom>
              <a:avLst/>
              <a:gdLst/>
              <a:ahLst/>
              <a:cxnLst/>
              <a:rect l="l" t="t" r="r" b="b"/>
              <a:pathLst>
                <a:path w="552450" h="438150">
                  <a:moveTo>
                    <a:pt x="323233" y="32797"/>
                  </a:moveTo>
                  <a:lnTo>
                    <a:pt x="253779" y="227255"/>
                  </a:lnTo>
                  <a:lnTo>
                    <a:pt x="386942" y="393456"/>
                  </a:lnTo>
                  <a:lnTo>
                    <a:pt x="128582" y="437553"/>
                  </a:lnTo>
                  <a:lnTo>
                    <a:pt x="551988" y="437553"/>
                  </a:lnTo>
                  <a:lnTo>
                    <a:pt x="323233" y="32797"/>
                  </a:lnTo>
                  <a:close/>
                </a:path>
                <a:path w="552450" h="438150">
                  <a:moveTo>
                    <a:pt x="301593" y="0"/>
                  </a:moveTo>
                  <a:lnTo>
                    <a:pt x="138831" y="140185"/>
                  </a:lnTo>
                  <a:lnTo>
                    <a:pt x="0" y="387791"/>
                  </a:lnTo>
                  <a:lnTo>
                    <a:pt x="125196" y="387791"/>
                  </a:lnTo>
                  <a:lnTo>
                    <a:pt x="301593" y="0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789655" y="3014787"/>
              <a:ext cx="235585" cy="442595"/>
            </a:xfrm>
            <a:custGeom>
              <a:avLst/>
              <a:gdLst/>
              <a:ahLst/>
              <a:cxnLst/>
              <a:rect l="l" t="t" r="r" b="b"/>
              <a:pathLst>
                <a:path w="235584" h="442595">
                  <a:moveTo>
                    <a:pt x="235352" y="0"/>
                  </a:moveTo>
                  <a:lnTo>
                    <a:pt x="0" y="57005"/>
                  </a:lnTo>
                  <a:lnTo>
                    <a:pt x="0" y="385120"/>
                  </a:lnTo>
                  <a:lnTo>
                    <a:pt x="235352" y="442094"/>
                  </a:lnTo>
                  <a:lnTo>
                    <a:pt x="235352" y="0"/>
                  </a:lnTo>
                  <a:close/>
                </a:path>
              </a:pathLst>
            </a:custGeom>
            <a:solidFill>
              <a:srgbClr val="8B30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8554276" y="2897022"/>
              <a:ext cx="516255" cy="678815"/>
            </a:xfrm>
            <a:custGeom>
              <a:avLst/>
              <a:gdLst/>
              <a:ahLst/>
              <a:cxnLst/>
              <a:rect l="l" t="t" r="r" b="b"/>
              <a:pathLst>
                <a:path w="516254" h="678814">
                  <a:moveTo>
                    <a:pt x="338023" y="482079"/>
                  </a:moveTo>
                  <a:lnTo>
                    <a:pt x="235369" y="507479"/>
                  </a:lnTo>
                  <a:lnTo>
                    <a:pt x="235369" y="678624"/>
                  </a:lnTo>
                  <a:lnTo>
                    <a:pt x="338023" y="627303"/>
                  </a:lnTo>
                  <a:lnTo>
                    <a:pt x="338023" y="482079"/>
                  </a:lnTo>
                  <a:close/>
                </a:path>
                <a:path w="516254" h="678814">
                  <a:moveTo>
                    <a:pt x="338023" y="266827"/>
                  </a:moveTo>
                  <a:lnTo>
                    <a:pt x="235369" y="253936"/>
                  </a:lnTo>
                  <a:lnTo>
                    <a:pt x="235369" y="174777"/>
                  </a:lnTo>
                  <a:lnTo>
                    <a:pt x="0" y="117767"/>
                  </a:lnTo>
                  <a:lnTo>
                    <a:pt x="0" y="559866"/>
                  </a:lnTo>
                  <a:lnTo>
                    <a:pt x="235369" y="502894"/>
                  </a:lnTo>
                  <a:lnTo>
                    <a:pt x="235369" y="425107"/>
                  </a:lnTo>
                  <a:lnTo>
                    <a:pt x="338023" y="412038"/>
                  </a:lnTo>
                  <a:lnTo>
                    <a:pt x="338023" y="266827"/>
                  </a:lnTo>
                  <a:close/>
                </a:path>
                <a:path w="516254" h="678814">
                  <a:moveTo>
                    <a:pt x="338023" y="51384"/>
                  </a:moveTo>
                  <a:lnTo>
                    <a:pt x="235369" y="0"/>
                  </a:lnTo>
                  <a:lnTo>
                    <a:pt x="235369" y="171183"/>
                  </a:lnTo>
                  <a:lnTo>
                    <a:pt x="338023" y="196596"/>
                  </a:lnTo>
                  <a:lnTo>
                    <a:pt x="338023" y="51384"/>
                  </a:lnTo>
                  <a:close/>
                </a:path>
                <a:path w="516254" h="678814">
                  <a:moveTo>
                    <a:pt x="515975" y="537375"/>
                  </a:moveTo>
                  <a:lnTo>
                    <a:pt x="515962" y="140385"/>
                  </a:lnTo>
                  <a:lnTo>
                    <a:pt x="470738" y="117767"/>
                  </a:lnTo>
                  <a:lnTo>
                    <a:pt x="470738" y="559993"/>
                  </a:lnTo>
                  <a:lnTo>
                    <a:pt x="515975" y="537375"/>
                  </a:lnTo>
                  <a:close/>
                </a:path>
              </a:pathLst>
            </a:custGeom>
            <a:solidFill>
              <a:srgbClr val="DF52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509076" y="2897022"/>
              <a:ext cx="280670" cy="678815"/>
            </a:xfrm>
            <a:custGeom>
              <a:avLst/>
              <a:gdLst/>
              <a:ahLst/>
              <a:cxnLst/>
              <a:rect l="l" t="t" r="r" b="b"/>
              <a:pathLst>
                <a:path w="280670" h="678814">
                  <a:moveTo>
                    <a:pt x="45199" y="117767"/>
                  </a:moveTo>
                  <a:lnTo>
                    <a:pt x="0" y="140385"/>
                  </a:lnTo>
                  <a:lnTo>
                    <a:pt x="0" y="537375"/>
                  </a:lnTo>
                  <a:lnTo>
                    <a:pt x="45199" y="559993"/>
                  </a:lnTo>
                  <a:lnTo>
                    <a:pt x="45199" y="117767"/>
                  </a:lnTo>
                  <a:close/>
                </a:path>
                <a:path w="280670" h="678814">
                  <a:moveTo>
                    <a:pt x="280568" y="507479"/>
                  </a:moveTo>
                  <a:lnTo>
                    <a:pt x="177939" y="482079"/>
                  </a:lnTo>
                  <a:lnTo>
                    <a:pt x="177939" y="627303"/>
                  </a:lnTo>
                  <a:lnTo>
                    <a:pt x="280568" y="678624"/>
                  </a:lnTo>
                  <a:lnTo>
                    <a:pt x="280568" y="507479"/>
                  </a:lnTo>
                  <a:close/>
                </a:path>
                <a:path w="280670" h="678814">
                  <a:moveTo>
                    <a:pt x="280568" y="253936"/>
                  </a:moveTo>
                  <a:lnTo>
                    <a:pt x="177939" y="266827"/>
                  </a:lnTo>
                  <a:lnTo>
                    <a:pt x="177939" y="412038"/>
                  </a:lnTo>
                  <a:lnTo>
                    <a:pt x="280568" y="425107"/>
                  </a:lnTo>
                  <a:lnTo>
                    <a:pt x="280568" y="253936"/>
                  </a:lnTo>
                  <a:close/>
                </a:path>
                <a:path w="280670" h="678814">
                  <a:moveTo>
                    <a:pt x="280568" y="0"/>
                  </a:moveTo>
                  <a:lnTo>
                    <a:pt x="177939" y="51384"/>
                  </a:lnTo>
                  <a:lnTo>
                    <a:pt x="177939" y="196596"/>
                  </a:lnTo>
                  <a:lnTo>
                    <a:pt x="280568" y="171183"/>
                  </a:lnTo>
                  <a:lnTo>
                    <a:pt x="280568" y="0"/>
                  </a:lnTo>
                  <a:close/>
                </a:path>
              </a:pathLst>
            </a:custGeom>
            <a:solidFill>
              <a:srgbClr val="8B30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687025" y="3068203"/>
              <a:ext cx="205740" cy="44450"/>
            </a:xfrm>
            <a:custGeom>
              <a:avLst/>
              <a:gdLst/>
              <a:ahLst/>
              <a:cxnLst/>
              <a:rect l="l" t="t" r="r" b="b"/>
              <a:pathLst>
                <a:path w="205740" h="44450">
                  <a:moveTo>
                    <a:pt x="102630" y="0"/>
                  </a:moveTo>
                  <a:lnTo>
                    <a:pt x="0" y="25408"/>
                  </a:lnTo>
                  <a:lnTo>
                    <a:pt x="102630" y="44132"/>
                  </a:lnTo>
                  <a:lnTo>
                    <a:pt x="205284" y="25408"/>
                  </a:lnTo>
                  <a:lnTo>
                    <a:pt x="102630" y="0"/>
                  </a:lnTo>
                  <a:close/>
                </a:path>
              </a:pathLst>
            </a:custGeom>
            <a:solidFill>
              <a:srgbClr val="5E1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687025" y="3360244"/>
              <a:ext cx="205740" cy="44450"/>
            </a:xfrm>
            <a:custGeom>
              <a:avLst/>
              <a:gdLst/>
              <a:ahLst/>
              <a:cxnLst/>
              <a:rect l="l" t="t" r="r" b="b"/>
              <a:pathLst>
                <a:path w="205740" h="44450">
                  <a:moveTo>
                    <a:pt x="102630" y="0"/>
                  </a:moveTo>
                  <a:lnTo>
                    <a:pt x="0" y="18842"/>
                  </a:lnTo>
                  <a:lnTo>
                    <a:pt x="102630" y="44415"/>
                  </a:lnTo>
                  <a:lnTo>
                    <a:pt x="205284" y="18842"/>
                  </a:lnTo>
                  <a:lnTo>
                    <a:pt x="102630" y="0"/>
                  </a:lnTo>
                  <a:close/>
                </a:path>
              </a:pathLst>
            </a:custGeom>
            <a:solidFill>
              <a:srgbClr val="F1AFA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0380" y="2887979"/>
              <a:ext cx="693420" cy="693420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0111010" y="2946049"/>
              <a:ext cx="481965" cy="144145"/>
            </a:xfrm>
            <a:custGeom>
              <a:avLst/>
              <a:gdLst/>
              <a:ahLst/>
              <a:cxnLst/>
              <a:rect l="l" t="t" r="r" b="b"/>
              <a:pathLst>
                <a:path w="481965" h="144144">
                  <a:moveTo>
                    <a:pt x="458888" y="0"/>
                  </a:moveTo>
                  <a:lnTo>
                    <a:pt x="22489" y="0"/>
                  </a:lnTo>
                  <a:lnTo>
                    <a:pt x="0" y="22488"/>
                  </a:lnTo>
                  <a:lnTo>
                    <a:pt x="0" y="121232"/>
                  </a:lnTo>
                  <a:lnTo>
                    <a:pt x="458888" y="143720"/>
                  </a:lnTo>
                  <a:lnTo>
                    <a:pt x="467622" y="141946"/>
                  </a:lnTo>
                  <a:lnTo>
                    <a:pt x="474773" y="137115"/>
                  </a:lnTo>
                  <a:lnTo>
                    <a:pt x="479604" y="129965"/>
                  </a:lnTo>
                  <a:lnTo>
                    <a:pt x="481379" y="121232"/>
                  </a:lnTo>
                  <a:lnTo>
                    <a:pt x="481378" y="22488"/>
                  </a:lnTo>
                  <a:lnTo>
                    <a:pt x="479604" y="13756"/>
                  </a:lnTo>
                  <a:lnTo>
                    <a:pt x="474773" y="6605"/>
                  </a:lnTo>
                  <a:lnTo>
                    <a:pt x="467621" y="1774"/>
                  </a:lnTo>
                  <a:lnTo>
                    <a:pt x="458888" y="0"/>
                  </a:lnTo>
                  <a:close/>
                </a:path>
              </a:pathLst>
            </a:custGeom>
            <a:solidFill>
              <a:srgbClr val="DFE8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425396" y="3010983"/>
              <a:ext cx="102870" cy="13970"/>
            </a:xfrm>
            <a:custGeom>
              <a:avLst/>
              <a:gdLst/>
              <a:ahLst/>
              <a:cxnLst/>
              <a:rect l="l" t="t" r="r" b="b"/>
              <a:pathLst>
                <a:path w="102870" h="13969">
                  <a:moveTo>
                    <a:pt x="99271" y="0"/>
                  </a:moveTo>
                  <a:lnTo>
                    <a:pt x="3100" y="0"/>
                  </a:lnTo>
                  <a:lnTo>
                    <a:pt x="0" y="3099"/>
                  </a:lnTo>
                  <a:lnTo>
                    <a:pt x="0" y="10753"/>
                  </a:lnTo>
                  <a:lnTo>
                    <a:pt x="3100" y="13862"/>
                  </a:lnTo>
                  <a:lnTo>
                    <a:pt x="95449" y="13862"/>
                  </a:lnTo>
                  <a:lnTo>
                    <a:pt x="99281" y="13862"/>
                  </a:lnTo>
                  <a:lnTo>
                    <a:pt x="102381" y="10753"/>
                  </a:lnTo>
                  <a:lnTo>
                    <a:pt x="102381" y="3099"/>
                  </a:lnTo>
                  <a:lnTo>
                    <a:pt x="99271" y="0"/>
                  </a:lnTo>
                  <a:close/>
                </a:path>
              </a:pathLst>
            </a:custGeom>
            <a:solidFill>
              <a:srgbClr val="4D2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111010" y="3142535"/>
              <a:ext cx="481965" cy="340360"/>
            </a:xfrm>
            <a:custGeom>
              <a:avLst/>
              <a:gdLst/>
              <a:ahLst/>
              <a:cxnLst/>
              <a:rect l="l" t="t" r="r" b="b"/>
              <a:pathLst>
                <a:path w="481965" h="340360">
                  <a:moveTo>
                    <a:pt x="458262" y="0"/>
                  </a:moveTo>
                  <a:lnTo>
                    <a:pt x="23118" y="0"/>
                  </a:lnTo>
                  <a:lnTo>
                    <a:pt x="0" y="23037"/>
                  </a:lnTo>
                  <a:lnTo>
                    <a:pt x="0" y="120683"/>
                  </a:lnTo>
                  <a:lnTo>
                    <a:pt x="327421" y="143720"/>
                  </a:lnTo>
                  <a:lnTo>
                    <a:pt x="336585" y="119850"/>
                  </a:lnTo>
                  <a:lnTo>
                    <a:pt x="352735" y="100789"/>
                  </a:lnTo>
                  <a:lnTo>
                    <a:pt x="374282" y="88161"/>
                  </a:lnTo>
                  <a:lnTo>
                    <a:pt x="399639" y="83591"/>
                  </a:lnTo>
                  <a:lnTo>
                    <a:pt x="481379" y="83591"/>
                  </a:lnTo>
                  <a:lnTo>
                    <a:pt x="481378" y="23037"/>
                  </a:lnTo>
                  <a:lnTo>
                    <a:pt x="479554" y="14093"/>
                  </a:lnTo>
                  <a:lnTo>
                    <a:pt x="474586" y="6768"/>
                  </a:lnTo>
                  <a:lnTo>
                    <a:pt x="467236" y="1818"/>
                  </a:lnTo>
                  <a:lnTo>
                    <a:pt x="458262" y="0"/>
                  </a:lnTo>
                  <a:close/>
                </a:path>
                <a:path w="481965" h="340360">
                  <a:moveTo>
                    <a:pt x="481379" y="83591"/>
                  </a:moveTo>
                  <a:lnTo>
                    <a:pt x="399639" y="83591"/>
                  </a:lnTo>
                  <a:lnTo>
                    <a:pt x="424096" y="87833"/>
                  </a:lnTo>
                  <a:lnTo>
                    <a:pt x="445082" y="99595"/>
                  </a:lnTo>
                  <a:lnTo>
                    <a:pt x="461179" y="117430"/>
                  </a:lnTo>
                  <a:lnTo>
                    <a:pt x="470971" y="139889"/>
                  </a:lnTo>
                  <a:lnTo>
                    <a:pt x="477229" y="135749"/>
                  </a:lnTo>
                  <a:lnTo>
                    <a:pt x="481379" y="128683"/>
                  </a:lnTo>
                  <a:lnTo>
                    <a:pt x="481379" y="83591"/>
                  </a:lnTo>
                  <a:close/>
                </a:path>
                <a:path w="481965" h="340360">
                  <a:moveTo>
                    <a:pt x="280072" y="196486"/>
                  </a:moveTo>
                  <a:lnTo>
                    <a:pt x="23118" y="196486"/>
                  </a:lnTo>
                  <a:lnTo>
                    <a:pt x="0" y="219523"/>
                  </a:lnTo>
                  <a:lnTo>
                    <a:pt x="0" y="317164"/>
                  </a:lnTo>
                  <a:lnTo>
                    <a:pt x="274748" y="340205"/>
                  </a:lnTo>
                  <a:lnTo>
                    <a:pt x="274738" y="207537"/>
                  </a:lnTo>
                  <a:lnTo>
                    <a:pt x="276702" y="201482"/>
                  </a:lnTo>
                  <a:lnTo>
                    <a:pt x="280072" y="196486"/>
                  </a:lnTo>
                  <a:close/>
                </a:path>
              </a:pathLst>
            </a:custGeom>
            <a:solidFill>
              <a:srgbClr val="DFE8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85758" y="3219021"/>
              <a:ext cx="249773" cy="304644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7543800" y="3235451"/>
              <a:ext cx="954405" cy="0"/>
            </a:xfrm>
            <a:custGeom>
              <a:avLst/>
              <a:gdLst/>
              <a:ahLst/>
              <a:cxnLst/>
              <a:rect l="l" t="t" r="r" b="b"/>
              <a:pathLst>
                <a:path w="954404" h="0">
                  <a:moveTo>
                    <a:pt x="0" y="0"/>
                  </a:moveTo>
                  <a:lnTo>
                    <a:pt x="954151" y="0"/>
                  </a:lnTo>
                </a:path>
              </a:pathLst>
            </a:custGeom>
            <a:ln w="6350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4185" y="2914142"/>
            <a:ext cx="6195695" cy="626745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50"/>
              <a:t>Creating</a:t>
            </a:r>
            <a:r>
              <a:rPr dirty="0" sz="4400" spc="-180"/>
              <a:t> </a:t>
            </a:r>
            <a:r>
              <a:rPr dirty="0" sz="4400" spc="310"/>
              <a:t>of</a:t>
            </a:r>
            <a:r>
              <a:rPr dirty="0" sz="4400" spc="-145"/>
              <a:t> </a:t>
            </a:r>
            <a:r>
              <a:rPr dirty="0" sz="4400" spc="-415"/>
              <a:t>GCP</a:t>
            </a:r>
            <a:r>
              <a:rPr dirty="0" sz="4400" spc="-165"/>
              <a:t> </a:t>
            </a:r>
            <a:r>
              <a:rPr dirty="0" sz="4400" spc="40"/>
              <a:t>account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345039" y="265556"/>
            <a:ext cx="12738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Creating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GCP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account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20927" y="2862453"/>
            <a:ext cx="12160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Microsoft Sans Serif"/>
                <a:cs typeface="Microsoft Sans Serif"/>
              </a:rPr>
              <a:t>GCP</a:t>
            </a:r>
            <a:endParaRPr sz="24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dirty="0" sz="2400" spc="-10">
                <a:latin typeface="Microsoft Sans Serif"/>
                <a:cs typeface="Microsoft Sans Serif"/>
              </a:rPr>
              <a:t>Account Creation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589521" y="1365250"/>
            <a:ext cx="157480" cy="156210"/>
            <a:chOff x="6589521" y="1365250"/>
            <a:chExt cx="157480" cy="156210"/>
          </a:xfrm>
        </p:grpSpPr>
        <p:sp>
          <p:nvSpPr>
            <p:cNvPr id="8" name="object 8" descr=""/>
            <p:cNvSpPr/>
            <p:nvPr/>
          </p:nvSpPr>
          <p:spPr>
            <a:xfrm>
              <a:off x="6595871" y="1371600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09">
                  <a:moveTo>
                    <a:pt x="138683" y="0"/>
                  </a:moveTo>
                  <a:lnTo>
                    <a:pt x="6096" y="0"/>
                  </a:lnTo>
                  <a:lnTo>
                    <a:pt x="0" y="6096"/>
                  </a:lnTo>
                  <a:lnTo>
                    <a:pt x="0" y="137160"/>
                  </a:lnTo>
                  <a:lnTo>
                    <a:pt x="6096" y="143255"/>
                  </a:lnTo>
                  <a:lnTo>
                    <a:pt x="138683" y="143255"/>
                  </a:lnTo>
                  <a:lnTo>
                    <a:pt x="144779" y="137160"/>
                  </a:lnTo>
                  <a:lnTo>
                    <a:pt x="144779" y="13588"/>
                  </a:lnTo>
                  <a:lnTo>
                    <a:pt x="144779" y="6096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595871" y="1371600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09">
                  <a:moveTo>
                    <a:pt x="144779" y="13588"/>
                  </a:moveTo>
                  <a:lnTo>
                    <a:pt x="144779" y="6096"/>
                  </a:lnTo>
                  <a:lnTo>
                    <a:pt x="138683" y="0"/>
                  </a:lnTo>
                  <a:lnTo>
                    <a:pt x="131191" y="0"/>
                  </a:lnTo>
                  <a:lnTo>
                    <a:pt x="1358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3588"/>
                  </a:lnTo>
                  <a:lnTo>
                    <a:pt x="0" y="129666"/>
                  </a:lnTo>
                  <a:lnTo>
                    <a:pt x="0" y="137160"/>
                  </a:lnTo>
                  <a:lnTo>
                    <a:pt x="6096" y="143255"/>
                  </a:lnTo>
                  <a:lnTo>
                    <a:pt x="13588" y="143255"/>
                  </a:lnTo>
                  <a:lnTo>
                    <a:pt x="131191" y="143255"/>
                  </a:lnTo>
                  <a:lnTo>
                    <a:pt x="138683" y="143255"/>
                  </a:lnTo>
                  <a:lnTo>
                    <a:pt x="144779" y="137160"/>
                  </a:lnTo>
                  <a:lnTo>
                    <a:pt x="144779" y="129666"/>
                  </a:lnTo>
                  <a:lnTo>
                    <a:pt x="144779" y="13588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6589521" y="1798066"/>
            <a:ext cx="157480" cy="156210"/>
            <a:chOff x="6589521" y="1798066"/>
            <a:chExt cx="157480" cy="156210"/>
          </a:xfrm>
        </p:grpSpPr>
        <p:sp>
          <p:nvSpPr>
            <p:cNvPr id="11" name="object 11" descr=""/>
            <p:cNvSpPr/>
            <p:nvPr/>
          </p:nvSpPr>
          <p:spPr>
            <a:xfrm>
              <a:off x="6595871" y="1804416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10">
                  <a:moveTo>
                    <a:pt x="138683" y="0"/>
                  </a:moveTo>
                  <a:lnTo>
                    <a:pt x="6096" y="0"/>
                  </a:lnTo>
                  <a:lnTo>
                    <a:pt x="0" y="6096"/>
                  </a:lnTo>
                  <a:lnTo>
                    <a:pt x="0" y="137160"/>
                  </a:lnTo>
                  <a:lnTo>
                    <a:pt x="6096" y="143256"/>
                  </a:lnTo>
                  <a:lnTo>
                    <a:pt x="138683" y="143256"/>
                  </a:lnTo>
                  <a:lnTo>
                    <a:pt x="144779" y="137160"/>
                  </a:lnTo>
                  <a:lnTo>
                    <a:pt x="144779" y="13588"/>
                  </a:lnTo>
                  <a:lnTo>
                    <a:pt x="144779" y="6096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95871" y="1804416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10">
                  <a:moveTo>
                    <a:pt x="144779" y="13588"/>
                  </a:moveTo>
                  <a:lnTo>
                    <a:pt x="144779" y="6096"/>
                  </a:lnTo>
                  <a:lnTo>
                    <a:pt x="138683" y="0"/>
                  </a:lnTo>
                  <a:lnTo>
                    <a:pt x="131191" y="0"/>
                  </a:lnTo>
                  <a:lnTo>
                    <a:pt x="1358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3588"/>
                  </a:lnTo>
                  <a:lnTo>
                    <a:pt x="0" y="129667"/>
                  </a:lnTo>
                  <a:lnTo>
                    <a:pt x="0" y="137160"/>
                  </a:lnTo>
                  <a:lnTo>
                    <a:pt x="6096" y="143256"/>
                  </a:lnTo>
                  <a:lnTo>
                    <a:pt x="13588" y="143256"/>
                  </a:lnTo>
                  <a:lnTo>
                    <a:pt x="131191" y="143256"/>
                  </a:lnTo>
                  <a:lnTo>
                    <a:pt x="138683" y="143256"/>
                  </a:lnTo>
                  <a:lnTo>
                    <a:pt x="144779" y="137160"/>
                  </a:lnTo>
                  <a:lnTo>
                    <a:pt x="144779" y="129667"/>
                  </a:lnTo>
                  <a:lnTo>
                    <a:pt x="144779" y="13588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6589521" y="2230882"/>
            <a:ext cx="157480" cy="156210"/>
            <a:chOff x="6589521" y="2230882"/>
            <a:chExt cx="157480" cy="156210"/>
          </a:xfrm>
        </p:grpSpPr>
        <p:sp>
          <p:nvSpPr>
            <p:cNvPr id="14" name="object 14" descr=""/>
            <p:cNvSpPr/>
            <p:nvPr/>
          </p:nvSpPr>
          <p:spPr>
            <a:xfrm>
              <a:off x="6595871" y="2237232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10">
                  <a:moveTo>
                    <a:pt x="138683" y="0"/>
                  </a:moveTo>
                  <a:lnTo>
                    <a:pt x="6096" y="0"/>
                  </a:lnTo>
                  <a:lnTo>
                    <a:pt x="0" y="6095"/>
                  </a:lnTo>
                  <a:lnTo>
                    <a:pt x="0" y="137159"/>
                  </a:lnTo>
                  <a:lnTo>
                    <a:pt x="6096" y="143255"/>
                  </a:lnTo>
                  <a:lnTo>
                    <a:pt x="138683" y="143255"/>
                  </a:lnTo>
                  <a:lnTo>
                    <a:pt x="144779" y="137159"/>
                  </a:lnTo>
                  <a:lnTo>
                    <a:pt x="144779" y="13588"/>
                  </a:lnTo>
                  <a:lnTo>
                    <a:pt x="144779" y="6095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595871" y="2237232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10">
                  <a:moveTo>
                    <a:pt x="144779" y="13588"/>
                  </a:moveTo>
                  <a:lnTo>
                    <a:pt x="144779" y="6095"/>
                  </a:lnTo>
                  <a:lnTo>
                    <a:pt x="138683" y="0"/>
                  </a:lnTo>
                  <a:lnTo>
                    <a:pt x="131191" y="0"/>
                  </a:lnTo>
                  <a:lnTo>
                    <a:pt x="13588" y="0"/>
                  </a:lnTo>
                  <a:lnTo>
                    <a:pt x="6096" y="0"/>
                  </a:lnTo>
                  <a:lnTo>
                    <a:pt x="0" y="6095"/>
                  </a:lnTo>
                  <a:lnTo>
                    <a:pt x="0" y="13588"/>
                  </a:lnTo>
                  <a:lnTo>
                    <a:pt x="0" y="129666"/>
                  </a:lnTo>
                  <a:lnTo>
                    <a:pt x="0" y="137159"/>
                  </a:lnTo>
                  <a:lnTo>
                    <a:pt x="6096" y="143255"/>
                  </a:lnTo>
                  <a:lnTo>
                    <a:pt x="13588" y="143255"/>
                  </a:lnTo>
                  <a:lnTo>
                    <a:pt x="131191" y="143255"/>
                  </a:lnTo>
                  <a:lnTo>
                    <a:pt x="138683" y="143255"/>
                  </a:lnTo>
                  <a:lnTo>
                    <a:pt x="144779" y="137159"/>
                  </a:lnTo>
                  <a:lnTo>
                    <a:pt x="144779" y="129666"/>
                  </a:lnTo>
                  <a:lnTo>
                    <a:pt x="144779" y="13588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6589521" y="2663698"/>
            <a:ext cx="157480" cy="156210"/>
            <a:chOff x="6589521" y="2663698"/>
            <a:chExt cx="157480" cy="156210"/>
          </a:xfrm>
        </p:grpSpPr>
        <p:sp>
          <p:nvSpPr>
            <p:cNvPr id="17" name="object 17" descr=""/>
            <p:cNvSpPr/>
            <p:nvPr/>
          </p:nvSpPr>
          <p:spPr>
            <a:xfrm>
              <a:off x="6595871" y="2670048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10">
                  <a:moveTo>
                    <a:pt x="138683" y="0"/>
                  </a:moveTo>
                  <a:lnTo>
                    <a:pt x="6096" y="0"/>
                  </a:lnTo>
                  <a:lnTo>
                    <a:pt x="0" y="6096"/>
                  </a:lnTo>
                  <a:lnTo>
                    <a:pt x="0" y="137160"/>
                  </a:lnTo>
                  <a:lnTo>
                    <a:pt x="6096" y="143255"/>
                  </a:lnTo>
                  <a:lnTo>
                    <a:pt x="138683" y="143255"/>
                  </a:lnTo>
                  <a:lnTo>
                    <a:pt x="144779" y="137160"/>
                  </a:lnTo>
                  <a:lnTo>
                    <a:pt x="144779" y="13588"/>
                  </a:lnTo>
                  <a:lnTo>
                    <a:pt x="144779" y="6096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595871" y="2670048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10">
                  <a:moveTo>
                    <a:pt x="144779" y="13588"/>
                  </a:moveTo>
                  <a:lnTo>
                    <a:pt x="144779" y="6096"/>
                  </a:lnTo>
                  <a:lnTo>
                    <a:pt x="138683" y="0"/>
                  </a:lnTo>
                  <a:lnTo>
                    <a:pt x="131191" y="0"/>
                  </a:lnTo>
                  <a:lnTo>
                    <a:pt x="1358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3588"/>
                  </a:lnTo>
                  <a:lnTo>
                    <a:pt x="0" y="129666"/>
                  </a:lnTo>
                  <a:lnTo>
                    <a:pt x="0" y="137160"/>
                  </a:lnTo>
                  <a:lnTo>
                    <a:pt x="6096" y="143255"/>
                  </a:lnTo>
                  <a:lnTo>
                    <a:pt x="13588" y="143255"/>
                  </a:lnTo>
                  <a:lnTo>
                    <a:pt x="131191" y="143255"/>
                  </a:lnTo>
                  <a:lnTo>
                    <a:pt x="138683" y="143255"/>
                  </a:lnTo>
                  <a:lnTo>
                    <a:pt x="144779" y="137160"/>
                  </a:lnTo>
                  <a:lnTo>
                    <a:pt x="144779" y="129666"/>
                  </a:lnTo>
                  <a:lnTo>
                    <a:pt x="144779" y="13588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819645" y="2658236"/>
            <a:ext cx="4218940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7D5BE"/>
                </a:solidFill>
                <a:latin typeface="Microsoft Sans Serif"/>
                <a:cs typeface="Microsoft Sans Serif"/>
              </a:rPr>
              <a:t>Note:</a:t>
            </a:r>
            <a:r>
              <a:rPr dirty="0" sz="1200" spc="6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5">
                <a:latin typeface="Microsoft Sans Serif"/>
                <a:cs typeface="Microsoft Sans Serif"/>
              </a:rPr>
              <a:t>It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-20">
                <a:latin typeface="Microsoft Sans Serif"/>
                <a:cs typeface="Microsoft Sans Serif"/>
              </a:rPr>
              <a:t>is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always</a:t>
            </a:r>
            <a:r>
              <a:rPr dirty="0" sz="1200" spc="40">
                <a:latin typeface="Microsoft Sans Serif"/>
                <a:cs typeface="Microsoft Sans Serif"/>
              </a:rPr>
              <a:t> </a:t>
            </a:r>
            <a:r>
              <a:rPr dirty="0" sz="1200" spc="65">
                <a:latin typeface="Microsoft Sans Serif"/>
                <a:cs typeface="Microsoft Sans Serif"/>
              </a:rPr>
              <a:t>better </a:t>
            </a:r>
            <a:r>
              <a:rPr dirty="0" sz="1200" spc="95">
                <a:latin typeface="Microsoft Sans Serif"/>
                <a:cs typeface="Microsoft Sans Serif"/>
              </a:rPr>
              <a:t>to</a:t>
            </a:r>
            <a:r>
              <a:rPr dirty="0" sz="1200" spc="5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delete</a:t>
            </a:r>
            <a:r>
              <a:rPr dirty="0" sz="1200" spc="6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everything</a:t>
            </a:r>
            <a:r>
              <a:rPr dirty="0" sz="1200" spc="20">
                <a:latin typeface="Microsoft Sans Serif"/>
                <a:cs typeface="Microsoft Sans Serif"/>
              </a:rPr>
              <a:t> </a:t>
            </a:r>
            <a:r>
              <a:rPr dirty="0" sz="1200" spc="55">
                <a:latin typeface="Microsoft Sans Serif"/>
                <a:cs typeface="Microsoft Sans Serif"/>
              </a:rPr>
              <a:t>after</a:t>
            </a:r>
            <a:r>
              <a:rPr dirty="0" sz="1200" spc="4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practicing </a:t>
            </a:r>
            <a:r>
              <a:rPr dirty="0" sz="1200">
                <a:latin typeface="Microsoft Sans Serif"/>
                <a:cs typeface="Microsoft Sans Serif"/>
              </a:rPr>
              <a:t>lab</a:t>
            </a:r>
            <a:r>
              <a:rPr dirty="0" sz="1200" spc="-5">
                <a:latin typeface="Microsoft Sans Serif"/>
                <a:cs typeface="Microsoft Sans Serif"/>
              </a:rPr>
              <a:t> </a:t>
            </a:r>
            <a:r>
              <a:rPr dirty="0" sz="1200" spc="-25">
                <a:latin typeface="Microsoft Sans Serif"/>
                <a:cs typeface="Microsoft Sans Serif"/>
              </a:rPr>
              <a:t>sessions</a:t>
            </a:r>
            <a:r>
              <a:rPr dirty="0" sz="1200" spc="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in</a:t>
            </a:r>
            <a:r>
              <a:rPr dirty="0" sz="1200" spc="5">
                <a:latin typeface="Microsoft Sans Serif"/>
                <a:cs typeface="Microsoft Sans Serif"/>
              </a:rPr>
              <a:t> </a:t>
            </a:r>
            <a:r>
              <a:rPr dirty="0" sz="1200" spc="-40">
                <a:latin typeface="Microsoft Sans Serif"/>
                <a:cs typeface="Microsoft Sans Serif"/>
              </a:rPr>
              <a:t>a</a:t>
            </a:r>
            <a:r>
              <a:rPr dirty="0" sz="1200" spc="-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personal</a:t>
            </a:r>
            <a:r>
              <a:rPr dirty="0" sz="1200" spc="-10">
                <a:latin typeface="Microsoft Sans Serif"/>
                <a:cs typeface="Microsoft Sans Serif"/>
              </a:rPr>
              <a:t> account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505455" y="1972055"/>
            <a:ext cx="2548255" cy="2914015"/>
            <a:chOff x="2505455" y="1972055"/>
            <a:chExt cx="2548255" cy="2914015"/>
          </a:xfrm>
        </p:grpSpPr>
        <p:sp>
          <p:nvSpPr>
            <p:cNvPr id="21" name="object 21" descr=""/>
            <p:cNvSpPr/>
            <p:nvPr/>
          </p:nvSpPr>
          <p:spPr>
            <a:xfrm>
              <a:off x="2505455" y="2295524"/>
              <a:ext cx="1123950" cy="2247900"/>
            </a:xfrm>
            <a:custGeom>
              <a:avLst/>
              <a:gdLst/>
              <a:ahLst/>
              <a:cxnLst/>
              <a:rect l="l" t="t" r="r" b="b"/>
              <a:pathLst>
                <a:path w="1123950" h="2247900">
                  <a:moveTo>
                    <a:pt x="1094485" y="0"/>
                  </a:moveTo>
                  <a:lnTo>
                    <a:pt x="1046663" y="2258"/>
                  </a:lnTo>
                  <a:lnTo>
                    <a:pt x="999394" y="6480"/>
                  </a:lnTo>
                  <a:lnTo>
                    <a:pt x="952718" y="12626"/>
                  </a:lnTo>
                  <a:lnTo>
                    <a:pt x="906674" y="20653"/>
                  </a:lnTo>
                  <a:lnTo>
                    <a:pt x="861303" y="30522"/>
                  </a:lnTo>
                  <a:lnTo>
                    <a:pt x="816644" y="42193"/>
                  </a:lnTo>
                  <a:lnTo>
                    <a:pt x="772735" y="55624"/>
                  </a:lnTo>
                  <a:lnTo>
                    <a:pt x="729618" y="70775"/>
                  </a:lnTo>
                  <a:lnTo>
                    <a:pt x="687331" y="87605"/>
                  </a:lnTo>
                  <a:lnTo>
                    <a:pt x="645914" y="106073"/>
                  </a:lnTo>
                  <a:lnTo>
                    <a:pt x="605406" y="126140"/>
                  </a:lnTo>
                  <a:lnTo>
                    <a:pt x="565848" y="147764"/>
                  </a:lnTo>
                  <a:lnTo>
                    <a:pt x="527278" y="170905"/>
                  </a:lnTo>
                  <a:lnTo>
                    <a:pt x="489736" y="195522"/>
                  </a:lnTo>
                  <a:lnTo>
                    <a:pt x="453262" y="221574"/>
                  </a:lnTo>
                  <a:lnTo>
                    <a:pt x="417895" y="249022"/>
                  </a:lnTo>
                  <a:lnTo>
                    <a:pt x="383675" y="277824"/>
                  </a:lnTo>
                  <a:lnTo>
                    <a:pt x="350641" y="307939"/>
                  </a:lnTo>
                  <a:lnTo>
                    <a:pt x="318833" y="339328"/>
                  </a:lnTo>
                  <a:lnTo>
                    <a:pt x="288290" y="371949"/>
                  </a:lnTo>
                  <a:lnTo>
                    <a:pt x="259053" y="405761"/>
                  </a:lnTo>
                  <a:lnTo>
                    <a:pt x="231160" y="440725"/>
                  </a:lnTo>
                  <a:lnTo>
                    <a:pt x="204651" y="476800"/>
                  </a:lnTo>
                  <a:lnTo>
                    <a:pt x="179566" y="513945"/>
                  </a:lnTo>
                  <a:lnTo>
                    <a:pt x="155943" y="552118"/>
                  </a:lnTo>
                  <a:lnTo>
                    <a:pt x="133824" y="591281"/>
                  </a:lnTo>
                  <a:lnTo>
                    <a:pt x="113247" y="631392"/>
                  </a:lnTo>
                  <a:lnTo>
                    <a:pt x="94251" y="672410"/>
                  </a:lnTo>
                  <a:lnTo>
                    <a:pt x="76878" y="714295"/>
                  </a:lnTo>
                  <a:lnTo>
                    <a:pt x="61165" y="757007"/>
                  </a:lnTo>
                  <a:lnTo>
                    <a:pt x="47152" y="800504"/>
                  </a:lnTo>
                  <a:lnTo>
                    <a:pt x="34879" y="844746"/>
                  </a:lnTo>
                  <a:lnTo>
                    <a:pt x="24386" y="889692"/>
                  </a:lnTo>
                  <a:lnTo>
                    <a:pt x="15713" y="935302"/>
                  </a:lnTo>
                  <a:lnTo>
                    <a:pt x="8897" y="981536"/>
                  </a:lnTo>
                  <a:lnTo>
                    <a:pt x="3981" y="1028352"/>
                  </a:lnTo>
                  <a:lnTo>
                    <a:pt x="1001" y="1075709"/>
                  </a:lnTo>
                  <a:lnTo>
                    <a:pt x="0" y="1123569"/>
                  </a:lnTo>
                  <a:lnTo>
                    <a:pt x="1038" y="1172326"/>
                  </a:lnTo>
                  <a:lnTo>
                    <a:pt x="4125" y="1220552"/>
                  </a:lnTo>
                  <a:lnTo>
                    <a:pt x="9218" y="1268206"/>
                  </a:lnTo>
                  <a:lnTo>
                    <a:pt x="16276" y="1315244"/>
                  </a:lnTo>
                  <a:lnTo>
                    <a:pt x="25256" y="1361625"/>
                  </a:lnTo>
                  <a:lnTo>
                    <a:pt x="36115" y="1407307"/>
                  </a:lnTo>
                  <a:lnTo>
                    <a:pt x="48813" y="1452247"/>
                  </a:lnTo>
                  <a:lnTo>
                    <a:pt x="63306" y="1496403"/>
                  </a:lnTo>
                  <a:lnTo>
                    <a:pt x="79552" y="1539733"/>
                  </a:lnTo>
                  <a:lnTo>
                    <a:pt x="97510" y="1582196"/>
                  </a:lnTo>
                  <a:lnTo>
                    <a:pt x="117137" y="1623747"/>
                  </a:lnTo>
                  <a:lnTo>
                    <a:pt x="138391" y="1664347"/>
                  </a:lnTo>
                  <a:lnTo>
                    <a:pt x="161230" y="1703952"/>
                  </a:lnTo>
                  <a:lnTo>
                    <a:pt x="185612" y="1742520"/>
                  </a:lnTo>
                  <a:lnTo>
                    <a:pt x="211494" y="1780009"/>
                  </a:lnTo>
                  <a:lnTo>
                    <a:pt x="238834" y="1816378"/>
                  </a:lnTo>
                  <a:lnTo>
                    <a:pt x="267591" y="1851583"/>
                  </a:lnTo>
                  <a:lnTo>
                    <a:pt x="297721" y="1885582"/>
                  </a:lnTo>
                  <a:lnTo>
                    <a:pt x="329184" y="1918334"/>
                  </a:lnTo>
                  <a:lnTo>
                    <a:pt x="361936" y="1949797"/>
                  </a:lnTo>
                  <a:lnTo>
                    <a:pt x="395935" y="1979927"/>
                  </a:lnTo>
                  <a:lnTo>
                    <a:pt x="431140" y="2008684"/>
                  </a:lnTo>
                  <a:lnTo>
                    <a:pt x="467509" y="2036024"/>
                  </a:lnTo>
                  <a:lnTo>
                    <a:pt x="504998" y="2061906"/>
                  </a:lnTo>
                  <a:lnTo>
                    <a:pt x="543566" y="2086288"/>
                  </a:lnTo>
                  <a:lnTo>
                    <a:pt x="583171" y="2109127"/>
                  </a:lnTo>
                  <a:lnTo>
                    <a:pt x="623771" y="2130381"/>
                  </a:lnTo>
                  <a:lnTo>
                    <a:pt x="665322" y="2150008"/>
                  </a:lnTo>
                  <a:lnTo>
                    <a:pt x="707785" y="2167966"/>
                  </a:lnTo>
                  <a:lnTo>
                    <a:pt x="751115" y="2184212"/>
                  </a:lnTo>
                  <a:lnTo>
                    <a:pt x="795271" y="2198705"/>
                  </a:lnTo>
                  <a:lnTo>
                    <a:pt x="840211" y="2211403"/>
                  </a:lnTo>
                  <a:lnTo>
                    <a:pt x="885893" y="2222262"/>
                  </a:lnTo>
                  <a:lnTo>
                    <a:pt x="932274" y="2231242"/>
                  </a:lnTo>
                  <a:lnTo>
                    <a:pt x="979312" y="2238300"/>
                  </a:lnTo>
                  <a:lnTo>
                    <a:pt x="1026966" y="2243393"/>
                  </a:lnTo>
                  <a:lnTo>
                    <a:pt x="1075192" y="2246480"/>
                  </a:lnTo>
                  <a:lnTo>
                    <a:pt x="1123949" y="2247519"/>
                  </a:lnTo>
                  <a:lnTo>
                    <a:pt x="1123949" y="2189988"/>
                  </a:lnTo>
                  <a:lnTo>
                    <a:pt x="1076025" y="2188929"/>
                  </a:lnTo>
                  <a:lnTo>
                    <a:pt x="1028634" y="2185782"/>
                  </a:lnTo>
                  <a:lnTo>
                    <a:pt x="981821" y="2180592"/>
                  </a:lnTo>
                  <a:lnTo>
                    <a:pt x="935631" y="2173403"/>
                  </a:lnTo>
                  <a:lnTo>
                    <a:pt x="890110" y="2164257"/>
                  </a:lnTo>
                  <a:lnTo>
                    <a:pt x="845303" y="2153201"/>
                  </a:lnTo>
                  <a:lnTo>
                    <a:pt x="801255" y="2140277"/>
                  </a:lnTo>
                  <a:lnTo>
                    <a:pt x="758012" y="2125531"/>
                  </a:lnTo>
                  <a:lnTo>
                    <a:pt x="715619" y="2109005"/>
                  </a:lnTo>
                  <a:lnTo>
                    <a:pt x="674121" y="2090745"/>
                  </a:lnTo>
                  <a:lnTo>
                    <a:pt x="633564" y="2070794"/>
                  </a:lnTo>
                  <a:lnTo>
                    <a:pt x="593993" y="2049196"/>
                  </a:lnTo>
                  <a:lnTo>
                    <a:pt x="555453" y="2025996"/>
                  </a:lnTo>
                  <a:lnTo>
                    <a:pt x="517989" y="2001238"/>
                  </a:lnTo>
                  <a:lnTo>
                    <a:pt x="481648" y="1974966"/>
                  </a:lnTo>
                  <a:lnTo>
                    <a:pt x="446474" y="1947223"/>
                  </a:lnTo>
                  <a:lnTo>
                    <a:pt x="412512" y="1918055"/>
                  </a:lnTo>
                  <a:lnTo>
                    <a:pt x="379809" y="1887505"/>
                  </a:lnTo>
                  <a:lnTo>
                    <a:pt x="348408" y="1855618"/>
                  </a:lnTo>
                  <a:lnTo>
                    <a:pt x="318357" y="1822437"/>
                  </a:lnTo>
                  <a:lnTo>
                    <a:pt x="289699" y="1788006"/>
                  </a:lnTo>
                  <a:lnTo>
                    <a:pt x="262480" y="1752371"/>
                  </a:lnTo>
                  <a:lnTo>
                    <a:pt x="236746" y="1715574"/>
                  </a:lnTo>
                  <a:lnTo>
                    <a:pt x="212541" y="1677660"/>
                  </a:lnTo>
                  <a:lnTo>
                    <a:pt x="189912" y="1638674"/>
                  </a:lnTo>
                  <a:lnTo>
                    <a:pt x="168903" y="1598658"/>
                  </a:lnTo>
                  <a:lnTo>
                    <a:pt x="149560" y="1557658"/>
                  </a:lnTo>
                  <a:lnTo>
                    <a:pt x="131928" y="1515718"/>
                  </a:lnTo>
                  <a:lnTo>
                    <a:pt x="116052" y="1472882"/>
                  </a:lnTo>
                  <a:lnTo>
                    <a:pt x="101979" y="1429193"/>
                  </a:lnTo>
                  <a:lnTo>
                    <a:pt x="89752" y="1384696"/>
                  </a:lnTo>
                  <a:lnTo>
                    <a:pt x="79418" y="1339435"/>
                  </a:lnTo>
                  <a:lnTo>
                    <a:pt x="71021" y="1293455"/>
                  </a:lnTo>
                  <a:lnTo>
                    <a:pt x="64608" y="1246798"/>
                  </a:lnTo>
                  <a:lnTo>
                    <a:pt x="60223" y="1199511"/>
                  </a:lnTo>
                  <a:lnTo>
                    <a:pt x="57912" y="1151636"/>
                  </a:lnTo>
                  <a:lnTo>
                    <a:pt x="57724" y="1102798"/>
                  </a:lnTo>
                  <a:lnTo>
                    <a:pt x="59714" y="1054467"/>
                  </a:lnTo>
                  <a:lnTo>
                    <a:pt x="63836" y="1006692"/>
                  </a:lnTo>
                  <a:lnTo>
                    <a:pt x="70043" y="959520"/>
                  </a:lnTo>
                  <a:lnTo>
                    <a:pt x="78290" y="912999"/>
                  </a:lnTo>
                  <a:lnTo>
                    <a:pt x="88531" y="867179"/>
                  </a:lnTo>
                  <a:lnTo>
                    <a:pt x="100721" y="822107"/>
                  </a:lnTo>
                  <a:lnTo>
                    <a:pt x="114813" y="777831"/>
                  </a:lnTo>
                  <a:lnTo>
                    <a:pt x="130762" y="734401"/>
                  </a:lnTo>
                  <a:lnTo>
                    <a:pt x="148522" y="691863"/>
                  </a:lnTo>
                  <a:lnTo>
                    <a:pt x="168046" y="650267"/>
                  </a:lnTo>
                  <a:lnTo>
                    <a:pt x="189291" y="609661"/>
                  </a:lnTo>
                  <a:lnTo>
                    <a:pt x="212208" y="570092"/>
                  </a:lnTo>
                  <a:lnTo>
                    <a:pt x="236754" y="531610"/>
                  </a:lnTo>
                  <a:lnTo>
                    <a:pt x="262881" y="494262"/>
                  </a:lnTo>
                  <a:lnTo>
                    <a:pt x="290545" y="458097"/>
                  </a:lnTo>
                  <a:lnTo>
                    <a:pt x="319699" y="423163"/>
                  </a:lnTo>
                  <a:lnTo>
                    <a:pt x="350297" y="389509"/>
                  </a:lnTo>
                  <a:lnTo>
                    <a:pt x="382294" y="357182"/>
                  </a:lnTo>
                  <a:lnTo>
                    <a:pt x="415645" y="326230"/>
                  </a:lnTo>
                  <a:lnTo>
                    <a:pt x="450302" y="296704"/>
                  </a:lnTo>
                  <a:lnTo>
                    <a:pt x="486221" y="268649"/>
                  </a:lnTo>
                  <a:lnTo>
                    <a:pt x="523355" y="242115"/>
                  </a:lnTo>
                  <a:lnTo>
                    <a:pt x="561659" y="217151"/>
                  </a:lnTo>
                  <a:lnTo>
                    <a:pt x="601087" y="193803"/>
                  </a:lnTo>
                  <a:lnTo>
                    <a:pt x="641594" y="172121"/>
                  </a:lnTo>
                  <a:lnTo>
                    <a:pt x="683133" y="152153"/>
                  </a:lnTo>
                  <a:lnTo>
                    <a:pt x="725658" y="133948"/>
                  </a:lnTo>
                  <a:lnTo>
                    <a:pt x="769124" y="117552"/>
                  </a:lnTo>
                  <a:lnTo>
                    <a:pt x="813485" y="103015"/>
                  </a:lnTo>
                  <a:lnTo>
                    <a:pt x="858695" y="90385"/>
                  </a:lnTo>
                  <a:lnTo>
                    <a:pt x="904709" y="79711"/>
                  </a:lnTo>
                  <a:lnTo>
                    <a:pt x="951481" y="71040"/>
                  </a:lnTo>
                  <a:lnTo>
                    <a:pt x="998964" y="64421"/>
                  </a:lnTo>
                  <a:lnTo>
                    <a:pt x="1047113" y="59901"/>
                  </a:lnTo>
                  <a:lnTo>
                    <a:pt x="1095883" y="57530"/>
                  </a:lnTo>
                  <a:lnTo>
                    <a:pt x="109448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581400" y="3420998"/>
              <a:ext cx="1452880" cy="1464945"/>
            </a:xfrm>
            <a:custGeom>
              <a:avLst/>
              <a:gdLst/>
              <a:ahLst/>
              <a:cxnLst/>
              <a:rect l="l" t="t" r="r" b="b"/>
              <a:pathLst>
                <a:path w="1452879" h="1464945">
                  <a:moveTo>
                    <a:pt x="1452372" y="0"/>
                  </a:moveTo>
                  <a:lnTo>
                    <a:pt x="777239" y="3683"/>
                  </a:lnTo>
                  <a:lnTo>
                    <a:pt x="776067" y="51318"/>
                  </a:lnTo>
                  <a:lnTo>
                    <a:pt x="772094" y="98214"/>
                  </a:lnTo>
                  <a:lnTo>
                    <a:pt x="765404" y="144287"/>
                  </a:lnTo>
                  <a:lnTo>
                    <a:pt x="756076" y="189457"/>
                  </a:lnTo>
                  <a:lnTo>
                    <a:pt x="744192" y="233641"/>
                  </a:lnTo>
                  <a:lnTo>
                    <a:pt x="729834" y="276756"/>
                  </a:lnTo>
                  <a:lnTo>
                    <a:pt x="713082" y="318720"/>
                  </a:lnTo>
                  <a:lnTo>
                    <a:pt x="694018" y="359452"/>
                  </a:lnTo>
                  <a:lnTo>
                    <a:pt x="672723" y="398869"/>
                  </a:lnTo>
                  <a:lnTo>
                    <a:pt x="649278" y="436888"/>
                  </a:lnTo>
                  <a:lnTo>
                    <a:pt x="623765" y="473429"/>
                  </a:lnTo>
                  <a:lnTo>
                    <a:pt x="596265" y="508407"/>
                  </a:lnTo>
                  <a:lnTo>
                    <a:pt x="566858" y="541742"/>
                  </a:lnTo>
                  <a:lnTo>
                    <a:pt x="535626" y="573351"/>
                  </a:lnTo>
                  <a:lnTo>
                    <a:pt x="502651" y="603152"/>
                  </a:lnTo>
                  <a:lnTo>
                    <a:pt x="468014" y="631063"/>
                  </a:lnTo>
                  <a:lnTo>
                    <a:pt x="431795" y="657001"/>
                  </a:lnTo>
                  <a:lnTo>
                    <a:pt x="394076" y="680884"/>
                  </a:lnTo>
                  <a:lnTo>
                    <a:pt x="354938" y="702631"/>
                  </a:lnTo>
                  <a:lnTo>
                    <a:pt x="314463" y="722158"/>
                  </a:lnTo>
                  <a:lnTo>
                    <a:pt x="272731" y="739384"/>
                  </a:lnTo>
                  <a:lnTo>
                    <a:pt x="229825" y="754227"/>
                  </a:lnTo>
                  <a:lnTo>
                    <a:pt x="185824" y="766604"/>
                  </a:lnTo>
                  <a:lnTo>
                    <a:pt x="140811" y="776433"/>
                  </a:lnTo>
                  <a:lnTo>
                    <a:pt x="94866" y="783633"/>
                  </a:lnTo>
                  <a:lnTo>
                    <a:pt x="48071" y="788120"/>
                  </a:lnTo>
                  <a:lnTo>
                    <a:pt x="0" y="789813"/>
                  </a:lnTo>
                  <a:lnTo>
                    <a:pt x="3175" y="1464945"/>
                  </a:lnTo>
                  <a:lnTo>
                    <a:pt x="51241" y="1463930"/>
                  </a:lnTo>
                  <a:lnTo>
                    <a:pt x="98911" y="1461377"/>
                  </a:lnTo>
                  <a:lnTo>
                    <a:pt x="146159" y="1457308"/>
                  </a:lnTo>
                  <a:lnTo>
                    <a:pt x="192963" y="1451748"/>
                  </a:lnTo>
                  <a:lnTo>
                    <a:pt x="239298" y="1444721"/>
                  </a:lnTo>
                  <a:lnTo>
                    <a:pt x="285140" y="1436250"/>
                  </a:lnTo>
                  <a:lnTo>
                    <a:pt x="330465" y="1426361"/>
                  </a:lnTo>
                  <a:lnTo>
                    <a:pt x="375251" y="1415077"/>
                  </a:lnTo>
                  <a:lnTo>
                    <a:pt x="419472" y="1402422"/>
                  </a:lnTo>
                  <a:lnTo>
                    <a:pt x="463104" y="1388420"/>
                  </a:lnTo>
                  <a:lnTo>
                    <a:pt x="506126" y="1373097"/>
                  </a:lnTo>
                  <a:lnTo>
                    <a:pt x="548511" y="1356474"/>
                  </a:lnTo>
                  <a:lnTo>
                    <a:pt x="590236" y="1338578"/>
                  </a:lnTo>
                  <a:lnTo>
                    <a:pt x="631279" y="1319431"/>
                  </a:lnTo>
                  <a:lnTo>
                    <a:pt x="671613" y="1299059"/>
                  </a:lnTo>
                  <a:lnTo>
                    <a:pt x="711217" y="1277484"/>
                  </a:lnTo>
                  <a:lnTo>
                    <a:pt x="750066" y="1254732"/>
                  </a:lnTo>
                  <a:lnTo>
                    <a:pt x="788135" y="1230826"/>
                  </a:lnTo>
                  <a:lnTo>
                    <a:pt x="825402" y="1205791"/>
                  </a:lnTo>
                  <a:lnTo>
                    <a:pt x="861843" y="1179650"/>
                  </a:lnTo>
                  <a:lnTo>
                    <a:pt x="897433" y="1152427"/>
                  </a:lnTo>
                  <a:lnTo>
                    <a:pt x="932148" y="1124148"/>
                  </a:lnTo>
                  <a:lnTo>
                    <a:pt x="965966" y="1094836"/>
                  </a:lnTo>
                  <a:lnTo>
                    <a:pt x="998861" y="1064514"/>
                  </a:lnTo>
                  <a:lnTo>
                    <a:pt x="1030811" y="1033208"/>
                  </a:lnTo>
                  <a:lnTo>
                    <a:pt x="1061791" y="1000941"/>
                  </a:lnTo>
                  <a:lnTo>
                    <a:pt x="1091777" y="967737"/>
                  </a:lnTo>
                  <a:lnTo>
                    <a:pt x="1120746" y="933621"/>
                  </a:lnTo>
                  <a:lnTo>
                    <a:pt x="1148673" y="898617"/>
                  </a:lnTo>
                  <a:lnTo>
                    <a:pt x="1175536" y="862748"/>
                  </a:lnTo>
                  <a:lnTo>
                    <a:pt x="1201309" y="826039"/>
                  </a:lnTo>
                  <a:lnTo>
                    <a:pt x="1225970" y="788514"/>
                  </a:lnTo>
                  <a:lnTo>
                    <a:pt x="1249494" y="750197"/>
                  </a:lnTo>
                  <a:lnTo>
                    <a:pt x="1271857" y="711113"/>
                  </a:lnTo>
                  <a:lnTo>
                    <a:pt x="1293036" y="671284"/>
                  </a:lnTo>
                  <a:lnTo>
                    <a:pt x="1313007" y="630737"/>
                  </a:lnTo>
                  <a:lnTo>
                    <a:pt x="1331745" y="589493"/>
                  </a:lnTo>
                  <a:lnTo>
                    <a:pt x="1349228" y="547578"/>
                  </a:lnTo>
                  <a:lnTo>
                    <a:pt x="1365431" y="505016"/>
                  </a:lnTo>
                  <a:lnTo>
                    <a:pt x="1380330" y="461831"/>
                  </a:lnTo>
                  <a:lnTo>
                    <a:pt x="1393902" y="418047"/>
                  </a:lnTo>
                  <a:lnTo>
                    <a:pt x="1406122" y="373688"/>
                  </a:lnTo>
                  <a:lnTo>
                    <a:pt x="1416967" y="328779"/>
                  </a:lnTo>
                  <a:lnTo>
                    <a:pt x="1426413" y="283342"/>
                  </a:lnTo>
                  <a:lnTo>
                    <a:pt x="1434436" y="237404"/>
                  </a:lnTo>
                  <a:lnTo>
                    <a:pt x="1441012" y="190986"/>
                  </a:lnTo>
                  <a:lnTo>
                    <a:pt x="1446117" y="144115"/>
                  </a:lnTo>
                  <a:lnTo>
                    <a:pt x="1449728" y="96813"/>
                  </a:lnTo>
                  <a:lnTo>
                    <a:pt x="1451821" y="49105"/>
                  </a:lnTo>
                  <a:lnTo>
                    <a:pt x="145237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597402" y="1972055"/>
              <a:ext cx="1456690" cy="1452880"/>
            </a:xfrm>
            <a:custGeom>
              <a:avLst/>
              <a:gdLst/>
              <a:ahLst/>
              <a:cxnLst/>
              <a:rect l="l" t="t" r="r" b="b"/>
              <a:pathLst>
                <a:path w="1456689" h="1452879">
                  <a:moveTo>
                    <a:pt x="0" y="0"/>
                  </a:moveTo>
                  <a:lnTo>
                    <a:pt x="0" y="728091"/>
                  </a:lnTo>
                  <a:lnTo>
                    <a:pt x="47674" y="729629"/>
                  </a:lnTo>
                  <a:lnTo>
                    <a:pt x="94533" y="734180"/>
                  </a:lnTo>
                  <a:lnTo>
                    <a:pt x="140479" y="741649"/>
                  </a:lnTo>
                  <a:lnTo>
                    <a:pt x="185418" y="751942"/>
                  </a:lnTo>
                  <a:lnTo>
                    <a:pt x="229255" y="764964"/>
                  </a:lnTo>
                  <a:lnTo>
                    <a:pt x="271895" y="780620"/>
                  </a:lnTo>
                  <a:lnTo>
                    <a:pt x="313242" y="798816"/>
                  </a:lnTo>
                  <a:lnTo>
                    <a:pt x="353202" y="819457"/>
                  </a:lnTo>
                  <a:lnTo>
                    <a:pt x="391679" y="842447"/>
                  </a:lnTo>
                  <a:lnTo>
                    <a:pt x="428579" y="867693"/>
                  </a:lnTo>
                  <a:lnTo>
                    <a:pt x="463806" y="895100"/>
                  </a:lnTo>
                  <a:lnTo>
                    <a:pt x="497265" y="924572"/>
                  </a:lnTo>
                  <a:lnTo>
                    <a:pt x="528861" y="956016"/>
                  </a:lnTo>
                  <a:lnTo>
                    <a:pt x="558499" y="989336"/>
                  </a:lnTo>
                  <a:lnTo>
                    <a:pt x="586084" y="1024438"/>
                  </a:lnTo>
                  <a:lnTo>
                    <a:pt x="611521" y="1061228"/>
                  </a:lnTo>
                  <a:lnTo>
                    <a:pt x="634714" y="1099609"/>
                  </a:lnTo>
                  <a:lnTo>
                    <a:pt x="655569" y="1139489"/>
                  </a:lnTo>
                  <a:lnTo>
                    <a:pt x="673991" y="1180771"/>
                  </a:lnTo>
                  <a:lnTo>
                    <a:pt x="689884" y="1223362"/>
                  </a:lnTo>
                  <a:lnTo>
                    <a:pt x="703153" y="1267166"/>
                  </a:lnTo>
                  <a:lnTo>
                    <a:pt x="713703" y="1312090"/>
                  </a:lnTo>
                  <a:lnTo>
                    <a:pt x="721440" y="1358037"/>
                  </a:lnTo>
                  <a:lnTo>
                    <a:pt x="726267" y="1404914"/>
                  </a:lnTo>
                  <a:lnTo>
                    <a:pt x="728090" y="1452626"/>
                  </a:lnTo>
                  <a:lnTo>
                    <a:pt x="1456182" y="1448308"/>
                  </a:lnTo>
                  <a:lnTo>
                    <a:pt x="1455121" y="1400422"/>
                  </a:lnTo>
                  <a:lnTo>
                    <a:pt x="1452535" y="1352930"/>
                  </a:lnTo>
                  <a:lnTo>
                    <a:pt x="1448447" y="1305855"/>
                  </a:lnTo>
                  <a:lnTo>
                    <a:pt x="1442880" y="1259222"/>
                  </a:lnTo>
                  <a:lnTo>
                    <a:pt x="1435859" y="1213053"/>
                  </a:lnTo>
                  <a:lnTo>
                    <a:pt x="1427407" y="1167372"/>
                  </a:lnTo>
                  <a:lnTo>
                    <a:pt x="1417548" y="1122204"/>
                  </a:lnTo>
                  <a:lnTo>
                    <a:pt x="1406306" y="1077571"/>
                  </a:lnTo>
                  <a:lnTo>
                    <a:pt x="1393705" y="1033497"/>
                  </a:lnTo>
                  <a:lnTo>
                    <a:pt x="1379768" y="990006"/>
                  </a:lnTo>
                  <a:lnTo>
                    <a:pt x="1364519" y="947122"/>
                  </a:lnTo>
                  <a:lnTo>
                    <a:pt x="1347982" y="904868"/>
                  </a:lnTo>
                  <a:lnTo>
                    <a:pt x="1330181" y="863268"/>
                  </a:lnTo>
                  <a:lnTo>
                    <a:pt x="1311139" y="822346"/>
                  </a:lnTo>
                  <a:lnTo>
                    <a:pt x="1290881" y="782125"/>
                  </a:lnTo>
                  <a:lnTo>
                    <a:pt x="1269429" y="742629"/>
                  </a:lnTo>
                  <a:lnTo>
                    <a:pt x="1246809" y="703881"/>
                  </a:lnTo>
                  <a:lnTo>
                    <a:pt x="1223042" y="665906"/>
                  </a:lnTo>
                  <a:lnTo>
                    <a:pt x="1198155" y="628726"/>
                  </a:lnTo>
                  <a:lnTo>
                    <a:pt x="1172169" y="592366"/>
                  </a:lnTo>
                  <a:lnTo>
                    <a:pt x="1145109" y="556849"/>
                  </a:lnTo>
                  <a:lnTo>
                    <a:pt x="1116999" y="522199"/>
                  </a:lnTo>
                  <a:lnTo>
                    <a:pt x="1087862" y="488440"/>
                  </a:lnTo>
                  <a:lnTo>
                    <a:pt x="1057723" y="455595"/>
                  </a:lnTo>
                  <a:lnTo>
                    <a:pt x="1026604" y="423687"/>
                  </a:lnTo>
                  <a:lnTo>
                    <a:pt x="994530" y="392741"/>
                  </a:lnTo>
                  <a:lnTo>
                    <a:pt x="961525" y="362781"/>
                  </a:lnTo>
                  <a:lnTo>
                    <a:pt x="927612" y="333829"/>
                  </a:lnTo>
                  <a:lnTo>
                    <a:pt x="892815" y="305909"/>
                  </a:lnTo>
                  <a:lnTo>
                    <a:pt x="857158" y="279046"/>
                  </a:lnTo>
                  <a:lnTo>
                    <a:pt x="820665" y="253262"/>
                  </a:lnTo>
                  <a:lnTo>
                    <a:pt x="783359" y="228582"/>
                  </a:lnTo>
                  <a:lnTo>
                    <a:pt x="745264" y="205029"/>
                  </a:lnTo>
                  <a:lnTo>
                    <a:pt x="706404" y="182627"/>
                  </a:lnTo>
                  <a:lnTo>
                    <a:pt x="666803" y="161399"/>
                  </a:lnTo>
                  <a:lnTo>
                    <a:pt x="626484" y="141369"/>
                  </a:lnTo>
                  <a:lnTo>
                    <a:pt x="585472" y="122561"/>
                  </a:lnTo>
                  <a:lnTo>
                    <a:pt x="543790" y="104999"/>
                  </a:lnTo>
                  <a:lnTo>
                    <a:pt x="501461" y="88705"/>
                  </a:lnTo>
                  <a:lnTo>
                    <a:pt x="458510" y="73704"/>
                  </a:lnTo>
                  <a:lnTo>
                    <a:pt x="414961" y="60020"/>
                  </a:lnTo>
                  <a:lnTo>
                    <a:pt x="370836" y="47675"/>
                  </a:lnTo>
                  <a:lnTo>
                    <a:pt x="326161" y="36694"/>
                  </a:lnTo>
                  <a:lnTo>
                    <a:pt x="280958" y="27101"/>
                  </a:lnTo>
                  <a:lnTo>
                    <a:pt x="235252" y="18919"/>
                  </a:lnTo>
                  <a:lnTo>
                    <a:pt x="189066" y="12171"/>
                  </a:lnTo>
                  <a:lnTo>
                    <a:pt x="142424" y="6881"/>
                  </a:lnTo>
                  <a:lnTo>
                    <a:pt x="95349" y="3074"/>
                  </a:lnTo>
                  <a:lnTo>
                    <a:pt x="47867" y="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7217" y="2041905"/>
              <a:ext cx="210820" cy="206248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4820158" y="1329639"/>
            <a:ext cx="5801995" cy="1075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16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20+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50">
                <a:latin typeface="Microsoft Sans Serif"/>
                <a:cs typeface="Microsoft Sans Serif"/>
              </a:rPr>
              <a:t>free</a:t>
            </a:r>
            <a:r>
              <a:rPr dirty="0" sz="1200" spc="-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products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201168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Microsoft Sans Serif"/>
                <a:cs typeface="Microsoft Sans Serif"/>
              </a:rPr>
              <a:t>$300</a:t>
            </a:r>
            <a:r>
              <a:rPr dirty="0" sz="1200" spc="5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in</a:t>
            </a:r>
            <a:r>
              <a:rPr dirty="0" sz="1200" spc="5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free</a:t>
            </a:r>
            <a:r>
              <a:rPr dirty="0" sz="1200" spc="5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credits</a:t>
            </a:r>
            <a:r>
              <a:rPr dirty="0" sz="1200" spc="55">
                <a:latin typeface="Microsoft Sans Serif"/>
                <a:cs typeface="Microsoft Sans Serif"/>
              </a:rPr>
              <a:t> </a:t>
            </a:r>
            <a:r>
              <a:rPr dirty="0" sz="1200" spc="75">
                <a:latin typeface="Microsoft Sans Serif"/>
                <a:cs typeface="Microsoft Sans Serif"/>
              </a:rPr>
              <a:t>for</a:t>
            </a:r>
            <a:r>
              <a:rPr dirty="0" sz="1200" spc="4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90-</a:t>
            </a:r>
            <a:r>
              <a:rPr dirty="0" sz="1200" spc="-25">
                <a:latin typeface="Microsoft Sans Serif"/>
                <a:cs typeface="Microsoft Sans Serif"/>
              </a:rPr>
              <a:t>day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ts val="1540"/>
              </a:lnSpc>
              <a:spcBef>
                <a:spcPts val="570"/>
              </a:spcBef>
            </a:pPr>
            <a:r>
              <a:rPr dirty="0" sz="1400">
                <a:solidFill>
                  <a:srgbClr val="17D5BE"/>
                </a:solidFill>
                <a:latin typeface="Microsoft Sans Serif"/>
                <a:cs typeface="Microsoft Sans Serif"/>
              </a:rPr>
              <a:t>Personal</a:t>
            </a:r>
            <a:r>
              <a:rPr dirty="0" sz="1400" spc="-6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17D5BE"/>
                </a:solidFill>
                <a:latin typeface="Microsoft Sans Serif"/>
                <a:cs typeface="Microsoft Sans Serif"/>
              </a:rPr>
              <a:t>account</a:t>
            </a:r>
            <a:endParaRPr sz="1400">
              <a:latin typeface="Microsoft Sans Serif"/>
              <a:cs typeface="Microsoft Sans Serif"/>
            </a:endParaRPr>
          </a:p>
          <a:p>
            <a:pPr marL="2011680">
              <a:lnSpc>
                <a:spcPts val="1300"/>
              </a:lnSpc>
            </a:pPr>
            <a:r>
              <a:rPr dirty="0" sz="1200">
                <a:latin typeface="Microsoft Sans Serif"/>
                <a:cs typeface="Microsoft Sans Serif"/>
              </a:rPr>
              <a:t>Credit</a:t>
            </a:r>
            <a:r>
              <a:rPr dirty="0" sz="1200" spc="7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card</a:t>
            </a:r>
            <a:r>
              <a:rPr dirty="0" sz="1200" spc="7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might</a:t>
            </a:r>
            <a:r>
              <a:rPr dirty="0" sz="1200" spc="6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be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required</a:t>
            </a:r>
            <a:r>
              <a:rPr dirty="0" sz="1200" spc="8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based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on</a:t>
            </a:r>
            <a:r>
              <a:rPr dirty="0" sz="1200" spc="7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certain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regions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645664" y="2916935"/>
            <a:ext cx="1905000" cy="1896110"/>
            <a:chOff x="2645664" y="2916935"/>
            <a:chExt cx="1905000" cy="1896110"/>
          </a:xfrm>
        </p:grpSpPr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7218" y="4606797"/>
              <a:ext cx="210820" cy="2062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5664" y="2916935"/>
              <a:ext cx="1905000" cy="999744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4820158" y="4593158"/>
            <a:ext cx="25126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DF4E58"/>
                </a:solidFill>
                <a:latin typeface="Microsoft Sans Serif"/>
                <a:cs typeface="Microsoft Sans Serif"/>
              </a:rPr>
              <a:t>KodeKloud</a:t>
            </a:r>
            <a:r>
              <a:rPr dirty="0" sz="1300" spc="-3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DF4E58"/>
                </a:solidFill>
                <a:latin typeface="Microsoft Sans Serif"/>
                <a:cs typeface="Microsoft Sans Serif"/>
              </a:rPr>
              <a:t>Pro</a:t>
            </a:r>
            <a:r>
              <a:rPr dirty="0" sz="1300" spc="-4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265">
                <a:solidFill>
                  <a:srgbClr val="DF4E58"/>
                </a:solidFill>
                <a:latin typeface="Microsoft Sans Serif"/>
                <a:cs typeface="Microsoft Sans Serif"/>
              </a:rPr>
              <a:t>–</a:t>
            </a:r>
            <a:r>
              <a:rPr dirty="0" sz="1300" spc="1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30">
                <a:solidFill>
                  <a:srgbClr val="DF4E58"/>
                </a:solidFill>
                <a:latin typeface="Microsoft Sans Serif"/>
                <a:cs typeface="Microsoft Sans Serif"/>
              </a:rPr>
              <a:t>GCP</a:t>
            </a:r>
            <a:r>
              <a:rPr dirty="0" sz="1300" spc="-1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DF4E58"/>
                </a:solidFill>
                <a:latin typeface="Microsoft Sans Serif"/>
                <a:cs typeface="Microsoft Sans Serif"/>
              </a:rPr>
              <a:t>playground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6396" y="3104388"/>
            <a:ext cx="4851400" cy="626745"/>
          </a:xfrm>
          <a:prstGeom prst="rect"/>
          <a:solidFill>
            <a:srgbClr val="00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-40"/>
              <a:t>Resource</a:t>
            </a:r>
            <a:r>
              <a:rPr dirty="0" sz="4400" spc="-235"/>
              <a:t> </a:t>
            </a:r>
            <a:r>
              <a:rPr dirty="0" sz="4400" spc="-10"/>
              <a:t>hierarchy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0580" y="1415795"/>
              <a:ext cx="10586085" cy="624840"/>
            </a:xfrm>
            <a:custGeom>
              <a:avLst/>
              <a:gdLst/>
              <a:ahLst/>
              <a:cxnLst/>
              <a:rect l="l" t="t" r="r" b="b"/>
              <a:pathLst>
                <a:path w="10586085" h="624839">
                  <a:moveTo>
                    <a:pt x="0" y="624839"/>
                  </a:moveTo>
                  <a:lnTo>
                    <a:pt x="10585704" y="624839"/>
                  </a:lnTo>
                  <a:lnTo>
                    <a:pt x="10585704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9015" y="1449451"/>
            <a:ext cx="137541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1DABFD"/>
                </a:solidFill>
              </a:rPr>
              <a:t>Organization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830580" y="2247900"/>
            <a:ext cx="10586085" cy="1917700"/>
          </a:xfrm>
          <a:custGeom>
            <a:avLst/>
            <a:gdLst/>
            <a:ahLst/>
            <a:cxnLst/>
            <a:rect l="l" t="t" r="r" b="b"/>
            <a:pathLst>
              <a:path w="10586085" h="1917700">
                <a:moveTo>
                  <a:pt x="0" y="1917192"/>
                </a:moveTo>
                <a:lnTo>
                  <a:pt x="10585704" y="1917192"/>
                </a:lnTo>
                <a:lnTo>
                  <a:pt x="10585704" y="0"/>
                </a:lnTo>
                <a:lnTo>
                  <a:pt x="0" y="0"/>
                </a:lnTo>
                <a:lnTo>
                  <a:pt x="0" y="1917192"/>
                </a:lnTo>
                <a:close/>
              </a:path>
            </a:pathLst>
          </a:custGeom>
          <a:ln w="12700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09015" y="2282190"/>
            <a:ext cx="799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7D5BE"/>
                </a:solidFill>
                <a:latin typeface="Microsoft Sans Serif"/>
                <a:cs typeface="Microsoft Sans Serif"/>
              </a:rPr>
              <a:t>Folders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830580" y="4372355"/>
            <a:ext cx="10584180" cy="624840"/>
          </a:xfrm>
          <a:custGeom>
            <a:avLst/>
            <a:gdLst/>
            <a:ahLst/>
            <a:cxnLst/>
            <a:rect l="l" t="t" r="r" b="b"/>
            <a:pathLst>
              <a:path w="10584180" h="624839">
                <a:moveTo>
                  <a:pt x="0" y="624840"/>
                </a:moveTo>
                <a:lnTo>
                  <a:pt x="10584180" y="624840"/>
                </a:lnTo>
                <a:lnTo>
                  <a:pt x="10584180" y="0"/>
                </a:lnTo>
                <a:lnTo>
                  <a:pt x="0" y="0"/>
                </a:lnTo>
                <a:lnTo>
                  <a:pt x="0" y="624840"/>
                </a:lnTo>
                <a:close/>
              </a:path>
            </a:pathLst>
          </a:custGeom>
          <a:ln w="12699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09015" y="4406900"/>
            <a:ext cx="872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DF4E58"/>
                </a:solidFill>
                <a:latin typeface="Microsoft Sans Serif"/>
                <a:cs typeface="Microsoft Sans Serif"/>
              </a:rPr>
              <a:t>Projects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30580" y="5205984"/>
            <a:ext cx="10584180" cy="624840"/>
          </a:xfrm>
          <a:custGeom>
            <a:avLst/>
            <a:gdLst/>
            <a:ahLst/>
            <a:cxnLst/>
            <a:rect l="l" t="t" r="r" b="b"/>
            <a:pathLst>
              <a:path w="10584180" h="624839">
                <a:moveTo>
                  <a:pt x="0" y="624839"/>
                </a:moveTo>
                <a:lnTo>
                  <a:pt x="10584180" y="624839"/>
                </a:lnTo>
                <a:lnTo>
                  <a:pt x="10584180" y="0"/>
                </a:lnTo>
                <a:lnTo>
                  <a:pt x="0" y="0"/>
                </a:lnTo>
                <a:lnTo>
                  <a:pt x="0" y="624839"/>
                </a:lnTo>
                <a:close/>
              </a:path>
            </a:pathLst>
          </a:custGeom>
          <a:ln w="12699">
            <a:solidFill>
              <a:srgbClr val="F1BB21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09015" y="5239639"/>
            <a:ext cx="1088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1BB21"/>
                </a:solidFill>
                <a:latin typeface="Microsoft Sans Serif"/>
                <a:cs typeface="Microsoft Sans Serif"/>
              </a:rPr>
              <a:t>Resources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553827" y="256159"/>
            <a:ext cx="10147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Resource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hierarchy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388864" y="1527047"/>
            <a:ext cx="1414780" cy="407034"/>
          </a:xfrm>
          <a:custGeom>
            <a:avLst/>
            <a:gdLst/>
            <a:ahLst/>
            <a:cxnLst/>
            <a:rect l="l" t="t" r="r" b="b"/>
            <a:pathLst>
              <a:path w="1414779" h="407035">
                <a:moveTo>
                  <a:pt x="1389888" y="0"/>
                </a:moveTo>
                <a:lnTo>
                  <a:pt x="24384" y="0"/>
                </a:ln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4"/>
                </a:lnTo>
                <a:lnTo>
                  <a:pt x="0" y="382524"/>
                </a:lnTo>
                <a:lnTo>
                  <a:pt x="1916" y="392013"/>
                </a:lnTo>
                <a:lnTo>
                  <a:pt x="7143" y="399764"/>
                </a:lnTo>
                <a:lnTo>
                  <a:pt x="14894" y="404991"/>
                </a:lnTo>
                <a:lnTo>
                  <a:pt x="24384" y="406907"/>
                </a:lnTo>
                <a:lnTo>
                  <a:pt x="1389888" y="406907"/>
                </a:lnTo>
                <a:lnTo>
                  <a:pt x="1399377" y="404991"/>
                </a:lnTo>
                <a:lnTo>
                  <a:pt x="1407128" y="399764"/>
                </a:lnTo>
                <a:lnTo>
                  <a:pt x="1412355" y="392013"/>
                </a:lnTo>
                <a:lnTo>
                  <a:pt x="1414271" y="382524"/>
                </a:lnTo>
                <a:lnTo>
                  <a:pt x="1414271" y="24384"/>
                </a:lnTo>
                <a:lnTo>
                  <a:pt x="1412355" y="14894"/>
                </a:lnTo>
                <a:lnTo>
                  <a:pt x="1407128" y="7143"/>
                </a:lnTo>
                <a:lnTo>
                  <a:pt x="1399377" y="1916"/>
                </a:lnTo>
                <a:lnTo>
                  <a:pt x="1389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778246" y="1630806"/>
            <a:ext cx="5638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Company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176016" y="1656620"/>
            <a:ext cx="2492375" cy="4066540"/>
            <a:chOff x="3176016" y="1656620"/>
            <a:chExt cx="2492375" cy="4066540"/>
          </a:xfrm>
        </p:grpSpPr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7569" y="1656620"/>
              <a:ext cx="140761" cy="14083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176016" y="5315712"/>
              <a:ext cx="1414780" cy="407034"/>
            </a:xfrm>
            <a:custGeom>
              <a:avLst/>
              <a:gdLst/>
              <a:ahLst/>
              <a:cxnLst/>
              <a:rect l="l" t="t" r="r" b="b"/>
              <a:pathLst>
                <a:path w="1414779" h="407035">
                  <a:moveTo>
                    <a:pt x="1389887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498"/>
                  </a:lnTo>
                  <a:lnTo>
                    <a:pt x="1916" y="391997"/>
                  </a:lnTo>
                  <a:lnTo>
                    <a:pt x="7143" y="399756"/>
                  </a:lnTo>
                  <a:lnTo>
                    <a:pt x="14894" y="404988"/>
                  </a:lnTo>
                  <a:lnTo>
                    <a:pt x="24383" y="406907"/>
                  </a:lnTo>
                  <a:lnTo>
                    <a:pt x="1389887" y="406907"/>
                  </a:lnTo>
                  <a:lnTo>
                    <a:pt x="1399377" y="404988"/>
                  </a:lnTo>
                  <a:lnTo>
                    <a:pt x="1407128" y="399756"/>
                  </a:lnTo>
                  <a:lnTo>
                    <a:pt x="1412355" y="391997"/>
                  </a:lnTo>
                  <a:lnTo>
                    <a:pt x="1414271" y="382498"/>
                  </a:lnTo>
                  <a:lnTo>
                    <a:pt x="1414271" y="24384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565016" y="5367654"/>
            <a:ext cx="885190" cy="28638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969"/>
              </a:lnSpc>
              <a:spcBef>
                <a:spcPts val="220"/>
              </a:spcBef>
            </a:pPr>
            <a:r>
              <a:rPr dirty="0" sz="900">
                <a:solidFill>
                  <a:srgbClr val="7E7E7E"/>
                </a:solidFill>
                <a:latin typeface="Microsoft Sans Serif"/>
                <a:cs typeface="Microsoft Sans Serif"/>
              </a:rPr>
              <a:t>Compute</a:t>
            </a:r>
            <a:r>
              <a:rPr dirty="0" sz="900" spc="4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Microsoft Sans Serif"/>
                <a:cs typeface="Microsoft Sans Serif"/>
              </a:rPr>
              <a:t>Engine Instances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323592" y="5315711"/>
            <a:ext cx="3473450" cy="407034"/>
            <a:chOff x="3323592" y="5315711"/>
            <a:chExt cx="3473450" cy="407034"/>
          </a:xfrm>
        </p:grpSpPr>
        <p:sp>
          <p:nvSpPr>
            <p:cNvPr id="22" name="object 22" descr=""/>
            <p:cNvSpPr/>
            <p:nvPr/>
          </p:nvSpPr>
          <p:spPr>
            <a:xfrm>
              <a:off x="3324862" y="548817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24862" y="548817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324862" y="547155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24862" y="547155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24862" y="550480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324862" y="550480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324862" y="5554676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324862" y="5554676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324862" y="5538051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324862" y="5538051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324862" y="552142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324862" y="552142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468903" y="5538051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468903" y="5538051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468903" y="5554676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468903" y="5554676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468903" y="552142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468903" y="552142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468903" y="547155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468903" y="547155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468903" y="550480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468903" y="550480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468903" y="548817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468903" y="548817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408364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408364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441765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441765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425064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425064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391663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391663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358262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358262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374963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374963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374963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374963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358263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358263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391664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391664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408364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408364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425065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425065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3441765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441765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377051" y="549025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276" y="0"/>
                  </a:moveTo>
                  <a:lnTo>
                    <a:pt x="0" y="0"/>
                  </a:lnTo>
                  <a:lnTo>
                    <a:pt x="0" y="54030"/>
                  </a:lnTo>
                  <a:lnTo>
                    <a:pt x="54276" y="54030"/>
                  </a:lnTo>
                  <a:lnTo>
                    <a:pt x="5427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377051" y="549025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54030"/>
                  </a:moveTo>
                  <a:lnTo>
                    <a:pt x="54276" y="54030"/>
                  </a:lnTo>
                  <a:lnTo>
                    <a:pt x="54276" y="0"/>
                  </a:lnTo>
                  <a:lnTo>
                    <a:pt x="0" y="0"/>
                  </a:lnTo>
                  <a:lnTo>
                    <a:pt x="0" y="54030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347825" y="5461161"/>
              <a:ext cx="113030" cy="112395"/>
            </a:xfrm>
            <a:custGeom>
              <a:avLst/>
              <a:gdLst/>
              <a:ahLst/>
              <a:cxnLst/>
              <a:rect l="l" t="t" r="r" b="b"/>
              <a:pathLst>
                <a:path w="113029" h="112395">
                  <a:moveTo>
                    <a:pt x="108989" y="0"/>
                  </a:moveTo>
                  <a:lnTo>
                    <a:pt x="3738" y="0"/>
                  </a:lnTo>
                  <a:lnTo>
                    <a:pt x="0" y="3721"/>
                  </a:lnTo>
                  <a:lnTo>
                    <a:pt x="0" y="108494"/>
                  </a:lnTo>
                  <a:lnTo>
                    <a:pt x="3738" y="112218"/>
                  </a:lnTo>
                  <a:lnTo>
                    <a:pt x="108989" y="112218"/>
                  </a:lnTo>
                  <a:lnTo>
                    <a:pt x="112728" y="108494"/>
                  </a:lnTo>
                  <a:lnTo>
                    <a:pt x="112728" y="91437"/>
                  </a:lnTo>
                  <a:lnTo>
                    <a:pt x="20875" y="91437"/>
                  </a:lnTo>
                  <a:lnTo>
                    <a:pt x="20875" y="20781"/>
                  </a:lnTo>
                  <a:lnTo>
                    <a:pt x="112728" y="20781"/>
                  </a:lnTo>
                  <a:lnTo>
                    <a:pt x="112728" y="3721"/>
                  </a:lnTo>
                  <a:lnTo>
                    <a:pt x="108989" y="0"/>
                  </a:lnTo>
                  <a:close/>
                </a:path>
                <a:path w="113029" h="112395">
                  <a:moveTo>
                    <a:pt x="112728" y="20781"/>
                  </a:moveTo>
                  <a:lnTo>
                    <a:pt x="91852" y="20781"/>
                  </a:lnTo>
                  <a:lnTo>
                    <a:pt x="91852" y="91437"/>
                  </a:lnTo>
                  <a:lnTo>
                    <a:pt x="112728" y="91437"/>
                  </a:lnTo>
                  <a:lnTo>
                    <a:pt x="112728" y="2078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3347825" y="5461161"/>
              <a:ext cx="113030" cy="112395"/>
            </a:xfrm>
            <a:custGeom>
              <a:avLst/>
              <a:gdLst/>
              <a:ahLst/>
              <a:cxnLst/>
              <a:rect l="l" t="t" r="r" b="b"/>
              <a:pathLst>
                <a:path w="113029" h="112395">
                  <a:moveTo>
                    <a:pt x="104377" y="0"/>
                  </a:moveTo>
                  <a:lnTo>
                    <a:pt x="8350" y="0"/>
                  </a:lnTo>
                  <a:lnTo>
                    <a:pt x="3738" y="0"/>
                  </a:lnTo>
                  <a:lnTo>
                    <a:pt x="0" y="3721"/>
                  </a:lnTo>
                  <a:lnTo>
                    <a:pt x="0" y="8312"/>
                  </a:lnTo>
                  <a:lnTo>
                    <a:pt x="0" y="103905"/>
                  </a:lnTo>
                  <a:lnTo>
                    <a:pt x="0" y="108494"/>
                  </a:lnTo>
                  <a:lnTo>
                    <a:pt x="3738" y="112218"/>
                  </a:lnTo>
                  <a:lnTo>
                    <a:pt x="8350" y="112218"/>
                  </a:lnTo>
                  <a:lnTo>
                    <a:pt x="104378" y="112218"/>
                  </a:lnTo>
                  <a:lnTo>
                    <a:pt x="108989" y="112218"/>
                  </a:lnTo>
                  <a:lnTo>
                    <a:pt x="112728" y="108494"/>
                  </a:lnTo>
                  <a:lnTo>
                    <a:pt x="112728" y="103905"/>
                  </a:lnTo>
                  <a:lnTo>
                    <a:pt x="112728" y="8312"/>
                  </a:lnTo>
                  <a:lnTo>
                    <a:pt x="112728" y="3721"/>
                  </a:lnTo>
                  <a:lnTo>
                    <a:pt x="108989" y="0"/>
                  </a:lnTo>
                  <a:lnTo>
                    <a:pt x="104377" y="0"/>
                  </a:lnTo>
                  <a:close/>
                </a:path>
                <a:path w="113029" h="112395">
                  <a:moveTo>
                    <a:pt x="91852" y="91437"/>
                  </a:moveTo>
                  <a:lnTo>
                    <a:pt x="20875" y="91437"/>
                  </a:lnTo>
                  <a:lnTo>
                    <a:pt x="20875" y="20781"/>
                  </a:lnTo>
                  <a:lnTo>
                    <a:pt x="91852" y="20781"/>
                  </a:lnTo>
                  <a:lnTo>
                    <a:pt x="91852" y="91437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382768" y="5315711"/>
              <a:ext cx="1414780" cy="407034"/>
            </a:xfrm>
            <a:custGeom>
              <a:avLst/>
              <a:gdLst/>
              <a:ahLst/>
              <a:cxnLst/>
              <a:rect l="l" t="t" r="r" b="b"/>
              <a:pathLst>
                <a:path w="1414779" h="407035">
                  <a:moveTo>
                    <a:pt x="1389888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498"/>
                  </a:lnTo>
                  <a:lnTo>
                    <a:pt x="1916" y="391997"/>
                  </a:lnTo>
                  <a:lnTo>
                    <a:pt x="7143" y="399756"/>
                  </a:lnTo>
                  <a:lnTo>
                    <a:pt x="14894" y="404988"/>
                  </a:lnTo>
                  <a:lnTo>
                    <a:pt x="24384" y="406907"/>
                  </a:lnTo>
                  <a:lnTo>
                    <a:pt x="1389888" y="406907"/>
                  </a:lnTo>
                  <a:lnTo>
                    <a:pt x="1399377" y="404988"/>
                  </a:lnTo>
                  <a:lnTo>
                    <a:pt x="1407128" y="399756"/>
                  </a:lnTo>
                  <a:lnTo>
                    <a:pt x="1412355" y="391997"/>
                  </a:lnTo>
                  <a:lnTo>
                    <a:pt x="1414272" y="382498"/>
                  </a:lnTo>
                  <a:lnTo>
                    <a:pt x="1414272" y="24384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5772403" y="5352415"/>
            <a:ext cx="682625" cy="31432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App</a:t>
            </a:r>
            <a:r>
              <a:rPr dirty="0" sz="1000" spc="3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Engine Services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5492026" y="5315711"/>
            <a:ext cx="3597275" cy="407034"/>
            <a:chOff x="5492026" y="5315711"/>
            <a:chExt cx="3597275" cy="407034"/>
          </a:xfrm>
        </p:grpSpPr>
        <p:pic>
          <p:nvPicPr>
            <p:cNvPr id="77" name="object 7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2026" y="5426498"/>
              <a:ext cx="180876" cy="180347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7673340" y="5315711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1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498"/>
                  </a:lnTo>
                  <a:lnTo>
                    <a:pt x="1916" y="391997"/>
                  </a:lnTo>
                  <a:lnTo>
                    <a:pt x="7143" y="399756"/>
                  </a:lnTo>
                  <a:lnTo>
                    <a:pt x="14894" y="404988"/>
                  </a:lnTo>
                  <a:lnTo>
                    <a:pt x="24383" y="406907"/>
                  </a:lnTo>
                  <a:lnTo>
                    <a:pt x="1391411" y="406907"/>
                  </a:lnTo>
                  <a:lnTo>
                    <a:pt x="1400901" y="404988"/>
                  </a:lnTo>
                  <a:lnTo>
                    <a:pt x="1408652" y="399756"/>
                  </a:lnTo>
                  <a:lnTo>
                    <a:pt x="1413879" y="391997"/>
                  </a:lnTo>
                  <a:lnTo>
                    <a:pt x="1415795" y="382498"/>
                  </a:lnTo>
                  <a:lnTo>
                    <a:pt x="1415795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8064245" y="5352415"/>
            <a:ext cx="841375" cy="31432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Cloud</a:t>
            </a:r>
            <a:r>
              <a:rPr dirty="0" sz="1000" spc="-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Storage Buckets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5382767" y="2369820"/>
            <a:ext cx="2599690" cy="3237865"/>
            <a:chOff x="5382767" y="2369820"/>
            <a:chExt cx="2599690" cy="3237865"/>
          </a:xfrm>
        </p:grpSpPr>
        <p:pic>
          <p:nvPicPr>
            <p:cNvPr id="81" name="object 8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0789" y="5426403"/>
              <a:ext cx="181067" cy="181052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5382767" y="2369820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4" y="406907"/>
                  </a:lnTo>
                  <a:lnTo>
                    <a:pt x="1391412" y="406907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6" y="382524"/>
                  </a:lnTo>
                  <a:lnTo>
                    <a:pt x="1415796" y="24383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5772658" y="2473832"/>
            <a:ext cx="8369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solidFill>
                  <a:srgbClr val="7E7E7E"/>
                </a:solidFill>
                <a:latin typeface="Microsoft Sans Serif"/>
                <a:cs typeface="Microsoft Sans Serif"/>
              </a:rPr>
              <a:t>Department</a:t>
            </a:r>
            <a:r>
              <a:rPr dirty="0" sz="1000" spc="18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0">
                <a:solidFill>
                  <a:srgbClr val="7E7E7E"/>
                </a:solidFill>
                <a:latin typeface="Microsoft Sans Serif"/>
                <a:cs typeface="Microsoft Sans Serif"/>
              </a:rPr>
              <a:t>Y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3177539" y="2369820"/>
            <a:ext cx="2501265" cy="407034"/>
            <a:chOff x="3177539" y="2369820"/>
            <a:chExt cx="2501265" cy="407034"/>
          </a:xfrm>
        </p:grpSpPr>
        <p:pic>
          <p:nvPicPr>
            <p:cNvPr id="85" name="object 8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9008" y="2516842"/>
              <a:ext cx="139218" cy="105937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3177540" y="2369819"/>
              <a:ext cx="1414780" cy="407034"/>
            </a:xfrm>
            <a:custGeom>
              <a:avLst/>
              <a:gdLst/>
              <a:ahLst/>
              <a:cxnLst/>
              <a:rect l="l" t="t" r="r" b="b"/>
              <a:pathLst>
                <a:path w="1414779" h="407035">
                  <a:moveTo>
                    <a:pt x="1414272" y="4572"/>
                  </a:moveTo>
                  <a:lnTo>
                    <a:pt x="1403299" y="4572"/>
                  </a:lnTo>
                  <a:lnTo>
                    <a:pt x="1399374" y="1917"/>
                  </a:lnTo>
                  <a:lnTo>
                    <a:pt x="1389888" y="0"/>
                  </a:lnTo>
                  <a:lnTo>
                    <a:pt x="24384" y="0"/>
                  </a:lnTo>
                  <a:lnTo>
                    <a:pt x="14884" y="1917"/>
                  </a:lnTo>
                  <a:lnTo>
                    <a:pt x="7137" y="7150"/>
                  </a:lnTo>
                  <a:lnTo>
                    <a:pt x="1905" y="14897"/>
                  </a:lnTo>
                  <a:lnTo>
                    <a:pt x="0" y="24384"/>
                  </a:lnTo>
                  <a:lnTo>
                    <a:pt x="0" y="382524"/>
                  </a:lnTo>
                  <a:lnTo>
                    <a:pt x="1905" y="392023"/>
                  </a:lnTo>
                  <a:lnTo>
                    <a:pt x="7137" y="399770"/>
                  </a:lnTo>
                  <a:lnTo>
                    <a:pt x="14884" y="405003"/>
                  </a:lnTo>
                  <a:lnTo>
                    <a:pt x="24384" y="406908"/>
                  </a:lnTo>
                  <a:lnTo>
                    <a:pt x="1389888" y="406908"/>
                  </a:lnTo>
                  <a:lnTo>
                    <a:pt x="1399374" y="405003"/>
                  </a:lnTo>
                  <a:lnTo>
                    <a:pt x="1401064" y="403860"/>
                  </a:lnTo>
                  <a:lnTo>
                    <a:pt x="1414272" y="403860"/>
                  </a:lnTo>
                  <a:lnTo>
                    <a:pt x="1414272" y="382524"/>
                  </a:lnTo>
                  <a:lnTo>
                    <a:pt x="1414272" y="24384"/>
                  </a:lnTo>
                  <a:lnTo>
                    <a:pt x="1414272" y="4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3566921" y="2477516"/>
            <a:ext cx="8413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solidFill>
                  <a:srgbClr val="7E7E7E"/>
                </a:solidFill>
                <a:latin typeface="Microsoft Sans Serif"/>
                <a:cs typeface="Microsoft Sans Serif"/>
              </a:rPr>
              <a:t>Department</a:t>
            </a:r>
            <a:r>
              <a:rPr dirty="0" sz="1000" spc="18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0">
                <a:solidFill>
                  <a:srgbClr val="7E7E7E"/>
                </a:solidFill>
                <a:latin typeface="Microsoft Sans Serif"/>
                <a:cs typeface="Microsoft Sans Serif"/>
              </a:rPr>
              <a:t>X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3333780" y="2369820"/>
            <a:ext cx="5670550" cy="407034"/>
            <a:chOff x="3333780" y="2369820"/>
            <a:chExt cx="5670550" cy="407034"/>
          </a:xfrm>
        </p:grpSpPr>
        <p:pic>
          <p:nvPicPr>
            <p:cNvPr id="89" name="object 8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3780" y="2516842"/>
              <a:ext cx="139218" cy="105937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7587996" y="2369820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1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3" y="406907"/>
                  </a:lnTo>
                  <a:lnTo>
                    <a:pt x="1391411" y="406907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6" y="382524"/>
                  </a:lnTo>
                  <a:lnTo>
                    <a:pt x="1415796" y="24383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7978520" y="2405252"/>
            <a:ext cx="82550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Shared infrastructure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4242815" y="2516842"/>
            <a:ext cx="3641090" cy="895985"/>
            <a:chOff x="4242815" y="2516842"/>
            <a:chExt cx="3641090" cy="895985"/>
          </a:xfrm>
        </p:grpSpPr>
        <p:pic>
          <p:nvPicPr>
            <p:cNvPr id="93" name="object 9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4235" y="2516842"/>
              <a:ext cx="139218" cy="105937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4242815" y="3005327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4" y="406908"/>
                  </a:lnTo>
                  <a:lnTo>
                    <a:pt x="1391412" y="406908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6" y="382524"/>
                  </a:lnTo>
                  <a:lnTo>
                    <a:pt x="1415796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4633086" y="3109722"/>
            <a:ext cx="4565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7E7E7E"/>
                </a:solidFill>
                <a:latin typeface="Microsoft Sans Serif"/>
                <a:cs typeface="Microsoft Sans Serif"/>
              </a:rPr>
              <a:t>Team</a:t>
            </a:r>
            <a:r>
              <a:rPr dirty="0" sz="1000" spc="-2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60">
                <a:solidFill>
                  <a:srgbClr val="7E7E7E"/>
                </a:solidFill>
                <a:latin typeface="Microsoft Sans Serif"/>
                <a:cs typeface="Microsoft Sans Serif"/>
              </a:rPr>
              <a:t>A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4399235" y="3005327"/>
            <a:ext cx="3547110" cy="407034"/>
            <a:chOff x="4399235" y="3005327"/>
            <a:chExt cx="3547110" cy="407034"/>
          </a:xfrm>
        </p:grpSpPr>
        <p:pic>
          <p:nvPicPr>
            <p:cNvPr id="97" name="object 9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9235" y="3152347"/>
              <a:ext cx="140382" cy="105944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6530339" y="3005327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1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3" y="406908"/>
                  </a:lnTo>
                  <a:lnTo>
                    <a:pt x="1391411" y="406908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5" y="382524"/>
                  </a:lnTo>
                  <a:lnTo>
                    <a:pt x="1415795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6920865" y="3109722"/>
            <a:ext cx="45465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7E7E7E"/>
                </a:solidFill>
                <a:latin typeface="Microsoft Sans Serif"/>
                <a:cs typeface="Microsoft Sans Serif"/>
              </a:rPr>
              <a:t>Team</a:t>
            </a:r>
            <a:r>
              <a:rPr dirty="0" sz="1000" spc="-2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60">
                <a:solidFill>
                  <a:srgbClr val="7E7E7E"/>
                </a:solidFill>
                <a:latin typeface="Microsoft Sans Serif"/>
                <a:cs typeface="Microsoft Sans Serif"/>
              </a:rPr>
              <a:t>B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5388864" y="3152350"/>
            <a:ext cx="1438910" cy="895985"/>
            <a:chOff x="5388864" y="3152350"/>
            <a:chExt cx="1438910" cy="895985"/>
          </a:xfrm>
        </p:grpSpPr>
        <p:pic>
          <p:nvPicPr>
            <p:cNvPr id="101" name="object 10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8104" y="3152350"/>
              <a:ext cx="139218" cy="105937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5388864" y="3640836"/>
              <a:ext cx="1414780" cy="407034"/>
            </a:xfrm>
            <a:custGeom>
              <a:avLst/>
              <a:gdLst/>
              <a:ahLst/>
              <a:cxnLst/>
              <a:rect l="l" t="t" r="r" b="b"/>
              <a:pathLst>
                <a:path w="1414779" h="407035">
                  <a:moveTo>
                    <a:pt x="1389888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4" y="406907"/>
                  </a:lnTo>
                  <a:lnTo>
                    <a:pt x="1389888" y="406907"/>
                  </a:lnTo>
                  <a:lnTo>
                    <a:pt x="1399377" y="404991"/>
                  </a:lnTo>
                  <a:lnTo>
                    <a:pt x="1407128" y="399764"/>
                  </a:lnTo>
                  <a:lnTo>
                    <a:pt x="1412355" y="392013"/>
                  </a:lnTo>
                  <a:lnTo>
                    <a:pt x="1414271" y="382524"/>
                  </a:lnTo>
                  <a:lnTo>
                    <a:pt x="1414271" y="24383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 txBox="1"/>
          <p:nvPr/>
        </p:nvSpPr>
        <p:spPr>
          <a:xfrm>
            <a:off x="5777865" y="3745229"/>
            <a:ext cx="584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Product</a:t>
            </a:r>
            <a:r>
              <a:rPr dirty="0" sz="1000" spc="1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0">
                <a:solidFill>
                  <a:srgbClr val="7E7E7E"/>
                </a:solidFill>
                <a:latin typeface="Microsoft Sans Serif"/>
                <a:cs typeface="Microsoft Sans Serif"/>
              </a:rPr>
              <a:t>1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4" name="object 104" descr=""/>
          <p:cNvGrpSpPr/>
          <p:nvPr/>
        </p:nvGrpSpPr>
        <p:grpSpPr>
          <a:xfrm>
            <a:off x="5545104" y="3640835"/>
            <a:ext cx="3544570" cy="407034"/>
            <a:chOff x="5545104" y="3640835"/>
            <a:chExt cx="3544570" cy="407034"/>
          </a:xfrm>
        </p:grpSpPr>
        <p:pic>
          <p:nvPicPr>
            <p:cNvPr id="105" name="object 10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5104" y="3787858"/>
              <a:ext cx="139218" cy="105937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7673339" y="3640835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1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3" y="406907"/>
                  </a:lnTo>
                  <a:lnTo>
                    <a:pt x="1391411" y="406907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5" y="382524"/>
                  </a:lnTo>
                  <a:lnTo>
                    <a:pt x="1415795" y="24383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 descr=""/>
          <p:cNvSpPr txBox="1"/>
          <p:nvPr/>
        </p:nvSpPr>
        <p:spPr>
          <a:xfrm>
            <a:off x="8064245" y="3745229"/>
            <a:ext cx="584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Product</a:t>
            </a:r>
            <a:r>
              <a:rPr dirty="0" sz="1000" spc="1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0">
                <a:solidFill>
                  <a:srgbClr val="7E7E7E"/>
                </a:solidFill>
                <a:latin typeface="Microsoft Sans Serif"/>
                <a:cs typeface="Microsoft Sans Serif"/>
              </a:rPr>
              <a:t>2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8" name="object 108" descr=""/>
          <p:cNvGrpSpPr/>
          <p:nvPr/>
        </p:nvGrpSpPr>
        <p:grpSpPr>
          <a:xfrm>
            <a:off x="7673340" y="3787855"/>
            <a:ext cx="1416050" cy="1102995"/>
            <a:chOff x="7673340" y="3787855"/>
            <a:chExt cx="1416050" cy="1102995"/>
          </a:xfrm>
        </p:grpSpPr>
        <p:pic>
          <p:nvPicPr>
            <p:cNvPr id="109" name="object 10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9760" y="3787855"/>
              <a:ext cx="140382" cy="105944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7673340" y="4483608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1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3" y="406908"/>
                  </a:lnTo>
                  <a:lnTo>
                    <a:pt x="1391411" y="406908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5" y="382524"/>
                  </a:lnTo>
                  <a:lnTo>
                    <a:pt x="1415795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 descr=""/>
          <p:cNvSpPr txBox="1"/>
          <p:nvPr/>
        </p:nvSpPr>
        <p:spPr>
          <a:xfrm>
            <a:off x="8064245" y="4519676"/>
            <a:ext cx="663575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Production Project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12" name="object 112" descr=""/>
          <p:cNvGrpSpPr/>
          <p:nvPr/>
        </p:nvGrpSpPr>
        <p:grpSpPr>
          <a:xfrm>
            <a:off x="3176016" y="4483608"/>
            <a:ext cx="4798060" cy="407034"/>
            <a:chOff x="3176016" y="4483608"/>
            <a:chExt cx="4798060" cy="407034"/>
          </a:xfrm>
        </p:grpSpPr>
        <p:pic>
          <p:nvPicPr>
            <p:cNvPr id="113" name="object 1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3736" y="4587240"/>
              <a:ext cx="179831" cy="179831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3176016" y="4483608"/>
              <a:ext cx="1414780" cy="407034"/>
            </a:xfrm>
            <a:custGeom>
              <a:avLst/>
              <a:gdLst/>
              <a:ahLst/>
              <a:cxnLst/>
              <a:rect l="l" t="t" r="r" b="b"/>
              <a:pathLst>
                <a:path w="1414779" h="407035">
                  <a:moveTo>
                    <a:pt x="1389887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3" y="406908"/>
                  </a:lnTo>
                  <a:lnTo>
                    <a:pt x="1389887" y="406908"/>
                  </a:lnTo>
                  <a:lnTo>
                    <a:pt x="1399377" y="404991"/>
                  </a:lnTo>
                  <a:lnTo>
                    <a:pt x="1407128" y="399764"/>
                  </a:lnTo>
                  <a:lnTo>
                    <a:pt x="1412355" y="392013"/>
                  </a:lnTo>
                  <a:lnTo>
                    <a:pt x="1414271" y="382524"/>
                  </a:lnTo>
                  <a:lnTo>
                    <a:pt x="1414271" y="24384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 descr=""/>
          <p:cNvSpPr txBox="1"/>
          <p:nvPr/>
        </p:nvSpPr>
        <p:spPr>
          <a:xfrm>
            <a:off x="3565016" y="4519676"/>
            <a:ext cx="80772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Development Project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16" name="object 116" descr=""/>
          <p:cNvGrpSpPr/>
          <p:nvPr/>
        </p:nvGrpSpPr>
        <p:grpSpPr>
          <a:xfrm>
            <a:off x="3294888" y="4483608"/>
            <a:ext cx="3503929" cy="407034"/>
            <a:chOff x="3294888" y="4483608"/>
            <a:chExt cx="3503929" cy="407034"/>
          </a:xfrm>
        </p:grpSpPr>
        <p:pic>
          <p:nvPicPr>
            <p:cNvPr id="117" name="object 1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4888" y="4587240"/>
              <a:ext cx="179832" cy="179831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5382767" y="4483608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4" y="406908"/>
                  </a:lnTo>
                  <a:lnTo>
                    <a:pt x="1391412" y="406908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6" y="382524"/>
                  </a:lnTo>
                  <a:lnTo>
                    <a:pt x="1415796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 descr=""/>
          <p:cNvSpPr txBox="1"/>
          <p:nvPr/>
        </p:nvSpPr>
        <p:spPr>
          <a:xfrm>
            <a:off x="5772658" y="4588255"/>
            <a:ext cx="7175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Test</a:t>
            </a:r>
            <a:r>
              <a:rPr dirty="0" sz="1000" spc="-3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Project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20" name="object 120" descr=""/>
          <p:cNvGrpSpPr/>
          <p:nvPr/>
        </p:nvGrpSpPr>
        <p:grpSpPr>
          <a:xfrm>
            <a:off x="3871340" y="1925192"/>
            <a:ext cx="4521835" cy="3402329"/>
            <a:chOff x="3871340" y="1925192"/>
            <a:chExt cx="4521835" cy="3402329"/>
          </a:xfrm>
        </p:grpSpPr>
        <p:pic>
          <p:nvPicPr>
            <p:cNvPr id="121" name="object 1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1639" y="4587239"/>
              <a:ext cx="179832" cy="179831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3880865" y="1934717"/>
              <a:ext cx="4504055" cy="3383279"/>
            </a:xfrm>
            <a:custGeom>
              <a:avLst/>
              <a:gdLst/>
              <a:ahLst/>
              <a:cxnLst/>
              <a:rect l="l" t="t" r="r" b="b"/>
              <a:pathLst>
                <a:path w="4504055" h="3383279">
                  <a:moveTo>
                    <a:pt x="2214372" y="192024"/>
                  </a:moveTo>
                  <a:lnTo>
                    <a:pt x="2215515" y="0"/>
                  </a:lnTo>
                </a:path>
                <a:path w="4504055" h="3383279">
                  <a:moveTo>
                    <a:pt x="33528" y="225552"/>
                  </a:moveTo>
                  <a:lnTo>
                    <a:pt x="4416170" y="225552"/>
                  </a:lnTo>
                </a:path>
                <a:path w="4504055" h="3383279">
                  <a:moveTo>
                    <a:pt x="4416552" y="432943"/>
                  </a:moveTo>
                  <a:lnTo>
                    <a:pt x="4416552" y="217932"/>
                  </a:lnTo>
                </a:path>
                <a:path w="4504055" h="3383279">
                  <a:moveTo>
                    <a:pt x="0" y="435991"/>
                  </a:moveTo>
                  <a:lnTo>
                    <a:pt x="0" y="217932"/>
                  </a:lnTo>
                </a:path>
                <a:path w="4504055" h="3383279">
                  <a:moveTo>
                    <a:pt x="2209800" y="966978"/>
                  </a:moveTo>
                  <a:lnTo>
                    <a:pt x="2209800" y="842772"/>
                  </a:lnTo>
                </a:path>
                <a:path w="4504055" h="3383279">
                  <a:moveTo>
                    <a:pt x="1071372" y="966216"/>
                  </a:moveTo>
                  <a:lnTo>
                    <a:pt x="3359023" y="966216"/>
                  </a:lnTo>
                </a:path>
                <a:path w="4504055" h="3383279">
                  <a:moveTo>
                    <a:pt x="1071372" y="1071118"/>
                  </a:moveTo>
                  <a:lnTo>
                    <a:pt x="1071372" y="966216"/>
                  </a:lnTo>
                </a:path>
                <a:path w="4504055" h="3383279">
                  <a:moveTo>
                    <a:pt x="3358895" y="1071118"/>
                  </a:moveTo>
                  <a:lnTo>
                    <a:pt x="3358895" y="966216"/>
                  </a:lnTo>
                </a:path>
                <a:path w="4504055" h="3383279">
                  <a:moveTo>
                    <a:pt x="3358895" y="1595755"/>
                  </a:moveTo>
                  <a:lnTo>
                    <a:pt x="3358895" y="1478280"/>
                  </a:lnTo>
                </a:path>
                <a:path w="4504055" h="3383279">
                  <a:moveTo>
                    <a:pt x="2215896" y="1598676"/>
                  </a:moveTo>
                  <a:lnTo>
                    <a:pt x="4503547" y="1598676"/>
                  </a:lnTo>
                </a:path>
                <a:path w="4504055" h="3383279">
                  <a:moveTo>
                    <a:pt x="2215896" y="1707261"/>
                  </a:moveTo>
                  <a:lnTo>
                    <a:pt x="2215896" y="1595628"/>
                  </a:lnTo>
                </a:path>
                <a:path w="4504055" h="3383279">
                  <a:moveTo>
                    <a:pt x="4501895" y="1707261"/>
                  </a:moveTo>
                  <a:lnTo>
                    <a:pt x="4501895" y="1595628"/>
                  </a:lnTo>
                </a:path>
                <a:path w="4504055" h="3383279">
                  <a:moveTo>
                    <a:pt x="2215896" y="2328291"/>
                  </a:moveTo>
                  <a:lnTo>
                    <a:pt x="2215896" y="2113788"/>
                  </a:lnTo>
                </a:path>
                <a:path w="4504055" h="3383279">
                  <a:moveTo>
                    <a:pt x="3048" y="2327148"/>
                  </a:moveTo>
                  <a:lnTo>
                    <a:pt x="4501769" y="2327148"/>
                  </a:lnTo>
                </a:path>
                <a:path w="4504055" h="3383279">
                  <a:moveTo>
                    <a:pt x="3048" y="2327148"/>
                  </a:moveTo>
                  <a:lnTo>
                    <a:pt x="3048" y="2549144"/>
                  </a:lnTo>
                </a:path>
                <a:path w="4504055" h="3383279">
                  <a:moveTo>
                    <a:pt x="4501895" y="2552319"/>
                  </a:moveTo>
                  <a:lnTo>
                    <a:pt x="4501895" y="2342388"/>
                  </a:lnTo>
                </a:path>
                <a:path w="4504055" h="3383279">
                  <a:moveTo>
                    <a:pt x="2209800" y="2549144"/>
                  </a:moveTo>
                  <a:lnTo>
                    <a:pt x="2209800" y="2327148"/>
                  </a:lnTo>
                </a:path>
                <a:path w="4504055" h="3383279">
                  <a:moveTo>
                    <a:pt x="2209800" y="3148584"/>
                  </a:moveTo>
                  <a:lnTo>
                    <a:pt x="2209800" y="2956560"/>
                  </a:lnTo>
                </a:path>
                <a:path w="4504055" h="3383279">
                  <a:moveTo>
                    <a:pt x="3048" y="3148584"/>
                  </a:moveTo>
                  <a:lnTo>
                    <a:pt x="4501769" y="3148584"/>
                  </a:lnTo>
                </a:path>
                <a:path w="4504055" h="3383279">
                  <a:moveTo>
                    <a:pt x="3048" y="3148584"/>
                  </a:moveTo>
                  <a:lnTo>
                    <a:pt x="3048" y="3382645"/>
                  </a:lnTo>
                </a:path>
                <a:path w="4504055" h="3383279">
                  <a:moveTo>
                    <a:pt x="4501895" y="3383026"/>
                  </a:moveTo>
                  <a:lnTo>
                    <a:pt x="4502277" y="3153156"/>
                  </a:lnTo>
                </a:path>
                <a:path w="4504055" h="3383279">
                  <a:moveTo>
                    <a:pt x="2209800" y="3382645"/>
                  </a:moveTo>
                  <a:lnTo>
                    <a:pt x="2209927" y="3148584"/>
                  </a:lnTo>
                </a:path>
                <a:path w="4504055" h="3383279">
                  <a:moveTo>
                    <a:pt x="2209800" y="435864"/>
                  </a:moveTo>
                  <a:lnTo>
                    <a:pt x="2209800" y="257556"/>
                  </a:lnTo>
                </a:path>
              </a:pathLst>
            </a:custGeom>
            <a:ln w="19050">
              <a:solidFill>
                <a:srgbClr val="7E7E7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 descr=""/>
          <p:cNvSpPr txBox="1"/>
          <p:nvPr/>
        </p:nvSpPr>
        <p:spPr>
          <a:xfrm>
            <a:off x="9155048" y="6280977"/>
            <a:ext cx="2426335" cy="23431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450" spc="-10">
                <a:solidFill>
                  <a:srgbClr val="7E7E7E"/>
                </a:solidFill>
                <a:latin typeface="Microsoft Sans Serif"/>
                <a:cs typeface="Microsoft Sans Serif"/>
              </a:rPr>
              <a:t>Source</a:t>
            </a:r>
            <a:r>
              <a:rPr dirty="0" sz="1450" spc="-8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450">
                <a:solidFill>
                  <a:srgbClr val="7E7E7E"/>
                </a:solidFill>
                <a:latin typeface="Microsoft Sans Serif"/>
                <a:cs typeface="Microsoft Sans Serif"/>
              </a:rPr>
              <a:t>:</a:t>
            </a:r>
            <a:r>
              <a:rPr dirty="0" sz="1450" spc="-6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1450" spc="-125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Microsoft Sans Serif"/>
                <a:cs typeface="Microsoft Sans Serif"/>
                <a:hlinkClick r:id="rId11"/>
              </a:rPr>
              <a:t>GCP</a:t>
            </a:r>
            <a:r>
              <a:rPr dirty="0" u="sng" sz="1450" spc="-55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Microsoft Sans Serif"/>
                <a:cs typeface="Microsoft Sans Serif"/>
                <a:hlinkClick r:id="rId11"/>
              </a:rPr>
              <a:t> </a:t>
            </a:r>
            <a:r>
              <a:rPr dirty="0" u="sng" sz="1450" spc="-1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Microsoft Sans Serif"/>
                <a:cs typeface="Microsoft Sans Serif"/>
                <a:hlinkClick r:id="rId11"/>
              </a:rPr>
              <a:t>documentation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124" name="object 1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97408" y="1412747"/>
              <a:ext cx="5552440" cy="624840"/>
            </a:xfrm>
            <a:custGeom>
              <a:avLst/>
              <a:gdLst/>
              <a:ahLst/>
              <a:cxnLst/>
              <a:rect l="l" t="t" r="r" b="b"/>
              <a:pathLst>
                <a:path w="5552440" h="624839">
                  <a:moveTo>
                    <a:pt x="0" y="624839"/>
                  </a:moveTo>
                  <a:lnTo>
                    <a:pt x="5551932" y="624839"/>
                  </a:lnTo>
                  <a:lnTo>
                    <a:pt x="5551932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76452" y="1446656"/>
            <a:ext cx="774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1DABFD"/>
                </a:solidFill>
                <a:latin typeface="Microsoft Sans Serif"/>
                <a:cs typeface="Microsoft Sans Serif"/>
              </a:rPr>
              <a:t>Organization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97408" y="2246376"/>
            <a:ext cx="5558155" cy="1915795"/>
          </a:xfrm>
          <a:custGeom>
            <a:avLst/>
            <a:gdLst/>
            <a:ahLst/>
            <a:cxnLst/>
            <a:rect l="l" t="t" r="r" b="b"/>
            <a:pathLst>
              <a:path w="5558155" h="1915795">
                <a:moveTo>
                  <a:pt x="0" y="1915668"/>
                </a:moveTo>
                <a:lnTo>
                  <a:pt x="5558028" y="1915668"/>
                </a:lnTo>
                <a:lnTo>
                  <a:pt x="5558028" y="0"/>
                </a:lnTo>
                <a:lnTo>
                  <a:pt x="0" y="0"/>
                </a:lnTo>
                <a:lnTo>
                  <a:pt x="0" y="1915668"/>
                </a:lnTo>
                <a:close/>
              </a:path>
            </a:pathLst>
          </a:custGeom>
          <a:ln w="12700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76452" y="2279395"/>
            <a:ext cx="4540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17D5BE"/>
                </a:solidFill>
                <a:latin typeface="Microsoft Sans Serif"/>
                <a:cs typeface="Microsoft Sans Serif"/>
              </a:rPr>
              <a:t>Folders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97408" y="4370832"/>
            <a:ext cx="5558155" cy="624840"/>
          </a:xfrm>
          <a:custGeom>
            <a:avLst/>
            <a:gdLst/>
            <a:ahLst/>
            <a:cxnLst/>
            <a:rect l="l" t="t" r="r" b="b"/>
            <a:pathLst>
              <a:path w="5558155" h="624839">
                <a:moveTo>
                  <a:pt x="0" y="624839"/>
                </a:moveTo>
                <a:lnTo>
                  <a:pt x="5558028" y="624839"/>
                </a:lnTo>
                <a:lnTo>
                  <a:pt x="5558028" y="0"/>
                </a:lnTo>
                <a:lnTo>
                  <a:pt x="0" y="0"/>
                </a:lnTo>
                <a:lnTo>
                  <a:pt x="0" y="624839"/>
                </a:lnTo>
                <a:close/>
              </a:path>
            </a:pathLst>
          </a:custGeom>
          <a:ln w="12700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76452" y="4404105"/>
            <a:ext cx="4946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DF4E58"/>
                </a:solidFill>
                <a:latin typeface="Microsoft Sans Serif"/>
                <a:cs typeface="Microsoft Sans Serif"/>
              </a:rPr>
              <a:t>Projects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97408" y="5202935"/>
            <a:ext cx="5552440" cy="624840"/>
          </a:xfrm>
          <a:custGeom>
            <a:avLst/>
            <a:gdLst/>
            <a:ahLst/>
            <a:cxnLst/>
            <a:rect l="l" t="t" r="r" b="b"/>
            <a:pathLst>
              <a:path w="5552440" h="624839">
                <a:moveTo>
                  <a:pt x="0" y="624839"/>
                </a:moveTo>
                <a:lnTo>
                  <a:pt x="5551932" y="624839"/>
                </a:lnTo>
                <a:lnTo>
                  <a:pt x="5551932" y="0"/>
                </a:lnTo>
                <a:lnTo>
                  <a:pt x="0" y="0"/>
                </a:lnTo>
                <a:lnTo>
                  <a:pt x="0" y="624839"/>
                </a:lnTo>
                <a:close/>
              </a:path>
            </a:pathLst>
          </a:custGeom>
          <a:ln w="12700">
            <a:solidFill>
              <a:srgbClr val="F1BB21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76452" y="5236286"/>
            <a:ext cx="614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1BB21"/>
                </a:solidFill>
                <a:latin typeface="Microsoft Sans Serif"/>
                <a:cs typeface="Microsoft Sans Serif"/>
              </a:rPr>
              <a:t>Resources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553827" y="256159"/>
            <a:ext cx="10147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Resource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hierarchy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002279" y="1524000"/>
            <a:ext cx="1416050" cy="407034"/>
          </a:xfrm>
          <a:custGeom>
            <a:avLst/>
            <a:gdLst/>
            <a:ahLst/>
            <a:cxnLst/>
            <a:rect l="l" t="t" r="r" b="b"/>
            <a:pathLst>
              <a:path w="1416050" h="407035">
                <a:moveTo>
                  <a:pt x="1391411" y="0"/>
                </a:moveTo>
                <a:lnTo>
                  <a:pt x="24383" y="0"/>
                </a:ln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4"/>
                </a:lnTo>
                <a:lnTo>
                  <a:pt x="0" y="382524"/>
                </a:lnTo>
                <a:lnTo>
                  <a:pt x="1916" y="392013"/>
                </a:lnTo>
                <a:lnTo>
                  <a:pt x="7143" y="399764"/>
                </a:lnTo>
                <a:lnTo>
                  <a:pt x="14894" y="404991"/>
                </a:lnTo>
                <a:lnTo>
                  <a:pt x="24383" y="406908"/>
                </a:lnTo>
                <a:lnTo>
                  <a:pt x="1391411" y="406908"/>
                </a:lnTo>
                <a:lnTo>
                  <a:pt x="1400901" y="404991"/>
                </a:lnTo>
                <a:lnTo>
                  <a:pt x="1408652" y="399764"/>
                </a:lnTo>
                <a:lnTo>
                  <a:pt x="1413879" y="392013"/>
                </a:lnTo>
                <a:lnTo>
                  <a:pt x="1415795" y="382524"/>
                </a:lnTo>
                <a:lnTo>
                  <a:pt x="1415795" y="24384"/>
                </a:lnTo>
                <a:lnTo>
                  <a:pt x="1413879" y="14894"/>
                </a:lnTo>
                <a:lnTo>
                  <a:pt x="1408652" y="7143"/>
                </a:lnTo>
                <a:lnTo>
                  <a:pt x="1400901" y="1916"/>
                </a:lnTo>
                <a:lnTo>
                  <a:pt x="13914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392170" y="1628012"/>
            <a:ext cx="5638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Company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540763" y="1653572"/>
            <a:ext cx="1743075" cy="4069079"/>
            <a:chOff x="1540763" y="1653572"/>
            <a:chExt cx="1743075" cy="4069079"/>
          </a:xfrm>
        </p:grpSpPr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2508" y="1653572"/>
              <a:ext cx="140761" cy="14083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540763" y="5315711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498"/>
                  </a:lnTo>
                  <a:lnTo>
                    <a:pt x="1916" y="391997"/>
                  </a:lnTo>
                  <a:lnTo>
                    <a:pt x="7143" y="399756"/>
                  </a:lnTo>
                  <a:lnTo>
                    <a:pt x="14894" y="404988"/>
                  </a:lnTo>
                  <a:lnTo>
                    <a:pt x="24384" y="406907"/>
                  </a:lnTo>
                  <a:lnTo>
                    <a:pt x="1391412" y="406907"/>
                  </a:lnTo>
                  <a:lnTo>
                    <a:pt x="1400901" y="404988"/>
                  </a:lnTo>
                  <a:lnTo>
                    <a:pt x="1408652" y="399756"/>
                  </a:lnTo>
                  <a:lnTo>
                    <a:pt x="1413879" y="391997"/>
                  </a:lnTo>
                  <a:lnTo>
                    <a:pt x="1415796" y="382498"/>
                  </a:lnTo>
                  <a:lnTo>
                    <a:pt x="1415796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930654" y="5367908"/>
            <a:ext cx="885190" cy="28638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969"/>
              </a:lnSpc>
              <a:spcBef>
                <a:spcPts val="220"/>
              </a:spcBef>
            </a:pPr>
            <a:r>
              <a:rPr dirty="0" sz="900">
                <a:solidFill>
                  <a:srgbClr val="7E7E7E"/>
                </a:solidFill>
                <a:latin typeface="Microsoft Sans Serif"/>
                <a:cs typeface="Microsoft Sans Serif"/>
              </a:rPr>
              <a:t>Compute</a:t>
            </a:r>
            <a:r>
              <a:rPr dirty="0" sz="900" spc="4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Microsoft Sans Serif"/>
                <a:cs typeface="Microsoft Sans Serif"/>
              </a:rPr>
              <a:t>Engine Instances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689695" y="5312664"/>
            <a:ext cx="2728595" cy="407034"/>
            <a:chOff x="1689695" y="5312664"/>
            <a:chExt cx="2728595" cy="407034"/>
          </a:xfrm>
        </p:grpSpPr>
        <p:sp>
          <p:nvSpPr>
            <p:cNvPr id="22" name="object 22" descr=""/>
            <p:cNvSpPr/>
            <p:nvPr/>
          </p:nvSpPr>
          <p:spPr>
            <a:xfrm>
              <a:off x="1690965" y="5488177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90965" y="5488177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690965" y="547155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690965" y="547155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690965" y="550480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690965" y="550480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690965" y="5554676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90965" y="5554676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90965" y="553805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690965" y="553805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690965" y="5521427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690965" y="5521427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833921" y="553805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833921" y="553805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833921" y="5554676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833921" y="5554676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833921" y="5521427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833921" y="5521427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833921" y="547155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833921" y="547155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833921" y="550480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833921" y="5504802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833921" y="5488177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1450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502" y="8312"/>
                  </a:lnTo>
                  <a:lnTo>
                    <a:pt x="145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833921" y="5488177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8312"/>
                  </a:moveTo>
                  <a:lnTo>
                    <a:pt x="14502" y="8312"/>
                  </a:lnTo>
                  <a:lnTo>
                    <a:pt x="1450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773838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773838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806988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806988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790413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790413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757264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757264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724114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724114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740689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740689" y="543830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740689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740689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724115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724115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757264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757264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773838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773838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790413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790413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806988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8287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287" y="14546"/>
                  </a:lnTo>
                  <a:lnTo>
                    <a:pt x="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806988" y="558169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89" h="14604">
                  <a:moveTo>
                    <a:pt x="0" y="14546"/>
                  </a:moveTo>
                  <a:lnTo>
                    <a:pt x="8287" y="14546"/>
                  </a:lnTo>
                  <a:lnTo>
                    <a:pt x="8287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742761" y="5490255"/>
              <a:ext cx="53975" cy="54610"/>
            </a:xfrm>
            <a:custGeom>
              <a:avLst/>
              <a:gdLst/>
              <a:ahLst/>
              <a:cxnLst/>
              <a:rect l="l" t="t" r="r" b="b"/>
              <a:pathLst>
                <a:path w="53975" h="54610">
                  <a:moveTo>
                    <a:pt x="53867" y="0"/>
                  </a:moveTo>
                  <a:lnTo>
                    <a:pt x="0" y="0"/>
                  </a:lnTo>
                  <a:lnTo>
                    <a:pt x="0" y="54030"/>
                  </a:lnTo>
                  <a:lnTo>
                    <a:pt x="53867" y="54030"/>
                  </a:lnTo>
                  <a:lnTo>
                    <a:pt x="5386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742761" y="5490255"/>
              <a:ext cx="53975" cy="54610"/>
            </a:xfrm>
            <a:custGeom>
              <a:avLst/>
              <a:gdLst/>
              <a:ahLst/>
              <a:cxnLst/>
              <a:rect l="l" t="t" r="r" b="b"/>
              <a:pathLst>
                <a:path w="53975" h="54610">
                  <a:moveTo>
                    <a:pt x="0" y="54030"/>
                  </a:moveTo>
                  <a:lnTo>
                    <a:pt x="53867" y="54030"/>
                  </a:lnTo>
                  <a:lnTo>
                    <a:pt x="53867" y="0"/>
                  </a:lnTo>
                  <a:lnTo>
                    <a:pt x="0" y="0"/>
                  </a:lnTo>
                  <a:lnTo>
                    <a:pt x="0" y="54030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713755" y="5461161"/>
              <a:ext cx="112395" cy="112395"/>
            </a:xfrm>
            <a:custGeom>
              <a:avLst/>
              <a:gdLst/>
              <a:ahLst/>
              <a:cxnLst/>
              <a:rect l="l" t="t" r="r" b="b"/>
              <a:pathLst>
                <a:path w="112394" h="112395">
                  <a:moveTo>
                    <a:pt x="108168" y="0"/>
                  </a:moveTo>
                  <a:lnTo>
                    <a:pt x="3710" y="0"/>
                  </a:lnTo>
                  <a:lnTo>
                    <a:pt x="0" y="3721"/>
                  </a:lnTo>
                  <a:lnTo>
                    <a:pt x="0" y="108494"/>
                  </a:lnTo>
                  <a:lnTo>
                    <a:pt x="3710" y="112218"/>
                  </a:lnTo>
                  <a:lnTo>
                    <a:pt x="108168" y="112218"/>
                  </a:lnTo>
                  <a:lnTo>
                    <a:pt x="111878" y="108494"/>
                  </a:lnTo>
                  <a:lnTo>
                    <a:pt x="111878" y="91437"/>
                  </a:lnTo>
                  <a:lnTo>
                    <a:pt x="20718" y="91437"/>
                  </a:lnTo>
                  <a:lnTo>
                    <a:pt x="20718" y="20781"/>
                  </a:lnTo>
                  <a:lnTo>
                    <a:pt x="111878" y="20781"/>
                  </a:lnTo>
                  <a:lnTo>
                    <a:pt x="111878" y="3721"/>
                  </a:lnTo>
                  <a:lnTo>
                    <a:pt x="108168" y="0"/>
                  </a:lnTo>
                  <a:close/>
                </a:path>
                <a:path w="112394" h="112395">
                  <a:moveTo>
                    <a:pt x="111878" y="20781"/>
                  </a:moveTo>
                  <a:lnTo>
                    <a:pt x="91160" y="20781"/>
                  </a:lnTo>
                  <a:lnTo>
                    <a:pt x="91160" y="91437"/>
                  </a:lnTo>
                  <a:lnTo>
                    <a:pt x="111878" y="91437"/>
                  </a:lnTo>
                  <a:lnTo>
                    <a:pt x="111878" y="2078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713755" y="5461161"/>
              <a:ext cx="112395" cy="112395"/>
            </a:xfrm>
            <a:custGeom>
              <a:avLst/>
              <a:gdLst/>
              <a:ahLst/>
              <a:cxnLst/>
              <a:rect l="l" t="t" r="r" b="b"/>
              <a:pathLst>
                <a:path w="112394" h="112395">
                  <a:moveTo>
                    <a:pt x="103591" y="0"/>
                  </a:moveTo>
                  <a:lnTo>
                    <a:pt x="8287" y="0"/>
                  </a:lnTo>
                  <a:lnTo>
                    <a:pt x="3710" y="0"/>
                  </a:lnTo>
                  <a:lnTo>
                    <a:pt x="0" y="3721"/>
                  </a:lnTo>
                  <a:lnTo>
                    <a:pt x="0" y="8312"/>
                  </a:lnTo>
                  <a:lnTo>
                    <a:pt x="0" y="103905"/>
                  </a:lnTo>
                  <a:lnTo>
                    <a:pt x="0" y="108494"/>
                  </a:lnTo>
                  <a:lnTo>
                    <a:pt x="3710" y="112218"/>
                  </a:lnTo>
                  <a:lnTo>
                    <a:pt x="8287" y="112218"/>
                  </a:lnTo>
                  <a:lnTo>
                    <a:pt x="103591" y="112218"/>
                  </a:lnTo>
                  <a:lnTo>
                    <a:pt x="108168" y="112218"/>
                  </a:lnTo>
                  <a:lnTo>
                    <a:pt x="111878" y="108494"/>
                  </a:lnTo>
                  <a:lnTo>
                    <a:pt x="111878" y="103905"/>
                  </a:lnTo>
                  <a:lnTo>
                    <a:pt x="111878" y="8312"/>
                  </a:lnTo>
                  <a:lnTo>
                    <a:pt x="111878" y="3721"/>
                  </a:lnTo>
                  <a:lnTo>
                    <a:pt x="108168" y="0"/>
                  </a:lnTo>
                  <a:lnTo>
                    <a:pt x="103591" y="0"/>
                  </a:lnTo>
                  <a:close/>
                </a:path>
                <a:path w="112394" h="112395">
                  <a:moveTo>
                    <a:pt x="91160" y="91437"/>
                  </a:moveTo>
                  <a:lnTo>
                    <a:pt x="20718" y="91437"/>
                  </a:lnTo>
                  <a:lnTo>
                    <a:pt x="20718" y="20781"/>
                  </a:lnTo>
                  <a:lnTo>
                    <a:pt x="91160" y="20781"/>
                  </a:lnTo>
                  <a:lnTo>
                    <a:pt x="91160" y="91437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3002280" y="5312664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1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498"/>
                  </a:lnTo>
                  <a:lnTo>
                    <a:pt x="1916" y="391997"/>
                  </a:lnTo>
                  <a:lnTo>
                    <a:pt x="7143" y="399756"/>
                  </a:lnTo>
                  <a:lnTo>
                    <a:pt x="14894" y="404988"/>
                  </a:lnTo>
                  <a:lnTo>
                    <a:pt x="24383" y="406908"/>
                  </a:lnTo>
                  <a:lnTo>
                    <a:pt x="1391411" y="406908"/>
                  </a:lnTo>
                  <a:lnTo>
                    <a:pt x="1400901" y="404988"/>
                  </a:lnTo>
                  <a:lnTo>
                    <a:pt x="1408652" y="399756"/>
                  </a:lnTo>
                  <a:lnTo>
                    <a:pt x="1413879" y="391997"/>
                  </a:lnTo>
                  <a:lnTo>
                    <a:pt x="1415795" y="382498"/>
                  </a:lnTo>
                  <a:lnTo>
                    <a:pt x="1415795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3392170" y="5349621"/>
            <a:ext cx="682625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App</a:t>
            </a:r>
            <a:r>
              <a:rPr dirty="0" sz="1000" spc="3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Engine Services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3111538" y="5318759"/>
            <a:ext cx="2774315" cy="407034"/>
            <a:chOff x="3111538" y="5318759"/>
            <a:chExt cx="2774315" cy="407034"/>
          </a:xfrm>
        </p:grpSpPr>
        <p:pic>
          <p:nvPicPr>
            <p:cNvPr id="77" name="object 7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1538" y="5423450"/>
              <a:ext cx="180876" cy="180347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4469891" y="5318759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2498"/>
                  </a:lnTo>
                  <a:lnTo>
                    <a:pt x="1916" y="391997"/>
                  </a:lnTo>
                  <a:lnTo>
                    <a:pt x="7143" y="399756"/>
                  </a:lnTo>
                  <a:lnTo>
                    <a:pt x="14894" y="404988"/>
                  </a:lnTo>
                  <a:lnTo>
                    <a:pt x="24384" y="406907"/>
                  </a:lnTo>
                  <a:lnTo>
                    <a:pt x="1391412" y="406907"/>
                  </a:lnTo>
                  <a:lnTo>
                    <a:pt x="1400901" y="404988"/>
                  </a:lnTo>
                  <a:lnTo>
                    <a:pt x="1408652" y="399756"/>
                  </a:lnTo>
                  <a:lnTo>
                    <a:pt x="1413879" y="391997"/>
                  </a:lnTo>
                  <a:lnTo>
                    <a:pt x="1415796" y="382498"/>
                  </a:lnTo>
                  <a:lnTo>
                    <a:pt x="1415796" y="24383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4859528" y="5355463"/>
            <a:ext cx="841375" cy="31432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Cloud</a:t>
            </a:r>
            <a:r>
              <a:rPr dirty="0" sz="1000" spc="-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Storage Buckets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4466844" y="4494276"/>
            <a:ext cx="1414780" cy="1116330"/>
            <a:chOff x="4466844" y="4494276"/>
            <a:chExt cx="1414780" cy="1116330"/>
          </a:xfrm>
        </p:grpSpPr>
        <p:pic>
          <p:nvPicPr>
            <p:cNvPr id="81" name="object 8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7342" y="5429451"/>
              <a:ext cx="181067" cy="181052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4466844" y="4494276"/>
              <a:ext cx="1414780" cy="407034"/>
            </a:xfrm>
            <a:custGeom>
              <a:avLst/>
              <a:gdLst/>
              <a:ahLst/>
              <a:cxnLst/>
              <a:rect l="l" t="t" r="r" b="b"/>
              <a:pathLst>
                <a:path w="1414779" h="407035">
                  <a:moveTo>
                    <a:pt x="1389888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3" y="406907"/>
                  </a:lnTo>
                  <a:lnTo>
                    <a:pt x="1389888" y="406907"/>
                  </a:lnTo>
                  <a:lnTo>
                    <a:pt x="1399377" y="404991"/>
                  </a:lnTo>
                  <a:lnTo>
                    <a:pt x="1407128" y="399764"/>
                  </a:lnTo>
                  <a:lnTo>
                    <a:pt x="1412355" y="392013"/>
                  </a:lnTo>
                  <a:lnTo>
                    <a:pt x="1414271" y="382524"/>
                  </a:lnTo>
                  <a:lnTo>
                    <a:pt x="1414271" y="24384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4856226" y="4530597"/>
            <a:ext cx="66357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140"/>
              </a:lnSpc>
              <a:spcBef>
                <a:spcPts val="95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Production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ts val="1140"/>
              </a:lnSpc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Project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1542288" y="4495800"/>
            <a:ext cx="3223260" cy="407034"/>
            <a:chOff x="1542288" y="4495800"/>
            <a:chExt cx="3223260" cy="407034"/>
          </a:xfrm>
        </p:grpSpPr>
        <p:pic>
          <p:nvPicPr>
            <p:cNvPr id="85" name="object 8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5716" y="4597907"/>
              <a:ext cx="179832" cy="179831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1542288" y="4495800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4" y="406907"/>
                  </a:lnTo>
                  <a:lnTo>
                    <a:pt x="1391412" y="406907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5" y="382524"/>
                  </a:lnTo>
                  <a:lnTo>
                    <a:pt x="1415795" y="24383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1931923" y="4532122"/>
            <a:ext cx="808355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Development Project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1662683" y="4494276"/>
            <a:ext cx="2758440" cy="405765"/>
            <a:chOff x="1662683" y="4494276"/>
            <a:chExt cx="2758440" cy="405765"/>
          </a:xfrm>
        </p:grpSpPr>
        <p:pic>
          <p:nvPicPr>
            <p:cNvPr id="89" name="object 8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683" y="4599432"/>
              <a:ext cx="179831" cy="179831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3006851" y="4494276"/>
              <a:ext cx="1414780" cy="405765"/>
            </a:xfrm>
            <a:custGeom>
              <a:avLst/>
              <a:gdLst/>
              <a:ahLst/>
              <a:cxnLst/>
              <a:rect l="l" t="t" r="r" b="b"/>
              <a:pathLst>
                <a:path w="1414779" h="405764">
                  <a:moveTo>
                    <a:pt x="1389888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1000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4" y="405384"/>
                  </a:lnTo>
                  <a:lnTo>
                    <a:pt x="1389888" y="405384"/>
                  </a:lnTo>
                  <a:lnTo>
                    <a:pt x="1399377" y="403467"/>
                  </a:lnTo>
                  <a:lnTo>
                    <a:pt x="1407128" y="398240"/>
                  </a:lnTo>
                  <a:lnTo>
                    <a:pt x="1412355" y="390489"/>
                  </a:lnTo>
                  <a:lnTo>
                    <a:pt x="1414272" y="381000"/>
                  </a:lnTo>
                  <a:lnTo>
                    <a:pt x="1414272" y="24384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3395853" y="4598289"/>
            <a:ext cx="7181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Test</a:t>
            </a:r>
            <a:r>
              <a:rPr dirty="0" sz="1000" spc="-3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Project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2249804" y="1922145"/>
            <a:ext cx="2951480" cy="2854325"/>
            <a:chOff x="2249804" y="1922145"/>
            <a:chExt cx="2951480" cy="2854325"/>
          </a:xfrm>
        </p:grpSpPr>
        <p:pic>
          <p:nvPicPr>
            <p:cNvPr id="93" name="object 9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5723" y="4596384"/>
              <a:ext cx="179832" cy="179831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2259329" y="1931670"/>
              <a:ext cx="2932430" cy="445770"/>
            </a:xfrm>
            <a:custGeom>
              <a:avLst/>
              <a:gdLst/>
              <a:ahLst/>
              <a:cxnLst/>
              <a:rect l="l" t="t" r="r" b="b"/>
              <a:pathLst>
                <a:path w="2932429" h="445769">
                  <a:moveTo>
                    <a:pt x="1455673" y="315340"/>
                  </a:moveTo>
                  <a:lnTo>
                    <a:pt x="1452371" y="0"/>
                  </a:lnTo>
                </a:path>
                <a:path w="2932429" h="445769">
                  <a:moveTo>
                    <a:pt x="0" y="224027"/>
                  </a:moveTo>
                  <a:lnTo>
                    <a:pt x="2932430" y="224027"/>
                  </a:lnTo>
                </a:path>
                <a:path w="2932429" h="445769">
                  <a:moveTo>
                    <a:pt x="2932175" y="445262"/>
                  </a:moveTo>
                  <a:lnTo>
                    <a:pt x="2932175" y="224027"/>
                  </a:lnTo>
                </a:path>
                <a:path w="2932429" h="445769">
                  <a:moveTo>
                    <a:pt x="0" y="442213"/>
                  </a:moveTo>
                  <a:lnTo>
                    <a:pt x="0" y="224027"/>
                  </a:lnTo>
                </a:path>
              </a:pathLst>
            </a:custGeom>
            <a:ln w="19050">
              <a:solidFill>
                <a:srgbClr val="7E7E7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005327" y="2375916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4" y="406908"/>
                  </a:lnTo>
                  <a:lnTo>
                    <a:pt x="1391412" y="406908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6" y="382524"/>
                  </a:lnTo>
                  <a:lnTo>
                    <a:pt x="1415796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 txBox="1"/>
          <p:nvPr/>
        </p:nvSpPr>
        <p:spPr>
          <a:xfrm>
            <a:off x="3395598" y="2480817"/>
            <a:ext cx="8369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solidFill>
                  <a:srgbClr val="7E7E7E"/>
                </a:solidFill>
                <a:latin typeface="Microsoft Sans Serif"/>
                <a:cs typeface="Microsoft Sans Serif"/>
              </a:rPr>
              <a:t>Department</a:t>
            </a:r>
            <a:r>
              <a:rPr dirty="0" sz="1000" spc="18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0">
                <a:solidFill>
                  <a:srgbClr val="7E7E7E"/>
                </a:solidFill>
                <a:latin typeface="Microsoft Sans Serif"/>
                <a:cs typeface="Microsoft Sans Serif"/>
              </a:rPr>
              <a:t>Y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1533144" y="2375916"/>
            <a:ext cx="1769110" cy="405765"/>
            <a:chOff x="1533144" y="2375916"/>
            <a:chExt cx="1769110" cy="405765"/>
          </a:xfrm>
        </p:grpSpPr>
        <p:pic>
          <p:nvPicPr>
            <p:cNvPr id="98" name="object 9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1747" y="2524459"/>
              <a:ext cx="140382" cy="105944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1533144" y="2375915"/>
              <a:ext cx="1416050" cy="405765"/>
            </a:xfrm>
            <a:custGeom>
              <a:avLst/>
              <a:gdLst/>
              <a:ahLst/>
              <a:cxnLst/>
              <a:rect l="l" t="t" r="r" b="b"/>
              <a:pathLst>
                <a:path w="1416050" h="405764">
                  <a:moveTo>
                    <a:pt x="1415796" y="3048"/>
                  </a:moveTo>
                  <a:lnTo>
                    <a:pt x="1402562" y="3048"/>
                  </a:lnTo>
                  <a:lnTo>
                    <a:pt x="1400898" y="1917"/>
                  </a:lnTo>
                  <a:lnTo>
                    <a:pt x="1391412" y="0"/>
                  </a:lnTo>
                  <a:lnTo>
                    <a:pt x="24384" y="0"/>
                  </a:lnTo>
                  <a:lnTo>
                    <a:pt x="14884" y="1917"/>
                  </a:lnTo>
                  <a:lnTo>
                    <a:pt x="7137" y="7150"/>
                  </a:lnTo>
                  <a:lnTo>
                    <a:pt x="1905" y="14897"/>
                  </a:lnTo>
                  <a:lnTo>
                    <a:pt x="0" y="24384"/>
                  </a:lnTo>
                  <a:lnTo>
                    <a:pt x="0" y="381000"/>
                  </a:lnTo>
                  <a:lnTo>
                    <a:pt x="1905" y="390499"/>
                  </a:lnTo>
                  <a:lnTo>
                    <a:pt x="7137" y="398246"/>
                  </a:lnTo>
                  <a:lnTo>
                    <a:pt x="14884" y="403479"/>
                  </a:lnTo>
                  <a:lnTo>
                    <a:pt x="24384" y="405384"/>
                  </a:lnTo>
                  <a:lnTo>
                    <a:pt x="1391412" y="405384"/>
                  </a:lnTo>
                  <a:lnTo>
                    <a:pt x="1400898" y="403479"/>
                  </a:lnTo>
                  <a:lnTo>
                    <a:pt x="1402588" y="402336"/>
                  </a:lnTo>
                  <a:lnTo>
                    <a:pt x="1415796" y="402336"/>
                  </a:lnTo>
                  <a:lnTo>
                    <a:pt x="1415796" y="381000"/>
                  </a:lnTo>
                  <a:lnTo>
                    <a:pt x="1415796" y="24384"/>
                  </a:lnTo>
                  <a:lnTo>
                    <a:pt x="1415796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1923033" y="2482976"/>
            <a:ext cx="8413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solidFill>
                  <a:srgbClr val="7E7E7E"/>
                </a:solidFill>
                <a:latin typeface="Microsoft Sans Serif"/>
                <a:cs typeface="Microsoft Sans Serif"/>
              </a:rPr>
              <a:t>Department</a:t>
            </a:r>
            <a:r>
              <a:rPr dirty="0" sz="1000" spc="18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0">
                <a:solidFill>
                  <a:srgbClr val="7E7E7E"/>
                </a:solidFill>
                <a:latin typeface="Microsoft Sans Serif"/>
                <a:cs typeface="Microsoft Sans Serif"/>
              </a:rPr>
              <a:t>X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1" name="object 101" descr=""/>
          <p:cNvGrpSpPr/>
          <p:nvPr/>
        </p:nvGrpSpPr>
        <p:grpSpPr>
          <a:xfrm>
            <a:off x="1689564" y="2375916"/>
            <a:ext cx="4208780" cy="407034"/>
            <a:chOff x="1689564" y="2375916"/>
            <a:chExt cx="4208780" cy="407034"/>
          </a:xfrm>
        </p:grpSpPr>
        <p:pic>
          <p:nvPicPr>
            <p:cNvPr id="102" name="object 10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9564" y="2522935"/>
              <a:ext cx="140382" cy="105944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4482083" y="2375916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2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2524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3" y="406908"/>
                  </a:lnTo>
                  <a:lnTo>
                    <a:pt x="1391412" y="406908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5" y="382524"/>
                  </a:lnTo>
                  <a:lnTo>
                    <a:pt x="1415795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4872354" y="2412237"/>
            <a:ext cx="82550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Shared infrastructure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2298192" y="2524459"/>
            <a:ext cx="2480945" cy="875665"/>
            <a:chOff x="2298192" y="2524459"/>
            <a:chExt cx="2480945" cy="875665"/>
          </a:xfrm>
        </p:grpSpPr>
        <p:pic>
          <p:nvPicPr>
            <p:cNvPr id="106" name="object 10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8504" y="2524459"/>
              <a:ext cx="140382" cy="105944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2298192" y="2994659"/>
              <a:ext cx="1416050" cy="405765"/>
            </a:xfrm>
            <a:custGeom>
              <a:avLst/>
              <a:gdLst/>
              <a:ahLst/>
              <a:cxnLst/>
              <a:rect l="l" t="t" r="r" b="b"/>
              <a:pathLst>
                <a:path w="1416050" h="405764">
                  <a:moveTo>
                    <a:pt x="1391411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1000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3" y="405384"/>
                  </a:lnTo>
                  <a:lnTo>
                    <a:pt x="1391411" y="405384"/>
                  </a:lnTo>
                  <a:lnTo>
                    <a:pt x="1400901" y="403467"/>
                  </a:lnTo>
                  <a:lnTo>
                    <a:pt x="1408652" y="398240"/>
                  </a:lnTo>
                  <a:lnTo>
                    <a:pt x="1413879" y="390489"/>
                  </a:lnTo>
                  <a:lnTo>
                    <a:pt x="1415795" y="381000"/>
                  </a:lnTo>
                  <a:lnTo>
                    <a:pt x="1415795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 txBox="1"/>
          <p:nvPr/>
        </p:nvSpPr>
        <p:spPr>
          <a:xfrm>
            <a:off x="2688082" y="3098418"/>
            <a:ext cx="4565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7E7E7E"/>
                </a:solidFill>
                <a:latin typeface="Microsoft Sans Serif"/>
                <a:cs typeface="Microsoft Sans Serif"/>
              </a:rPr>
              <a:t>Team</a:t>
            </a:r>
            <a:r>
              <a:rPr dirty="0" sz="1000" spc="-2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60">
                <a:solidFill>
                  <a:srgbClr val="7E7E7E"/>
                </a:solidFill>
                <a:latin typeface="Microsoft Sans Serif"/>
                <a:cs typeface="Microsoft Sans Serif"/>
              </a:rPr>
              <a:t>A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2454611" y="2994660"/>
            <a:ext cx="2713355" cy="405765"/>
            <a:chOff x="2454611" y="2994660"/>
            <a:chExt cx="2713355" cy="405765"/>
          </a:xfrm>
        </p:grpSpPr>
        <p:pic>
          <p:nvPicPr>
            <p:cNvPr id="110" name="object 1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4611" y="3141679"/>
              <a:ext cx="140382" cy="105944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3753611" y="2994660"/>
              <a:ext cx="1414780" cy="405765"/>
            </a:xfrm>
            <a:custGeom>
              <a:avLst/>
              <a:gdLst/>
              <a:ahLst/>
              <a:cxnLst/>
              <a:rect l="l" t="t" r="r" b="b"/>
              <a:pathLst>
                <a:path w="1414779" h="405764">
                  <a:moveTo>
                    <a:pt x="1389888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1000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4" y="405384"/>
                  </a:lnTo>
                  <a:lnTo>
                    <a:pt x="1389888" y="405384"/>
                  </a:lnTo>
                  <a:lnTo>
                    <a:pt x="1399377" y="403467"/>
                  </a:lnTo>
                  <a:lnTo>
                    <a:pt x="1407128" y="398240"/>
                  </a:lnTo>
                  <a:lnTo>
                    <a:pt x="1412355" y="390489"/>
                  </a:lnTo>
                  <a:lnTo>
                    <a:pt x="1414272" y="381000"/>
                  </a:lnTo>
                  <a:lnTo>
                    <a:pt x="1414272" y="24384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 descr=""/>
          <p:cNvSpPr txBox="1"/>
          <p:nvPr/>
        </p:nvSpPr>
        <p:spPr>
          <a:xfrm>
            <a:off x="4142613" y="3098418"/>
            <a:ext cx="4565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7E7E7E"/>
                </a:solidFill>
                <a:latin typeface="Microsoft Sans Serif"/>
                <a:cs typeface="Microsoft Sans Serif"/>
              </a:rPr>
              <a:t>Team</a:t>
            </a:r>
            <a:r>
              <a:rPr dirty="0" sz="1000" spc="-2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60">
                <a:solidFill>
                  <a:srgbClr val="7E7E7E"/>
                </a:solidFill>
                <a:latin typeface="Microsoft Sans Serif"/>
                <a:cs typeface="Microsoft Sans Serif"/>
              </a:rPr>
              <a:t>A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13" name="object 113" descr=""/>
          <p:cNvGrpSpPr/>
          <p:nvPr/>
        </p:nvGrpSpPr>
        <p:grpSpPr>
          <a:xfrm>
            <a:off x="3023616" y="3141682"/>
            <a:ext cx="1414780" cy="892810"/>
            <a:chOff x="3023616" y="3141682"/>
            <a:chExt cx="1414780" cy="892810"/>
          </a:xfrm>
        </p:grpSpPr>
        <p:pic>
          <p:nvPicPr>
            <p:cNvPr id="114" name="object 1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9852" y="3141682"/>
              <a:ext cx="139218" cy="105937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3023616" y="3628643"/>
              <a:ext cx="1414780" cy="405765"/>
            </a:xfrm>
            <a:custGeom>
              <a:avLst/>
              <a:gdLst/>
              <a:ahLst/>
              <a:cxnLst/>
              <a:rect l="l" t="t" r="r" b="b"/>
              <a:pathLst>
                <a:path w="1414779" h="405764">
                  <a:moveTo>
                    <a:pt x="1389887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0999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3" y="405383"/>
                  </a:lnTo>
                  <a:lnTo>
                    <a:pt x="1389887" y="405383"/>
                  </a:lnTo>
                  <a:lnTo>
                    <a:pt x="1399377" y="403467"/>
                  </a:lnTo>
                  <a:lnTo>
                    <a:pt x="1407128" y="398240"/>
                  </a:lnTo>
                  <a:lnTo>
                    <a:pt x="1412355" y="390489"/>
                  </a:lnTo>
                  <a:lnTo>
                    <a:pt x="1414271" y="380999"/>
                  </a:lnTo>
                  <a:lnTo>
                    <a:pt x="1414271" y="24383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 descr=""/>
          <p:cNvSpPr txBox="1"/>
          <p:nvPr/>
        </p:nvSpPr>
        <p:spPr>
          <a:xfrm>
            <a:off x="3412616" y="3732657"/>
            <a:ext cx="584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Product</a:t>
            </a:r>
            <a:r>
              <a:rPr dirty="0" sz="1000" spc="1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0">
                <a:solidFill>
                  <a:srgbClr val="7E7E7E"/>
                </a:solidFill>
                <a:latin typeface="Microsoft Sans Serif"/>
                <a:cs typeface="Microsoft Sans Serif"/>
              </a:rPr>
              <a:t>1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17" name="object 117" descr=""/>
          <p:cNvGrpSpPr/>
          <p:nvPr/>
        </p:nvGrpSpPr>
        <p:grpSpPr>
          <a:xfrm>
            <a:off x="3179856" y="3628644"/>
            <a:ext cx="2736850" cy="405765"/>
            <a:chOff x="3179856" y="3628644"/>
            <a:chExt cx="2736850" cy="405765"/>
          </a:xfrm>
        </p:grpSpPr>
        <p:pic>
          <p:nvPicPr>
            <p:cNvPr id="118" name="object 1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9856" y="3775666"/>
              <a:ext cx="139218" cy="105937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4501896" y="3628644"/>
              <a:ext cx="1414780" cy="405765"/>
            </a:xfrm>
            <a:custGeom>
              <a:avLst/>
              <a:gdLst/>
              <a:ahLst/>
              <a:cxnLst/>
              <a:rect l="l" t="t" r="r" b="b"/>
              <a:pathLst>
                <a:path w="1414779" h="405764">
                  <a:moveTo>
                    <a:pt x="1389888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0999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3" y="405383"/>
                  </a:lnTo>
                  <a:lnTo>
                    <a:pt x="1389888" y="405383"/>
                  </a:lnTo>
                  <a:lnTo>
                    <a:pt x="1399377" y="403467"/>
                  </a:lnTo>
                  <a:lnTo>
                    <a:pt x="1407128" y="398240"/>
                  </a:lnTo>
                  <a:lnTo>
                    <a:pt x="1412355" y="390489"/>
                  </a:lnTo>
                  <a:lnTo>
                    <a:pt x="1414271" y="380999"/>
                  </a:lnTo>
                  <a:lnTo>
                    <a:pt x="1414271" y="24383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 descr=""/>
          <p:cNvSpPr txBox="1"/>
          <p:nvPr/>
        </p:nvSpPr>
        <p:spPr>
          <a:xfrm>
            <a:off x="4891278" y="3732657"/>
            <a:ext cx="584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Product</a:t>
            </a:r>
            <a:r>
              <a:rPr dirty="0" sz="1000" spc="1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0">
                <a:solidFill>
                  <a:srgbClr val="7E7E7E"/>
                </a:solidFill>
                <a:latin typeface="Microsoft Sans Serif"/>
                <a:cs typeface="Microsoft Sans Serif"/>
              </a:rPr>
              <a:t>2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21" name="object 121" descr=""/>
          <p:cNvGrpSpPr/>
          <p:nvPr/>
        </p:nvGrpSpPr>
        <p:grpSpPr>
          <a:xfrm>
            <a:off x="2233041" y="1395730"/>
            <a:ext cx="9349740" cy="3935095"/>
            <a:chOff x="2233041" y="1395730"/>
            <a:chExt cx="9349740" cy="3935095"/>
          </a:xfrm>
        </p:grpSpPr>
        <p:pic>
          <p:nvPicPr>
            <p:cNvPr id="122" name="object 1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8136" y="3775666"/>
              <a:ext cx="139218" cy="105937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2242566" y="2247138"/>
              <a:ext cx="2967990" cy="3074035"/>
            </a:xfrm>
            <a:custGeom>
              <a:avLst/>
              <a:gdLst/>
              <a:ahLst/>
              <a:cxnLst/>
              <a:rect l="l" t="t" r="r" b="b"/>
              <a:pathLst>
                <a:path w="2967990" h="3074035">
                  <a:moveTo>
                    <a:pt x="1482597" y="640334"/>
                  </a:moveTo>
                  <a:lnTo>
                    <a:pt x="1472183" y="536448"/>
                  </a:lnTo>
                </a:path>
                <a:path w="2967990" h="3074035">
                  <a:moveTo>
                    <a:pt x="760476" y="661415"/>
                  </a:moveTo>
                  <a:lnTo>
                    <a:pt x="2175636" y="661415"/>
                  </a:lnTo>
                </a:path>
                <a:path w="2967990" h="3074035">
                  <a:moveTo>
                    <a:pt x="765047" y="748411"/>
                  </a:moveTo>
                  <a:lnTo>
                    <a:pt x="765047" y="641603"/>
                  </a:lnTo>
                </a:path>
                <a:path w="2967990" h="3074035">
                  <a:moveTo>
                    <a:pt x="2218944" y="747649"/>
                  </a:moveTo>
                  <a:lnTo>
                    <a:pt x="2218944" y="644651"/>
                  </a:lnTo>
                </a:path>
                <a:path w="2967990" h="3074035">
                  <a:moveTo>
                    <a:pt x="2218944" y="1273048"/>
                  </a:moveTo>
                  <a:lnTo>
                    <a:pt x="2218944" y="1153667"/>
                  </a:lnTo>
                </a:path>
                <a:path w="2967990" h="3074035">
                  <a:moveTo>
                    <a:pt x="1488947" y="1269491"/>
                  </a:moveTo>
                  <a:lnTo>
                    <a:pt x="2967482" y="1269491"/>
                  </a:lnTo>
                </a:path>
                <a:path w="2967990" h="3074035">
                  <a:moveTo>
                    <a:pt x="1488947" y="1381125"/>
                  </a:moveTo>
                  <a:lnTo>
                    <a:pt x="1488947" y="1269491"/>
                  </a:lnTo>
                </a:path>
                <a:path w="2967990" h="3074035">
                  <a:moveTo>
                    <a:pt x="2967228" y="1381125"/>
                  </a:moveTo>
                  <a:lnTo>
                    <a:pt x="2967228" y="1269491"/>
                  </a:lnTo>
                </a:path>
                <a:path w="2967990" h="3074035">
                  <a:moveTo>
                    <a:pt x="1467611" y="2003044"/>
                  </a:moveTo>
                  <a:lnTo>
                    <a:pt x="1467611" y="1886712"/>
                  </a:lnTo>
                </a:path>
                <a:path w="2967990" h="3074035">
                  <a:moveTo>
                    <a:pt x="0" y="2002536"/>
                  </a:moveTo>
                  <a:lnTo>
                    <a:pt x="2967735" y="2002536"/>
                  </a:lnTo>
                </a:path>
                <a:path w="2967990" h="3074035">
                  <a:moveTo>
                    <a:pt x="0" y="2002536"/>
                  </a:moveTo>
                  <a:lnTo>
                    <a:pt x="0" y="2266061"/>
                  </a:lnTo>
                </a:path>
                <a:path w="2967990" h="3074035">
                  <a:moveTo>
                    <a:pt x="2967228" y="2231263"/>
                  </a:moveTo>
                  <a:lnTo>
                    <a:pt x="2967228" y="2002536"/>
                  </a:lnTo>
                </a:path>
                <a:path w="2967990" h="3074035">
                  <a:moveTo>
                    <a:pt x="1472945" y="2247265"/>
                  </a:moveTo>
                  <a:lnTo>
                    <a:pt x="1469135" y="2008632"/>
                  </a:lnTo>
                </a:path>
                <a:path w="2967990" h="3074035">
                  <a:moveTo>
                    <a:pt x="1470786" y="2851023"/>
                  </a:moveTo>
                  <a:lnTo>
                    <a:pt x="1466087" y="2653284"/>
                  </a:lnTo>
                </a:path>
                <a:path w="2967990" h="3074035">
                  <a:moveTo>
                    <a:pt x="7619" y="2845308"/>
                  </a:moveTo>
                  <a:lnTo>
                    <a:pt x="2935985" y="2845308"/>
                  </a:lnTo>
                </a:path>
                <a:path w="2967990" h="3074035">
                  <a:moveTo>
                    <a:pt x="7619" y="2836164"/>
                  </a:moveTo>
                  <a:lnTo>
                    <a:pt x="7619" y="3070225"/>
                  </a:lnTo>
                </a:path>
                <a:path w="2967990" h="3074035">
                  <a:moveTo>
                    <a:pt x="2935223" y="3073654"/>
                  </a:moveTo>
                  <a:lnTo>
                    <a:pt x="2935605" y="2843784"/>
                  </a:lnTo>
                </a:path>
                <a:path w="2967990" h="3074035">
                  <a:moveTo>
                    <a:pt x="1468500" y="3066415"/>
                  </a:moveTo>
                  <a:lnTo>
                    <a:pt x="1466087" y="2860548"/>
                  </a:lnTo>
                </a:path>
                <a:path w="2967990" h="3074035">
                  <a:moveTo>
                    <a:pt x="1472183" y="130937"/>
                  </a:moveTo>
                  <a:lnTo>
                    <a:pt x="1472183" y="0"/>
                  </a:lnTo>
                </a:path>
              </a:pathLst>
            </a:custGeom>
            <a:ln w="19050">
              <a:solidFill>
                <a:srgbClr val="7E7E7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371844" y="1402080"/>
              <a:ext cx="5200015" cy="624840"/>
            </a:xfrm>
            <a:custGeom>
              <a:avLst/>
              <a:gdLst/>
              <a:ahLst/>
              <a:cxnLst/>
              <a:rect l="l" t="t" r="r" b="b"/>
              <a:pathLst>
                <a:path w="5200015" h="624839">
                  <a:moveTo>
                    <a:pt x="0" y="624839"/>
                  </a:moveTo>
                  <a:lnTo>
                    <a:pt x="5199888" y="624839"/>
                  </a:lnTo>
                  <a:lnTo>
                    <a:pt x="5199888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371844" y="2174748"/>
              <a:ext cx="5200015" cy="791210"/>
            </a:xfrm>
            <a:custGeom>
              <a:avLst/>
              <a:gdLst/>
              <a:ahLst/>
              <a:cxnLst/>
              <a:rect l="l" t="t" r="r" b="b"/>
              <a:pathLst>
                <a:path w="5200015" h="791210">
                  <a:moveTo>
                    <a:pt x="0" y="790955"/>
                  </a:moveTo>
                  <a:lnTo>
                    <a:pt x="5199888" y="790955"/>
                  </a:lnTo>
                  <a:lnTo>
                    <a:pt x="5199888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6368795" y="3115056"/>
              <a:ext cx="5200015" cy="624840"/>
            </a:xfrm>
            <a:custGeom>
              <a:avLst/>
              <a:gdLst/>
              <a:ahLst/>
              <a:cxnLst/>
              <a:rect l="l" t="t" r="r" b="b"/>
              <a:pathLst>
                <a:path w="5200015" h="624839">
                  <a:moveTo>
                    <a:pt x="0" y="624840"/>
                  </a:moveTo>
                  <a:lnTo>
                    <a:pt x="5199888" y="624840"/>
                  </a:lnTo>
                  <a:lnTo>
                    <a:pt x="5199888" y="0"/>
                  </a:lnTo>
                  <a:lnTo>
                    <a:pt x="0" y="0"/>
                  </a:lnTo>
                  <a:lnTo>
                    <a:pt x="0" y="624840"/>
                  </a:lnTo>
                  <a:close/>
                </a:path>
              </a:pathLst>
            </a:custGeom>
            <a:ln w="12699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6380987" y="3887724"/>
              <a:ext cx="5195570" cy="624840"/>
            </a:xfrm>
            <a:custGeom>
              <a:avLst/>
              <a:gdLst/>
              <a:ahLst/>
              <a:cxnLst/>
              <a:rect l="l" t="t" r="r" b="b"/>
              <a:pathLst>
                <a:path w="5195570" h="624839">
                  <a:moveTo>
                    <a:pt x="0" y="624839"/>
                  </a:moveTo>
                  <a:lnTo>
                    <a:pt x="5195316" y="624839"/>
                  </a:lnTo>
                  <a:lnTo>
                    <a:pt x="5195316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</a:pathLst>
            </a:custGeom>
            <a:ln w="12700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9133332" y="1513332"/>
              <a:ext cx="1416050" cy="405765"/>
            </a:xfrm>
            <a:custGeom>
              <a:avLst/>
              <a:gdLst/>
              <a:ahLst/>
              <a:cxnLst/>
              <a:rect l="l" t="t" r="r" b="b"/>
              <a:pathLst>
                <a:path w="1416050" h="405764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1000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4" y="405383"/>
                  </a:lnTo>
                  <a:lnTo>
                    <a:pt x="1391412" y="405383"/>
                  </a:lnTo>
                  <a:lnTo>
                    <a:pt x="1400901" y="403467"/>
                  </a:lnTo>
                  <a:lnTo>
                    <a:pt x="1408652" y="398240"/>
                  </a:lnTo>
                  <a:lnTo>
                    <a:pt x="1413879" y="390489"/>
                  </a:lnTo>
                  <a:lnTo>
                    <a:pt x="1415796" y="381000"/>
                  </a:lnTo>
                  <a:lnTo>
                    <a:pt x="1415796" y="24383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 descr=""/>
          <p:cNvSpPr txBox="1"/>
          <p:nvPr/>
        </p:nvSpPr>
        <p:spPr>
          <a:xfrm>
            <a:off x="9524238" y="1548511"/>
            <a:ext cx="56388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Pharma Company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30" name="object 130" descr=""/>
          <p:cNvGrpSpPr/>
          <p:nvPr/>
        </p:nvGrpSpPr>
        <p:grpSpPr>
          <a:xfrm>
            <a:off x="6589776" y="1642904"/>
            <a:ext cx="2825115" cy="2761615"/>
            <a:chOff x="6589776" y="1642904"/>
            <a:chExt cx="2825115" cy="2761615"/>
          </a:xfrm>
        </p:grpSpPr>
        <p:pic>
          <p:nvPicPr>
            <p:cNvPr id="131" name="object 1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3560" y="1642904"/>
              <a:ext cx="140761" cy="140838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6589776" y="3998975"/>
              <a:ext cx="1414780" cy="405765"/>
            </a:xfrm>
            <a:custGeom>
              <a:avLst/>
              <a:gdLst/>
              <a:ahLst/>
              <a:cxnLst/>
              <a:rect l="l" t="t" r="r" b="b"/>
              <a:pathLst>
                <a:path w="1414779" h="405764">
                  <a:moveTo>
                    <a:pt x="1389888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1000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3" y="405384"/>
                  </a:lnTo>
                  <a:lnTo>
                    <a:pt x="1389888" y="405384"/>
                  </a:lnTo>
                  <a:lnTo>
                    <a:pt x="1399377" y="403467"/>
                  </a:lnTo>
                  <a:lnTo>
                    <a:pt x="1407128" y="398240"/>
                  </a:lnTo>
                  <a:lnTo>
                    <a:pt x="1412355" y="390489"/>
                  </a:lnTo>
                  <a:lnTo>
                    <a:pt x="1414272" y="381000"/>
                  </a:lnTo>
                  <a:lnTo>
                    <a:pt x="1414272" y="24384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 descr=""/>
          <p:cNvSpPr txBox="1"/>
          <p:nvPr/>
        </p:nvSpPr>
        <p:spPr>
          <a:xfrm>
            <a:off x="6979157" y="4110939"/>
            <a:ext cx="8851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E7E7E"/>
                </a:solidFill>
                <a:latin typeface="Microsoft Sans Serif"/>
                <a:cs typeface="Microsoft Sans Serif"/>
              </a:rPr>
              <a:t>Compute</a:t>
            </a:r>
            <a:r>
              <a:rPr dirty="0" sz="900" spc="5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Microsoft Sans Serif"/>
                <a:cs typeface="Microsoft Sans Serif"/>
              </a:rPr>
              <a:t>Engine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134" name="object 134" descr=""/>
          <p:cNvGrpSpPr/>
          <p:nvPr/>
        </p:nvGrpSpPr>
        <p:grpSpPr>
          <a:xfrm>
            <a:off x="6737351" y="3998976"/>
            <a:ext cx="4685030" cy="405765"/>
            <a:chOff x="6737351" y="3998976"/>
            <a:chExt cx="4685030" cy="405765"/>
          </a:xfrm>
        </p:grpSpPr>
        <p:sp>
          <p:nvSpPr>
            <p:cNvPr id="135" name="object 135" descr=""/>
            <p:cNvSpPr/>
            <p:nvPr/>
          </p:nvSpPr>
          <p:spPr>
            <a:xfrm>
              <a:off x="6738621" y="416991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6738621" y="416991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6738621" y="415329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6738621" y="415329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6738621" y="418654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6738621" y="418654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6738621" y="4236416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6738621" y="4236416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6738621" y="421979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6738621" y="421979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6738621" y="420316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6738621" y="420316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6882663" y="421979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6882663" y="421979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6882663" y="4236416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6882663" y="4236416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6882663" y="420316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6882663" y="420316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6882662" y="415329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6882662" y="415329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6882663" y="418654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6882663" y="4186542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6882662" y="416991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14612" y="0"/>
                  </a:moveTo>
                  <a:lnTo>
                    <a:pt x="0" y="0"/>
                  </a:lnTo>
                  <a:lnTo>
                    <a:pt x="0" y="8312"/>
                  </a:lnTo>
                  <a:lnTo>
                    <a:pt x="14612" y="8312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6882662" y="416991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89">
                  <a:moveTo>
                    <a:pt x="0" y="8312"/>
                  </a:moveTo>
                  <a:lnTo>
                    <a:pt x="14612" y="8312"/>
                  </a:lnTo>
                  <a:lnTo>
                    <a:pt x="14612" y="0"/>
                  </a:lnTo>
                  <a:lnTo>
                    <a:pt x="0" y="0"/>
                  </a:lnTo>
                  <a:lnTo>
                    <a:pt x="0" y="831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6822123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6822123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6855524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6855524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6838824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6838824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6805423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6805423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6772022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6772022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6788722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6788722" y="41200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6788723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6788723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6772022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6772022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6805423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6805423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6822124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6822124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838824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6838824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6855525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50" y="0"/>
                  </a:moveTo>
                  <a:lnTo>
                    <a:pt x="0" y="0"/>
                  </a:lnTo>
                  <a:lnTo>
                    <a:pt x="0" y="14546"/>
                  </a:lnTo>
                  <a:lnTo>
                    <a:pt x="8350" y="14546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6855525" y="4263431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0" y="14546"/>
                  </a:moveTo>
                  <a:lnTo>
                    <a:pt x="8350" y="14546"/>
                  </a:lnTo>
                  <a:lnTo>
                    <a:pt x="8350" y="0"/>
                  </a:lnTo>
                  <a:lnTo>
                    <a:pt x="0" y="0"/>
                  </a:lnTo>
                  <a:lnTo>
                    <a:pt x="0" y="1454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6790810" y="417199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54276" y="0"/>
                  </a:moveTo>
                  <a:lnTo>
                    <a:pt x="0" y="0"/>
                  </a:lnTo>
                  <a:lnTo>
                    <a:pt x="0" y="54030"/>
                  </a:lnTo>
                  <a:lnTo>
                    <a:pt x="54276" y="54030"/>
                  </a:lnTo>
                  <a:lnTo>
                    <a:pt x="5427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6790810" y="417199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0" y="54030"/>
                  </a:moveTo>
                  <a:lnTo>
                    <a:pt x="54276" y="54030"/>
                  </a:lnTo>
                  <a:lnTo>
                    <a:pt x="54276" y="0"/>
                  </a:lnTo>
                  <a:lnTo>
                    <a:pt x="0" y="0"/>
                  </a:lnTo>
                  <a:lnTo>
                    <a:pt x="0" y="54030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6761584" y="4142901"/>
              <a:ext cx="113030" cy="112395"/>
            </a:xfrm>
            <a:custGeom>
              <a:avLst/>
              <a:gdLst/>
              <a:ahLst/>
              <a:cxnLst/>
              <a:rect l="l" t="t" r="r" b="b"/>
              <a:pathLst>
                <a:path w="113029" h="112395">
                  <a:moveTo>
                    <a:pt x="108989" y="0"/>
                  </a:moveTo>
                  <a:lnTo>
                    <a:pt x="3738" y="0"/>
                  </a:lnTo>
                  <a:lnTo>
                    <a:pt x="0" y="3721"/>
                  </a:lnTo>
                  <a:lnTo>
                    <a:pt x="0" y="108494"/>
                  </a:lnTo>
                  <a:lnTo>
                    <a:pt x="3738" y="112218"/>
                  </a:lnTo>
                  <a:lnTo>
                    <a:pt x="108989" y="112218"/>
                  </a:lnTo>
                  <a:lnTo>
                    <a:pt x="112728" y="108494"/>
                  </a:lnTo>
                  <a:lnTo>
                    <a:pt x="112728" y="91437"/>
                  </a:lnTo>
                  <a:lnTo>
                    <a:pt x="20875" y="91437"/>
                  </a:lnTo>
                  <a:lnTo>
                    <a:pt x="20875" y="20781"/>
                  </a:lnTo>
                  <a:lnTo>
                    <a:pt x="112728" y="20781"/>
                  </a:lnTo>
                  <a:lnTo>
                    <a:pt x="112728" y="3721"/>
                  </a:lnTo>
                  <a:lnTo>
                    <a:pt x="108989" y="0"/>
                  </a:lnTo>
                  <a:close/>
                </a:path>
                <a:path w="113029" h="112395">
                  <a:moveTo>
                    <a:pt x="112728" y="20781"/>
                  </a:moveTo>
                  <a:lnTo>
                    <a:pt x="91852" y="20781"/>
                  </a:lnTo>
                  <a:lnTo>
                    <a:pt x="91852" y="91437"/>
                  </a:lnTo>
                  <a:lnTo>
                    <a:pt x="112728" y="91437"/>
                  </a:lnTo>
                  <a:lnTo>
                    <a:pt x="112728" y="2078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6761584" y="4142901"/>
              <a:ext cx="113030" cy="112395"/>
            </a:xfrm>
            <a:custGeom>
              <a:avLst/>
              <a:gdLst/>
              <a:ahLst/>
              <a:cxnLst/>
              <a:rect l="l" t="t" r="r" b="b"/>
              <a:pathLst>
                <a:path w="113029" h="112395">
                  <a:moveTo>
                    <a:pt x="104377" y="0"/>
                  </a:moveTo>
                  <a:lnTo>
                    <a:pt x="8350" y="0"/>
                  </a:lnTo>
                  <a:lnTo>
                    <a:pt x="3738" y="0"/>
                  </a:lnTo>
                  <a:lnTo>
                    <a:pt x="0" y="3721"/>
                  </a:lnTo>
                  <a:lnTo>
                    <a:pt x="0" y="8312"/>
                  </a:lnTo>
                  <a:lnTo>
                    <a:pt x="0" y="103905"/>
                  </a:lnTo>
                  <a:lnTo>
                    <a:pt x="0" y="108494"/>
                  </a:lnTo>
                  <a:lnTo>
                    <a:pt x="3738" y="112218"/>
                  </a:lnTo>
                  <a:lnTo>
                    <a:pt x="8350" y="112218"/>
                  </a:lnTo>
                  <a:lnTo>
                    <a:pt x="104378" y="112218"/>
                  </a:lnTo>
                  <a:lnTo>
                    <a:pt x="108989" y="112218"/>
                  </a:lnTo>
                  <a:lnTo>
                    <a:pt x="112728" y="108494"/>
                  </a:lnTo>
                  <a:lnTo>
                    <a:pt x="112728" y="103905"/>
                  </a:lnTo>
                  <a:lnTo>
                    <a:pt x="112728" y="8312"/>
                  </a:lnTo>
                  <a:lnTo>
                    <a:pt x="112728" y="3721"/>
                  </a:lnTo>
                  <a:lnTo>
                    <a:pt x="108989" y="0"/>
                  </a:lnTo>
                  <a:lnTo>
                    <a:pt x="104377" y="0"/>
                  </a:lnTo>
                  <a:close/>
                </a:path>
                <a:path w="113029" h="112395">
                  <a:moveTo>
                    <a:pt x="91852" y="91437"/>
                  </a:moveTo>
                  <a:lnTo>
                    <a:pt x="20875" y="91437"/>
                  </a:lnTo>
                  <a:lnTo>
                    <a:pt x="20875" y="20781"/>
                  </a:lnTo>
                  <a:lnTo>
                    <a:pt x="91852" y="20781"/>
                  </a:lnTo>
                  <a:lnTo>
                    <a:pt x="91852" y="91437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10006583" y="3998976"/>
              <a:ext cx="1416050" cy="405765"/>
            </a:xfrm>
            <a:custGeom>
              <a:avLst/>
              <a:gdLst/>
              <a:ahLst/>
              <a:cxnLst/>
              <a:rect l="l" t="t" r="r" b="b"/>
              <a:pathLst>
                <a:path w="1416050" h="405764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1000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4" y="405384"/>
                  </a:lnTo>
                  <a:lnTo>
                    <a:pt x="1391412" y="405384"/>
                  </a:lnTo>
                  <a:lnTo>
                    <a:pt x="1400901" y="403467"/>
                  </a:lnTo>
                  <a:lnTo>
                    <a:pt x="1408652" y="398240"/>
                  </a:lnTo>
                  <a:lnTo>
                    <a:pt x="1413879" y="390489"/>
                  </a:lnTo>
                  <a:lnTo>
                    <a:pt x="1415796" y="381000"/>
                  </a:lnTo>
                  <a:lnTo>
                    <a:pt x="1415796" y="24384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8" name="object 188" descr=""/>
          <p:cNvSpPr txBox="1"/>
          <p:nvPr/>
        </p:nvSpPr>
        <p:spPr>
          <a:xfrm>
            <a:off x="10397108" y="4102989"/>
            <a:ext cx="622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Cloud</a:t>
            </a:r>
            <a:r>
              <a:rPr dirty="0" sz="1000" spc="-2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35">
                <a:solidFill>
                  <a:srgbClr val="7E7E7E"/>
                </a:solidFill>
                <a:latin typeface="Microsoft Sans Serif"/>
                <a:cs typeface="Microsoft Sans Serif"/>
              </a:rPr>
              <a:t>SQL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89" name="object 189" descr=""/>
          <p:cNvGrpSpPr/>
          <p:nvPr/>
        </p:nvGrpSpPr>
        <p:grpSpPr>
          <a:xfrm>
            <a:off x="9124188" y="3224783"/>
            <a:ext cx="1416050" cy="1064895"/>
            <a:chOff x="9124188" y="3224783"/>
            <a:chExt cx="1416050" cy="1064895"/>
          </a:xfrm>
        </p:grpSpPr>
        <p:pic>
          <p:nvPicPr>
            <p:cNvPr id="190" name="object 19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34034" y="4108143"/>
              <a:ext cx="181067" cy="181052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9124188" y="3224783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1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2523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3" y="406907"/>
                  </a:lnTo>
                  <a:lnTo>
                    <a:pt x="1391411" y="406907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5" y="382523"/>
                  </a:lnTo>
                  <a:lnTo>
                    <a:pt x="1415795" y="24383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2" name="object 192" descr=""/>
          <p:cNvSpPr txBox="1"/>
          <p:nvPr/>
        </p:nvSpPr>
        <p:spPr>
          <a:xfrm>
            <a:off x="9515347" y="3261105"/>
            <a:ext cx="663575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Production Project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93" name="object 193" descr=""/>
          <p:cNvGrpSpPr/>
          <p:nvPr/>
        </p:nvGrpSpPr>
        <p:grpSpPr>
          <a:xfrm>
            <a:off x="7331964" y="3224783"/>
            <a:ext cx="2092960" cy="407034"/>
            <a:chOff x="7331964" y="3224783"/>
            <a:chExt cx="2092960" cy="407034"/>
          </a:xfrm>
        </p:grpSpPr>
        <p:pic>
          <p:nvPicPr>
            <p:cNvPr id="194" name="object 19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4584" y="3328415"/>
              <a:ext cx="179831" cy="179832"/>
            </a:xfrm>
            <a:prstGeom prst="rect">
              <a:avLst/>
            </a:prstGeom>
          </p:spPr>
        </p:pic>
        <p:sp>
          <p:nvSpPr>
            <p:cNvPr id="195" name="object 195" descr=""/>
            <p:cNvSpPr/>
            <p:nvPr/>
          </p:nvSpPr>
          <p:spPr>
            <a:xfrm>
              <a:off x="7331964" y="3224783"/>
              <a:ext cx="1416050" cy="407034"/>
            </a:xfrm>
            <a:custGeom>
              <a:avLst/>
              <a:gdLst/>
              <a:ahLst/>
              <a:cxnLst/>
              <a:rect l="l" t="t" r="r" b="b"/>
              <a:pathLst>
                <a:path w="1416050" h="407035">
                  <a:moveTo>
                    <a:pt x="1391411" y="0"/>
                  </a:moveTo>
                  <a:lnTo>
                    <a:pt x="24383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2523"/>
                  </a:lnTo>
                  <a:lnTo>
                    <a:pt x="1916" y="392013"/>
                  </a:lnTo>
                  <a:lnTo>
                    <a:pt x="7143" y="399764"/>
                  </a:lnTo>
                  <a:lnTo>
                    <a:pt x="14894" y="404991"/>
                  </a:lnTo>
                  <a:lnTo>
                    <a:pt x="24383" y="406907"/>
                  </a:lnTo>
                  <a:lnTo>
                    <a:pt x="1391411" y="406907"/>
                  </a:lnTo>
                  <a:lnTo>
                    <a:pt x="1400901" y="404991"/>
                  </a:lnTo>
                  <a:lnTo>
                    <a:pt x="1408652" y="399764"/>
                  </a:lnTo>
                  <a:lnTo>
                    <a:pt x="1413879" y="392013"/>
                  </a:lnTo>
                  <a:lnTo>
                    <a:pt x="1415795" y="382523"/>
                  </a:lnTo>
                  <a:lnTo>
                    <a:pt x="1415795" y="24383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6" name="object 196" descr=""/>
          <p:cNvSpPr txBox="1"/>
          <p:nvPr/>
        </p:nvSpPr>
        <p:spPr>
          <a:xfrm>
            <a:off x="7722869" y="3261105"/>
            <a:ext cx="80772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Development Project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97" name="object 197" descr=""/>
          <p:cNvGrpSpPr/>
          <p:nvPr/>
        </p:nvGrpSpPr>
        <p:grpSpPr>
          <a:xfrm>
            <a:off x="7452359" y="1906904"/>
            <a:ext cx="3968750" cy="1601470"/>
            <a:chOff x="7452359" y="1906904"/>
            <a:chExt cx="3968750" cy="1601470"/>
          </a:xfrm>
        </p:grpSpPr>
        <p:pic>
          <p:nvPicPr>
            <p:cNvPr id="198" name="object 19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59" y="3328415"/>
              <a:ext cx="179831" cy="179832"/>
            </a:xfrm>
            <a:prstGeom prst="rect">
              <a:avLst/>
            </a:prstGeom>
          </p:spPr>
        </p:pic>
        <p:sp>
          <p:nvSpPr>
            <p:cNvPr id="199" name="object 199" descr=""/>
            <p:cNvSpPr/>
            <p:nvPr/>
          </p:nvSpPr>
          <p:spPr>
            <a:xfrm>
              <a:off x="8902445" y="1916429"/>
              <a:ext cx="1811655" cy="455295"/>
            </a:xfrm>
            <a:custGeom>
              <a:avLst/>
              <a:gdLst/>
              <a:ahLst/>
              <a:cxnLst/>
              <a:rect l="l" t="t" r="r" b="b"/>
              <a:pathLst>
                <a:path w="1811654" h="455294">
                  <a:moveTo>
                    <a:pt x="949451" y="156464"/>
                  </a:moveTo>
                  <a:lnTo>
                    <a:pt x="949451" y="0"/>
                  </a:lnTo>
                </a:path>
                <a:path w="1811654" h="455294">
                  <a:moveTo>
                    <a:pt x="0" y="184404"/>
                  </a:moveTo>
                  <a:lnTo>
                    <a:pt x="1811274" y="184404"/>
                  </a:lnTo>
                </a:path>
                <a:path w="1811654" h="455294">
                  <a:moveTo>
                    <a:pt x="0" y="193548"/>
                  </a:moveTo>
                  <a:lnTo>
                    <a:pt x="0" y="454914"/>
                  </a:lnTo>
                </a:path>
              </a:pathLst>
            </a:custGeom>
            <a:ln w="19050">
              <a:solidFill>
                <a:srgbClr val="7E7E7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10005059" y="2369819"/>
              <a:ext cx="1416050" cy="405765"/>
            </a:xfrm>
            <a:custGeom>
              <a:avLst/>
              <a:gdLst/>
              <a:ahLst/>
              <a:cxnLst/>
              <a:rect l="l" t="t" r="r" b="b"/>
              <a:pathLst>
                <a:path w="1416050" h="405764">
                  <a:moveTo>
                    <a:pt x="1391412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3"/>
                  </a:lnTo>
                  <a:lnTo>
                    <a:pt x="0" y="381000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4" y="405383"/>
                  </a:lnTo>
                  <a:lnTo>
                    <a:pt x="1391412" y="405383"/>
                  </a:lnTo>
                  <a:lnTo>
                    <a:pt x="1400901" y="403467"/>
                  </a:lnTo>
                  <a:lnTo>
                    <a:pt x="1408652" y="398240"/>
                  </a:lnTo>
                  <a:lnTo>
                    <a:pt x="1413879" y="390489"/>
                  </a:lnTo>
                  <a:lnTo>
                    <a:pt x="1415796" y="381000"/>
                  </a:lnTo>
                  <a:lnTo>
                    <a:pt x="1415796" y="24383"/>
                  </a:lnTo>
                  <a:lnTo>
                    <a:pt x="1413879" y="14894"/>
                  </a:lnTo>
                  <a:lnTo>
                    <a:pt x="1408652" y="7143"/>
                  </a:lnTo>
                  <a:lnTo>
                    <a:pt x="1400901" y="191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1" name="object 201" descr=""/>
          <p:cNvSpPr txBox="1"/>
          <p:nvPr/>
        </p:nvSpPr>
        <p:spPr>
          <a:xfrm>
            <a:off x="10395966" y="2473198"/>
            <a:ext cx="5283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Logistics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202" name="object 202" descr=""/>
          <p:cNvGrpSpPr/>
          <p:nvPr/>
        </p:nvGrpSpPr>
        <p:grpSpPr>
          <a:xfrm>
            <a:off x="8226552" y="2368295"/>
            <a:ext cx="2075814" cy="405765"/>
            <a:chOff x="8226552" y="2368295"/>
            <a:chExt cx="2075814" cy="405765"/>
          </a:xfrm>
        </p:grpSpPr>
        <p:pic>
          <p:nvPicPr>
            <p:cNvPr id="203" name="object 20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1479" y="2516839"/>
              <a:ext cx="140382" cy="105944"/>
            </a:xfrm>
            <a:prstGeom prst="rect">
              <a:avLst/>
            </a:prstGeom>
          </p:spPr>
        </p:pic>
        <p:sp>
          <p:nvSpPr>
            <p:cNvPr id="204" name="object 204" descr=""/>
            <p:cNvSpPr/>
            <p:nvPr/>
          </p:nvSpPr>
          <p:spPr>
            <a:xfrm>
              <a:off x="8226552" y="2368295"/>
              <a:ext cx="1416050" cy="405765"/>
            </a:xfrm>
            <a:custGeom>
              <a:avLst/>
              <a:gdLst/>
              <a:ahLst/>
              <a:cxnLst/>
              <a:rect l="l" t="t" r="r" b="b"/>
              <a:pathLst>
                <a:path w="1416050" h="405764">
                  <a:moveTo>
                    <a:pt x="1415796" y="3048"/>
                  </a:moveTo>
                  <a:lnTo>
                    <a:pt x="1402562" y="3048"/>
                  </a:lnTo>
                  <a:lnTo>
                    <a:pt x="1400898" y="1917"/>
                  </a:lnTo>
                  <a:lnTo>
                    <a:pt x="1391412" y="0"/>
                  </a:lnTo>
                  <a:lnTo>
                    <a:pt x="24384" y="0"/>
                  </a:lnTo>
                  <a:lnTo>
                    <a:pt x="14884" y="1917"/>
                  </a:lnTo>
                  <a:lnTo>
                    <a:pt x="7137" y="7150"/>
                  </a:lnTo>
                  <a:lnTo>
                    <a:pt x="1905" y="14897"/>
                  </a:lnTo>
                  <a:lnTo>
                    <a:pt x="0" y="24384"/>
                  </a:lnTo>
                  <a:lnTo>
                    <a:pt x="0" y="381000"/>
                  </a:lnTo>
                  <a:lnTo>
                    <a:pt x="1905" y="390499"/>
                  </a:lnTo>
                  <a:lnTo>
                    <a:pt x="7137" y="398246"/>
                  </a:lnTo>
                  <a:lnTo>
                    <a:pt x="14884" y="403479"/>
                  </a:lnTo>
                  <a:lnTo>
                    <a:pt x="24384" y="405384"/>
                  </a:lnTo>
                  <a:lnTo>
                    <a:pt x="1391412" y="405384"/>
                  </a:lnTo>
                  <a:lnTo>
                    <a:pt x="1400898" y="403479"/>
                  </a:lnTo>
                  <a:lnTo>
                    <a:pt x="1402588" y="402336"/>
                  </a:lnTo>
                  <a:lnTo>
                    <a:pt x="1415796" y="402336"/>
                  </a:lnTo>
                  <a:lnTo>
                    <a:pt x="1415796" y="381000"/>
                  </a:lnTo>
                  <a:lnTo>
                    <a:pt x="1415796" y="24384"/>
                  </a:lnTo>
                  <a:lnTo>
                    <a:pt x="1415796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5" name="object 205" descr=""/>
          <p:cNvSpPr txBox="1"/>
          <p:nvPr/>
        </p:nvSpPr>
        <p:spPr>
          <a:xfrm>
            <a:off x="8616442" y="2406472"/>
            <a:ext cx="904240" cy="315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140"/>
              </a:lnSpc>
              <a:spcBef>
                <a:spcPts val="95"/>
              </a:spcBef>
            </a:pPr>
            <a:r>
              <a:rPr dirty="0" sz="1000" spc="10">
                <a:solidFill>
                  <a:srgbClr val="7E7E7E"/>
                </a:solidFill>
                <a:latin typeface="Microsoft Sans Serif"/>
                <a:cs typeface="Microsoft Sans Serif"/>
              </a:rPr>
              <a:t>Production</a:t>
            </a:r>
            <a:r>
              <a:rPr dirty="0" sz="1000" spc="9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25">
                <a:solidFill>
                  <a:srgbClr val="7E7E7E"/>
                </a:solidFill>
                <a:latin typeface="Microsoft Sans Serif"/>
                <a:cs typeface="Microsoft Sans Serif"/>
              </a:rPr>
              <a:t>and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ts val="1140"/>
              </a:lnSpc>
            </a:pPr>
            <a:r>
              <a:rPr dirty="0" sz="1000" spc="-25">
                <a:solidFill>
                  <a:srgbClr val="7E7E7E"/>
                </a:solidFill>
                <a:latin typeface="Microsoft Sans Serif"/>
                <a:cs typeface="Microsoft Sans Serif"/>
              </a:rPr>
              <a:t>R&amp;D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206" name="object 206" descr=""/>
          <p:cNvGrpSpPr/>
          <p:nvPr/>
        </p:nvGrpSpPr>
        <p:grpSpPr>
          <a:xfrm>
            <a:off x="7288148" y="2091308"/>
            <a:ext cx="3446779" cy="2313305"/>
            <a:chOff x="7288148" y="2091308"/>
            <a:chExt cx="3446779" cy="2313305"/>
          </a:xfrm>
        </p:grpSpPr>
        <p:pic>
          <p:nvPicPr>
            <p:cNvPr id="207" name="object 20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791" y="2515318"/>
              <a:ext cx="139218" cy="105937"/>
            </a:xfrm>
            <a:prstGeom prst="rect">
              <a:avLst/>
            </a:prstGeom>
          </p:spPr>
        </p:pic>
        <p:sp>
          <p:nvSpPr>
            <p:cNvPr id="208" name="object 208" descr=""/>
            <p:cNvSpPr/>
            <p:nvPr/>
          </p:nvSpPr>
          <p:spPr>
            <a:xfrm>
              <a:off x="7297673" y="2100833"/>
              <a:ext cx="3427729" cy="1899285"/>
            </a:xfrm>
            <a:custGeom>
              <a:avLst/>
              <a:gdLst/>
              <a:ahLst/>
              <a:cxnLst/>
              <a:rect l="l" t="t" r="r" b="b"/>
              <a:pathLst>
                <a:path w="3427729" h="1899285">
                  <a:moveTo>
                    <a:pt x="1595627" y="878713"/>
                  </a:moveTo>
                  <a:lnTo>
                    <a:pt x="1595627" y="670560"/>
                  </a:lnTo>
                </a:path>
                <a:path w="3427729" h="1899285">
                  <a:moveTo>
                    <a:pt x="726948" y="915924"/>
                  </a:moveTo>
                  <a:lnTo>
                    <a:pt x="2560447" y="915924"/>
                  </a:lnTo>
                </a:path>
                <a:path w="3427729" h="1899285">
                  <a:moveTo>
                    <a:pt x="726948" y="914400"/>
                  </a:moveTo>
                  <a:lnTo>
                    <a:pt x="726948" y="1122679"/>
                  </a:lnTo>
                </a:path>
                <a:path w="3427729" h="1899285">
                  <a:moveTo>
                    <a:pt x="2554224" y="1105789"/>
                  </a:moveTo>
                  <a:lnTo>
                    <a:pt x="2554224" y="900683"/>
                  </a:lnTo>
                </a:path>
                <a:path w="3427729" h="1899285">
                  <a:moveTo>
                    <a:pt x="743711" y="1677034"/>
                  </a:moveTo>
                  <a:lnTo>
                    <a:pt x="743711" y="1528571"/>
                  </a:lnTo>
                </a:path>
                <a:path w="3427729" h="1899285">
                  <a:moveTo>
                    <a:pt x="0" y="1711452"/>
                  </a:moveTo>
                  <a:lnTo>
                    <a:pt x="3416427" y="1711452"/>
                  </a:lnTo>
                </a:path>
                <a:path w="3427729" h="1899285">
                  <a:moveTo>
                    <a:pt x="0" y="1709927"/>
                  </a:moveTo>
                  <a:lnTo>
                    <a:pt x="0" y="1891664"/>
                  </a:lnTo>
                </a:path>
                <a:path w="3427729" h="1899285">
                  <a:moveTo>
                    <a:pt x="3427476" y="1898777"/>
                  </a:moveTo>
                  <a:lnTo>
                    <a:pt x="3427476" y="1688591"/>
                  </a:lnTo>
                </a:path>
                <a:path w="3427729" h="1899285">
                  <a:moveTo>
                    <a:pt x="1708403" y="1897888"/>
                  </a:moveTo>
                  <a:lnTo>
                    <a:pt x="1708403" y="1711452"/>
                  </a:lnTo>
                </a:path>
                <a:path w="3427729" h="1899285">
                  <a:moveTo>
                    <a:pt x="3416807" y="268986"/>
                  </a:moveTo>
                  <a:lnTo>
                    <a:pt x="3416807" y="0"/>
                  </a:lnTo>
                </a:path>
              </a:pathLst>
            </a:custGeom>
            <a:ln w="19050">
              <a:solidFill>
                <a:srgbClr val="7E7E7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8298179" y="3998976"/>
              <a:ext cx="1414780" cy="405765"/>
            </a:xfrm>
            <a:custGeom>
              <a:avLst/>
              <a:gdLst/>
              <a:ahLst/>
              <a:cxnLst/>
              <a:rect l="l" t="t" r="r" b="b"/>
              <a:pathLst>
                <a:path w="1414779" h="405764">
                  <a:moveTo>
                    <a:pt x="1389888" y="0"/>
                  </a:moveTo>
                  <a:lnTo>
                    <a:pt x="24384" y="0"/>
                  </a:lnTo>
                  <a:lnTo>
                    <a:pt x="14894" y="1916"/>
                  </a:lnTo>
                  <a:lnTo>
                    <a:pt x="7143" y="7143"/>
                  </a:lnTo>
                  <a:lnTo>
                    <a:pt x="1916" y="14894"/>
                  </a:lnTo>
                  <a:lnTo>
                    <a:pt x="0" y="24384"/>
                  </a:lnTo>
                  <a:lnTo>
                    <a:pt x="0" y="381000"/>
                  </a:lnTo>
                  <a:lnTo>
                    <a:pt x="1916" y="390489"/>
                  </a:lnTo>
                  <a:lnTo>
                    <a:pt x="7143" y="398240"/>
                  </a:lnTo>
                  <a:lnTo>
                    <a:pt x="14894" y="403467"/>
                  </a:lnTo>
                  <a:lnTo>
                    <a:pt x="24384" y="405384"/>
                  </a:lnTo>
                  <a:lnTo>
                    <a:pt x="1389888" y="405384"/>
                  </a:lnTo>
                  <a:lnTo>
                    <a:pt x="1399377" y="403467"/>
                  </a:lnTo>
                  <a:lnTo>
                    <a:pt x="1407128" y="398240"/>
                  </a:lnTo>
                  <a:lnTo>
                    <a:pt x="1412355" y="390489"/>
                  </a:lnTo>
                  <a:lnTo>
                    <a:pt x="1414272" y="381000"/>
                  </a:lnTo>
                  <a:lnTo>
                    <a:pt x="1414272" y="24384"/>
                  </a:lnTo>
                  <a:lnTo>
                    <a:pt x="1412355" y="14894"/>
                  </a:lnTo>
                  <a:lnTo>
                    <a:pt x="1407128" y="7143"/>
                  </a:lnTo>
                  <a:lnTo>
                    <a:pt x="1399377" y="1916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0" name="object 210" descr=""/>
          <p:cNvSpPr txBox="1"/>
          <p:nvPr/>
        </p:nvSpPr>
        <p:spPr>
          <a:xfrm>
            <a:off x="8688069" y="4102989"/>
            <a:ext cx="5943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7E7E7E"/>
                </a:solidFill>
                <a:latin typeface="Microsoft Sans Serif"/>
                <a:cs typeface="Microsoft Sans Serif"/>
              </a:rPr>
              <a:t>Big</a:t>
            </a:r>
            <a:r>
              <a:rPr dirty="0" sz="1000" spc="-2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Microsoft Sans Serif"/>
                <a:cs typeface="Microsoft Sans Serif"/>
              </a:rPr>
              <a:t>Query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211" name="object 21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65819" y="4114800"/>
            <a:ext cx="179831" cy="179831"/>
          </a:xfrm>
          <a:prstGeom prst="rect">
            <a:avLst/>
          </a:prstGeom>
        </p:spPr>
      </p:pic>
      <p:sp>
        <p:nvSpPr>
          <p:cNvPr id="212" name="object 212" descr=""/>
          <p:cNvSpPr txBox="1"/>
          <p:nvPr/>
        </p:nvSpPr>
        <p:spPr>
          <a:xfrm>
            <a:off x="9155048" y="6280977"/>
            <a:ext cx="2426335" cy="23431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450" spc="-10">
                <a:solidFill>
                  <a:srgbClr val="7E7E7E"/>
                </a:solidFill>
                <a:latin typeface="Microsoft Sans Serif"/>
                <a:cs typeface="Microsoft Sans Serif"/>
              </a:rPr>
              <a:t>Source</a:t>
            </a:r>
            <a:r>
              <a:rPr dirty="0" sz="1450" spc="-8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450">
                <a:solidFill>
                  <a:srgbClr val="7E7E7E"/>
                </a:solidFill>
                <a:latin typeface="Microsoft Sans Serif"/>
                <a:cs typeface="Microsoft Sans Serif"/>
              </a:rPr>
              <a:t>:</a:t>
            </a:r>
            <a:r>
              <a:rPr dirty="0" sz="1450" spc="-6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1450" spc="-125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Microsoft Sans Serif"/>
                <a:cs typeface="Microsoft Sans Serif"/>
                <a:hlinkClick r:id="rId13"/>
              </a:rPr>
              <a:t>GCP</a:t>
            </a:r>
            <a:r>
              <a:rPr dirty="0" u="sng" sz="1450" spc="-55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Microsoft Sans Serif"/>
                <a:cs typeface="Microsoft Sans Serif"/>
                <a:hlinkClick r:id="rId13"/>
              </a:rPr>
              <a:t> </a:t>
            </a:r>
            <a:r>
              <a:rPr dirty="0" u="sng" sz="1450" spc="-1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Microsoft Sans Serif"/>
                <a:cs typeface="Microsoft Sans Serif"/>
                <a:hlinkClick r:id="rId13"/>
              </a:rPr>
              <a:t>documentation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13" name="object 2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5882" y="2823591"/>
            <a:ext cx="1393825" cy="570230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75"/>
              </a:lnSpc>
            </a:pPr>
            <a:r>
              <a:rPr dirty="0" sz="4000" spc="-20"/>
              <a:t>Demo</a:t>
            </a:r>
            <a:endParaRPr sz="4000"/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3745" y="3524630"/>
            <a:ext cx="6617970" cy="570230"/>
          </a:xfrm>
          <a:prstGeom prst="rect">
            <a:avLst/>
          </a:prstGeom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75"/>
              </a:lnSpc>
            </a:pPr>
            <a:r>
              <a:rPr dirty="0" sz="4000">
                <a:latin typeface="Microsoft Sans Serif"/>
                <a:cs typeface="Microsoft Sans Serif"/>
              </a:rPr>
              <a:t>Understanding</a:t>
            </a:r>
            <a:r>
              <a:rPr dirty="0" sz="4000" spc="114">
                <a:latin typeface="Microsoft Sans Serif"/>
                <a:cs typeface="Microsoft Sans Serif"/>
              </a:rPr>
              <a:t> </a:t>
            </a:r>
            <a:r>
              <a:rPr dirty="0" sz="4000" spc="80">
                <a:latin typeface="Microsoft Sans Serif"/>
                <a:cs typeface="Microsoft Sans Serif"/>
              </a:rPr>
              <a:t>Billing</a:t>
            </a:r>
            <a:r>
              <a:rPr dirty="0" sz="4000" spc="90">
                <a:latin typeface="Microsoft Sans Serif"/>
                <a:cs typeface="Microsoft Sans Serif"/>
              </a:rPr>
              <a:t> </a:t>
            </a:r>
            <a:r>
              <a:rPr dirty="0" sz="4000" spc="75">
                <a:latin typeface="Microsoft Sans Serif"/>
                <a:cs typeface="Microsoft Sans Serif"/>
              </a:rPr>
              <a:t>in </a:t>
            </a:r>
            <a:r>
              <a:rPr dirty="0" sz="4000" spc="-405">
                <a:latin typeface="Microsoft Sans Serif"/>
                <a:cs typeface="Microsoft Sans Serif"/>
              </a:rPr>
              <a:t>GCP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096000" y="2103119"/>
              <a:ext cx="0" cy="2651125"/>
            </a:xfrm>
            <a:custGeom>
              <a:avLst/>
              <a:gdLst/>
              <a:ahLst/>
              <a:cxnLst/>
              <a:rect l="l" t="t" r="r" b="b"/>
              <a:pathLst>
                <a:path w="0" h="2651125">
                  <a:moveTo>
                    <a:pt x="0" y="0"/>
                  </a:moveTo>
                  <a:lnTo>
                    <a:pt x="0" y="2650616"/>
                  </a:lnTo>
                </a:path>
              </a:pathLst>
            </a:custGeom>
            <a:ln w="12700">
              <a:solidFill>
                <a:srgbClr val="0F171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090672" y="2055875"/>
              <a:ext cx="1399540" cy="2141220"/>
            </a:xfrm>
            <a:custGeom>
              <a:avLst/>
              <a:gdLst/>
              <a:ahLst/>
              <a:cxnLst/>
              <a:rect l="l" t="t" r="r" b="b"/>
              <a:pathLst>
                <a:path w="1399539" h="2141220">
                  <a:moveTo>
                    <a:pt x="1278763" y="0"/>
                  </a:moveTo>
                  <a:lnTo>
                    <a:pt x="120268" y="0"/>
                  </a:lnTo>
                  <a:lnTo>
                    <a:pt x="73455" y="9451"/>
                  </a:lnTo>
                  <a:lnTo>
                    <a:pt x="35226" y="35226"/>
                  </a:lnTo>
                  <a:lnTo>
                    <a:pt x="9451" y="73455"/>
                  </a:lnTo>
                  <a:lnTo>
                    <a:pt x="0" y="120269"/>
                  </a:lnTo>
                  <a:lnTo>
                    <a:pt x="0" y="2020951"/>
                  </a:lnTo>
                  <a:lnTo>
                    <a:pt x="9451" y="2067764"/>
                  </a:lnTo>
                  <a:lnTo>
                    <a:pt x="35226" y="2105993"/>
                  </a:lnTo>
                  <a:lnTo>
                    <a:pt x="73455" y="2131768"/>
                  </a:lnTo>
                  <a:lnTo>
                    <a:pt x="120268" y="2141220"/>
                  </a:lnTo>
                  <a:lnTo>
                    <a:pt x="1278763" y="2141220"/>
                  </a:lnTo>
                  <a:lnTo>
                    <a:pt x="1325576" y="2131768"/>
                  </a:lnTo>
                  <a:lnTo>
                    <a:pt x="1363805" y="2105993"/>
                  </a:lnTo>
                  <a:lnTo>
                    <a:pt x="1389580" y="2067764"/>
                  </a:lnTo>
                  <a:lnTo>
                    <a:pt x="1399031" y="2020951"/>
                  </a:lnTo>
                  <a:lnTo>
                    <a:pt x="1399031" y="120269"/>
                  </a:lnTo>
                  <a:lnTo>
                    <a:pt x="1389580" y="73455"/>
                  </a:lnTo>
                  <a:lnTo>
                    <a:pt x="1363805" y="35226"/>
                  </a:lnTo>
                  <a:lnTo>
                    <a:pt x="1325576" y="9451"/>
                  </a:lnTo>
                  <a:lnTo>
                    <a:pt x="1278763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090672" y="2055875"/>
              <a:ext cx="1399540" cy="2141220"/>
            </a:xfrm>
            <a:custGeom>
              <a:avLst/>
              <a:gdLst/>
              <a:ahLst/>
              <a:cxnLst/>
              <a:rect l="l" t="t" r="r" b="b"/>
              <a:pathLst>
                <a:path w="1399539" h="2141220">
                  <a:moveTo>
                    <a:pt x="0" y="120269"/>
                  </a:moveTo>
                  <a:lnTo>
                    <a:pt x="9451" y="73455"/>
                  </a:lnTo>
                  <a:lnTo>
                    <a:pt x="35226" y="35226"/>
                  </a:lnTo>
                  <a:lnTo>
                    <a:pt x="73455" y="9451"/>
                  </a:lnTo>
                  <a:lnTo>
                    <a:pt x="120268" y="0"/>
                  </a:lnTo>
                  <a:lnTo>
                    <a:pt x="1278763" y="0"/>
                  </a:lnTo>
                  <a:lnTo>
                    <a:pt x="1325576" y="9451"/>
                  </a:lnTo>
                  <a:lnTo>
                    <a:pt x="1363805" y="35226"/>
                  </a:lnTo>
                  <a:lnTo>
                    <a:pt x="1389580" y="73455"/>
                  </a:lnTo>
                  <a:lnTo>
                    <a:pt x="1399031" y="120269"/>
                  </a:lnTo>
                  <a:lnTo>
                    <a:pt x="1399031" y="2020951"/>
                  </a:lnTo>
                  <a:lnTo>
                    <a:pt x="1389580" y="2067764"/>
                  </a:lnTo>
                  <a:lnTo>
                    <a:pt x="1363805" y="2105993"/>
                  </a:lnTo>
                  <a:lnTo>
                    <a:pt x="1325576" y="2131768"/>
                  </a:lnTo>
                  <a:lnTo>
                    <a:pt x="1278763" y="2141220"/>
                  </a:lnTo>
                  <a:lnTo>
                    <a:pt x="120268" y="2141220"/>
                  </a:lnTo>
                  <a:lnTo>
                    <a:pt x="73455" y="2131768"/>
                  </a:lnTo>
                  <a:lnTo>
                    <a:pt x="35226" y="2105993"/>
                  </a:lnTo>
                  <a:lnTo>
                    <a:pt x="9451" y="2067764"/>
                  </a:lnTo>
                  <a:lnTo>
                    <a:pt x="0" y="2020951"/>
                  </a:lnTo>
                  <a:lnTo>
                    <a:pt x="0" y="120269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596639" y="3933444"/>
              <a:ext cx="387350" cy="177165"/>
            </a:xfrm>
            <a:custGeom>
              <a:avLst/>
              <a:gdLst/>
              <a:ahLst/>
              <a:cxnLst/>
              <a:rect l="l" t="t" r="r" b="b"/>
              <a:pathLst>
                <a:path w="387350" h="177164">
                  <a:moveTo>
                    <a:pt x="357632" y="0"/>
                  </a:moveTo>
                  <a:lnTo>
                    <a:pt x="29463" y="0"/>
                  </a:lnTo>
                  <a:lnTo>
                    <a:pt x="18002" y="2317"/>
                  </a:lnTo>
                  <a:lnTo>
                    <a:pt x="8636" y="8635"/>
                  </a:lnTo>
                  <a:lnTo>
                    <a:pt x="2317" y="18002"/>
                  </a:lnTo>
                  <a:lnTo>
                    <a:pt x="0" y="29463"/>
                  </a:lnTo>
                  <a:lnTo>
                    <a:pt x="0" y="147319"/>
                  </a:lnTo>
                  <a:lnTo>
                    <a:pt x="2317" y="158781"/>
                  </a:lnTo>
                  <a:lnTo>
                    <a:pt x="8636" y="168147"/>
                  </a:lnTo>
                  <a:lnTo>
                    <a:pt x="18002" y="174466"/>
                  </a:lnTo>
                  <a:lnTo>
                    <a:pt x="29463" y="176783"/>
                  </a:lnTo>
                  <a:lnTo>
                    <a:pt x="357632" y="176783"/>
                  </a:lnTo>
                  <a:lnTo>
                    <a:pt x="369093" y="174466"/>
                  </a:lnTo>
                  <a:lnTo>
                    <a:pt x="378460" y="168147"/>
                  </a:lnTo>
                  <a:lnTo>
                    <a:pt x="384778" y="158781"/>
                  </a:lnTo>
                  <a:lnTo>
                    <a:pt x="387096" y="147319"/>
                  </a:lnTo>
                  <a:lnTo>
                    <a:pt x="387096" y="29463"/>
                  </a:lnTo>
                  <a:lnTo>
                    <a:pt x="384778" y="18002"/>
                  </a:lnTo>
                  <a:lnTo>
                    <a:pt x="378460" y="8635"/>
                  </a:lnTo>
                  <a:lnTo>
                    <a:pt x="369093" y="2317"/>
                  </a:lnTo>
                  <a:lnTo>
                    <a:pt x="357632" y="0"/>
                  </a:lnTo>
                  <a:close/>
                </a:path>
              </a:pathLst>
            </a:custGeom>
            <a:solidFill>
              <a:srgbClr val="385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12592" y="2243327"/>
              <a:ext cx="1155700" cy="1603375"/>
            </a:xfrm>
            <a:custGeom>
              <a:avLst/>
              <a:gdLst/>
              <a:ahLst/>
              <a:cxnLst/>
              <a:rect l="l" t="t" r="r" b="b"/>
              <a:pathLst>
                <a:path w="1155700" h="1603375">
                  <a:moveTo>
                    <a:pt x="1059433" y="0"/>
                  </a:moveTo>
                  <a:lnTo>
                    <a:pt x="95757" y="0"/>
                  </a:lnTo>
                  <a:lnTo>
                    <a:pt x="58507" y="7532"/>
                  </a:lnTo>
                  <a:lnTo>
                    <a:pt x="28066" y="28066"/>
                  </a:lnTo>
                  <a:lnTo>
                    <a:pt x="7532" y="58507"/>
                  </a:lnTo>
                  <a:lnTo>
                    <a:pt x="0" y="95758"/>
                  </a:lnTo>
                  <a:lnTo>
                    <a:pt x="0" y="1507490"/>
                  </a:lnTo>
                  <a:lnTo>
                    <a:pt x="7532" y="1544740"/>
                  </a:lnTo>
                  <a:lnTo>
                    <a:pt x="28066" y="1575181"/>
                  </a:lnTo>
                  <a:lnTo>
                    <a:pt x="58507" y="1595715"/>
                  </a:lnTo>
                  <a:lnTo>
                    <a:pt x="95757" y="1603248"/>
                  </a:lnTo>
                  <a:lnTo>
                    <a:pt x="1059433" y="1603248"/>
                  </a:lnTo>
                  <a:lnTo>
                    <a:pt x="1096684" y="1595715"/>
                  </a:lnTo>
                  <a:lnTo>
                    <a:pt x="1127125" y="1575181"/>
                  </a:lnTo>
                  <a:lnTo>
                    <a:pt x="1147659" y="1544740"/>
                  </a:lnTo>
                  <a:lnTo>
                    <a:pt x="1155192" y="1507490"/>
                  </a:lnTo>
                  <a:lnTo>
                    <a:pt x="1155192" y="95758"/>
                  </a:lnTo>
                  <a:lnTo>
                    <a:pt x="1147659" y="58507"/>
                  </a:lnTo>
                  <a:lnTo>
                    <a:pt x="1127125" y="28066"/>
                  </a:lnTo>
                  <a:lnTo>
                    <a:pt x="1096684" y="7532"/>
                  </a:lnTo>
                  <a:lnTo>
                    <a:pt x="1059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12592" y="2243327"/>
              <a:ext cx="1155700" cy="1603375"/>
            </a:xfrm>
            <a:custGeom>
              <a:avLst/>
              <a:gdLst/>
              <a:ahLst/>
              <a:cxnLst/>
              <a:rect l="l" t="t" r="r" b="b"/>
              <a:pathLst>
                <a:path w="1155700" h="1603375">
                  <a:moveTo>
                    <a:pt x="0" y="95758"/>
                  </a:moveTo>
                  <a:lnTo>
                    <a:pt x="7532" y="58507"/>
                  </a:lnTo>
                  <a:lnTo>
                    <a:pt x="28066" y="28066"/>
                  </a:lnTo>
                  <a:lnTo>
                    <a:pt x="58507" y="7532"/>
                  </a:lnTo>
                  <a:lnTo>
                    <a:pt x="95757" y="0"/>
                  </a:lnTo>
                  <a:lnTo>
                    <a:pt x="1059433" y="0"/>
                  </a:lnTo>
                  <a:lnTo>
                    <a:pt x="1096684" y="7532"/>
                  </a:lnTo>
                  <a:lnTo>
                    <a:pt x="1127125" y="28066"/>
                  </a:lnTo>
                  <a:lnTo>
                    <a:pt x="1147659" y="58507"/>
                  </a:lnTo>
                  <a:lnTo>
                    <a:pt x="1155192" y="95758"/>
                  </a:lnTo>
                  <a:lnTo>
                    <a:pt x="1155192" y="1507490"/>
                  </a:lnTo>
                  <a:lnTo>
                    <a:pt x="1147659" y="1544740"/>
                  </a:lnTo>
                  <a:lnTo>
                    <a:pt x="1127125" y="1575181"/>
                  </a:lnTo>
                  <a:lnTo>
                    <a:pt x="1096684" y="1595715"/>
                  </a:lnTo>
                  <a:lnTo>
                    <a:pt x="1059433" y="1603248"/>
                  </a:lnTo>
                  <a:lnTo>
                    <a:pt x="95757" y="1603248"/>
                  </a:lnTo>
                  <a:lnTo>
                    <a:pt x="58507" y="1595715"/>
                  </a:lnTo>
                  <a:lnTo>
                    <a:pt x="28066" y="1575181"/>
                  </a:lnTo>
                  <a:lnTo>
                    <a:pt x="7532" y="1544740"/>
                  </a:lnTo>
                  <a:lnTo>
                    <a:pt x="0" y="1507490"/>
                  </a:lnTo>
                  <a:lnTo>
                    <a:pt x="0" y="95758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66972" y="2673095"/>
              <a:ext cx="932815" cy="932815"/>
            </a:xfrm>
            <a:custGeom>
              <a:avLst/>
              <a:gdLst/>
              <a:ahLst/>
              <a:cxnLst/>
              <a:rect l="l" t="t" r="r" b="b"/>
              <a:pathLst>
                <a:path w="932814" h="932814">
                  <a:moveTo>
                    <a:pt x="777239" y="0"/>
                  </a:moveTo>
                  <a:lnTo>
                    <a:pt x="155448" y="0"/>
                  </a:lnTo>
                  <a:lnTo>
                    <a:pt x="106314" y="7924"/>
                  </a:lnTo>
                  <a:lnTo>
                    <a:pt x="63642" y="29992"/>
                  </a:lnTo>
                  <a:lnTo>
                    <a:pt x="29992" y="63642"/>
                  </a:lnTo>
                  <a:lnTo>
                    <a:pt x="7924" y="106314"/>
                  </a:lnTo>
                  <a:lnTo>
                    <a:pt x="0" y="155448"/>
                  </a:lnTo>
                  <a:lnTo>
                    <a:pt x="0" y="777239"/>
                  </a:lnTo>
                  <a:lnTo>
                    <a:pt x="7924" y="826373"/>
                  </a:lnTo>
                  <a:lnTo>
                    <a:pt x="29992" y="869045"/>
                  </a:lnTo>
                  <a:lnTo>
                    <a:pt x="63642" y="902695"/>
                  </a:lnTo>
                  <a:lnTo>
                    <a:pt x="106314" y="924763"/>
                  </a:lnTo>
                  <a:lnTo>
                    <a:pt x="155448" y="932688"/>
                  </a:lnTo>
                  <a:lnTo>
                    <a:pt x="777239" y="932688"/>
                  </a:lnTo>
                  <a:lnTo>
                    <a:pt x="826373" y="924763"/>
                  </a:lnTo>
                  <a:lnTo>
                    <a:pt x="869045" y="902695"/>
                  </a:lnTo>
                  <a:lnTo>
                    <a:pt x="902695" y="869045"/>
                  </a:lnTo>
                  <a:lnTo>
                    <a:pt x="924763" y="826373"/>
                  </a:lnTo>
                  <a:lnTo>
                    <a:pt x="932688" y="777239"/>
                  </a:lnTo>
                  <a:lnTo>
                    <a:pt x="932688" y="155448"/>
                  </a:lnTo>
                  <a:lnTo>
                    <a:pt x="924763" y="106314"/>
                  </a:lnTo>
                  <a:lnTo>
                    <a:pt x="902695" y="63642"/>
                  </a:lnTo>
                  <a:lnTo>
                    <a:pt x="869045" y="29992"/>
                  </a:lnTo>
                  <a:lnTo>
                    <a:pt x="826373" y="7924"/>
                  </a:lnTo>
                  <a:lnTo>
                    <a:pt x="777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98035" y="278587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80">
                  <a:moveTo>
                    <a:pt x="215900" y="0"/>
                  </a:moveTo>
                  <a:lnTo>
                    <a:pt x="43179" y="0"/>
                  </a:lnTo>
                  <a:lnTo>
                    <a:pt x="26360" y="3389"/>
                  </a:lnTo>
                  <a:lnTo>
                    <a:pt x="12636" y="12636"/>
                  </a:lnTo>
                  <a:lnTo>
                    <a:pt x="3389" y="26360"/>
                  </a:lnTo>
                  <a:lnTo>
                    <a:pt x="0" y="43179"/>
                  </a:lnTo>
                  <a:lnTo>
                    <a:pt x="0" y="215900"/>
                  </a:lnTo>
                  <a:lnTo>
                    <a:pt x="3389" y="232719"/>
                  </a:lnTo>
                  <a:lnTo>
                    <a:pt x="12636" y="246443"/>
                  </a:lnTo>
                  <a:lnTo>
                    <a:pt x="26360" y="255690"/>
                  </a:lnTo>
                  <a:lnTo>
                    <a:pt x="43179" y="259079"/>
                  </a:lnTo>
                  <a:lnTo>
                    <a:pt x="215900" y="259079"/>
                  </a:lnTo>
                  <a:lnTo>
                    <a:pt x="232719" y="255690"/>
                  </a:lnTo>
                  <a:lnTo>
                    <a:pt x="246443" y="246443"/>
                  </a:lnTo>
                  <a:lnTo>
                    <a:pt x="255690" y="232719"/>
                  </a:lnTo>
                  <a:lnTo>
                    <a:pt x="259079" y="215900"/>
                  </a:lnTo>
                  <a:lnTo>
                    <a:pt x="259079" y="43179"/>
                  </a:lnTo>
                  <a:lnTo>
                    <a:pt x="255690" y="26360"/>
                  </a:lnTo>
                  <a:lnTo>
                    <a:pt x="246443" y="12636"/>
                  </a:lnTo>
                  <a:lnTo>
                    <a:pt x="232719" y="3389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83989" y="275305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34381" y="0"/>
                  </a:moveTo>
                  <a:lnTo>
                    <a:pt x="7238" y="158035"/>
                  </a:lnTo>
                  <a:lnTo>
                    <a:pt x="0" y="190150"/>
                  </a:lnTo>
                  <a:lnTo>
                    <a:pt x="5845" y="205559"/>
                  </a:lnTo>
                  <a:lnTo>
                    <a:pt x="17525" y="217979"/>
                  </a:lnTo>
                  <a:lnTo>
                    <a:pt x="158114" y="317293"/>
                  </a:lnTo>
                  <a:lnTo>
                    <a:pt x="173696" y="324205"/>
                  </a:lnTo>
                  <a:lnTo>
                    <a:pt x="190182" y="324580"/>
                  </a:lnTo>
                  <a:lnTo>
                    <a:pt x="205620" y="318740"/>
                  </a:lnTo>
                  <a:lnTo>
                    <a:pt x="218059" y="307006"/>
                  </a:lnTo>
                  <a:lnTo>
                    <a:pt x="317246" y="166417"/>
                  </a:lnTo>
                  <a:lnTo>
                    <a:pt x="324157" y="150836"/>
                  </a:lnTo>
                  <a:lnTo>
                    <a:pt x="324532" y="134350"/>
                  </a:lnTo>
                  <a:lnTo>
                    <a:pt x="318692" y="118911"/>
                  </a:lnTo>
                  <a:lnTo>
                    <a:pt x="306959" y="106473"/>
                  </a:lnTo>
                  <a:lnTo>
                    <a:pt x="166497" y="7286"/>
                  </a:lnTo>
                  <a:lnTo>
                    <a:pt x="150862" y="375"/>
                  </a:lnTo>
                  <a:lnTo>
                    <a:pt x="134381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98035" y="3217163"/>
              <a:ext cx="257810" cy="257810"/>
            </a:xfrm>
            <a:custGeom>
              <a:avLst/>
              <a:gdLst/>
              <a:ahLst/>
              <a:cxnLst/>
              <a:rect l="l" t="t" r="r" b="b"/>
              <a:pathLst>
                <a:path w="257810" h="257810">
                  <a:moveTo>
                    <a:pt x="214629" y="0"/>
                  </a:moveTo>
                  <a:lnTo>
                    <a:pt x="42925" y="0"/>
                  </a:lnTo>
                  <a:lnTo>
                    <a:pt x="26199" y="3367"/>
                  </a:lnTo>
                  <a:lnTo>
                    <a:pt x="12557" y="12557"/>
                  </a:lnTo>
                  <a:lnTo>
                    <a:pt x="3367" y="26199"/>
                  </a:lnTo>
                  <a:lnTo>
                    <a:pt x="0" y="42925"/>
                  </a:lnTo>
                  <a:lnTo>
                    <a:pt x="0" y="214630"/>
                  </a:lnTo>
                  <a:lnTo>
                    <a:pt x="3367" y="231356"/>
                  </a:lnTo>
                  <a:lnTo>
                    <a:pt x="12557" y="244998"/>
                  </a:lnTo>
                  <a:lnTo>
                    <a:pt x="26199" y="254188"/>
                  </a:lnTo>
                  <a:lnTo>
                    <a:pt x="42925" y="257556"/>
                  </a:lnTo>
                  <a:lnTo>
                    <a:pt x="214629" y="257556"/>
                  </a:lnTo>
                  <a:lnTo>
                    <a:pt x="231356" y="254188"/>
                  </a:lnTo>
                  <a:lnTo>
                    <a:pt x="244998" y="244998"/>
                  </a:lnTo>
                  <a:lnTo>
                    <a:pt x="254188" y="231356"/>
                  </a:lnTo>
                  <a:lnTo>
                    <a:pt x="257555" y="214630"/>
                  </a:lnTo>
                  <a:lnTo>
                    <a:pt x="257555" y="42925"/>
                  </a:lnTo>
                  <a:lnTo>
                    <a:pt x="254188" y="26199"/>
                  </a:lnTo>
                  <a:lnTo>
                    <a:pt x="244998" y="12557"/>
                  </a:lnTo>
                  <a:lnTo>
                    <a:pt x="231356" y="3367"/>
                  </a:lnTo>
                  <a:lnTo>
                    <a:pt x="214629" y="0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517135" y="3217163"/>
              <a:ext cx="257810" cy="257810"/>
            </a:xfrm>
            <a:custGeom>
              <a:avLst/>
              <a:gdLst/>
              <a:ahLst/>
              <a:cxnLst/>
              <a:rect l="l" t="t" r="r" b="b"/>
              <a:pathLst>
                <a:path w="257810" h="257810">
                  <a:moveTo>
                    <a:pt x="214629" y="0"/>
                  </a:moveTo>
                  <a:lnTo>
                    <a:pt x="42925" y="0"/>
                  </a:lnTo>
                  <a:lnTo>
                    <a:pt x="26199" y="3367"/>
                  </a:lnTo>
                  <a:lnTo>
                    <a:pt x="12557" y="12557"/>
                  </a:lnTo>
                  <a:lnTo>
                    <a:pt x="3367" y="26199"/>
                  </a:lnTo>
                  <a:lnTo>
                    <a:pt x="0" y="42925"/>
                  </a:lnTo>
                  <a:lnTo>
                    <a:pt x="0" y="214630"/>
                  </a:lnTo>
                  <a:lnTo>
                    <a:pt x="3367" y="231356"/>
                  </a:lnTo>
                  <a:lnTo>
                    <a:pt x="12557" y="244998"/>
                  </a:lnTo>
                  <a:lnTo>
                    <a:pt x="26199" y="254188"/>
                  </a:lnTo>
                  <a:lnTo>
                    <a:pt x="42925" y="257556"/>
                  </a:lnTo>
                  <a:lnTo>
                    <a:pt x="214629" y="257556"/>
                  </a:lnTo>
                  <a:lnTo>
                    <a:pt x="231356" y="254188"/>
                  </a:lnTo>
                  <a:lnTo>
                    <a:pt x="244998" y="244998"/>
                  </a:lnTo>
                  <a:lnTo>
                    <a:pt x="254188" y="231356"/>
                  </a:lnTo>
                  <a:lnTo>
                    <a:pt x="257555" y="214630"/>
                  </a:lnTo>
                  <a:lnTo>
                    <a:pt x="257555" y="42925"/>
                  </a:lnTo>
                  <a:lnTo>
                    <a:pt x="254188" y="26199"/>
                  </a:lnTo>
                  <a:lnTo>
                    <a:pt x="244998" y="12557"/>
                  </a:lnTo>
                  <a:lnTo>
                    <a:pt x="231356" y="3367"/>
                  </a:lnTo>
                  <a:lnTo>
                    <a:pt x="214629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866132" y="2865119"/>
              <a:ext cx="264160" cy="83820"/>
            </a:xfrm>
            <a:custGeom>
              <a:avLst/>
              <a:gdLst/>
              <a:ahLst/>
              <a:cxnLst/>
              <a:rect l="l" t="t" r="r" b="b"/>
              <a:pathLst>
                <a:path w="264160" h="83819">
                  <a:moveTo>
                    <a:pt x="257428" y="0"/>
                  </a:moveTo>
                  <a:lnTo>
                    <a:pt x="249681" y="0"/>
                  </a:lnTo>
                  <a:lnTo>
                    <a:pt x="6222" y="0"/>
                  </a:lnTo>
                  <a:lnTo>
                    <a:pt x="0" y="6222"/>
                  </a:lnTo>
                  <a:lnTo>
                    <a:pt x="0" y="77596"/>
                  </a:lnTo>
                  <a:lnTo>
                    <a:pt x="6222" y="83819"/>
                  </a:lnTo>
                  <a:lnTo>
                    <a:pt x="257428" y="83819"/>
                  </a:lnTo>
                  <a:lnTo>
                    <a:pt x="263651" y="77596"/>
                  </a:lnTo>
                  <a:lnTo>
                    <a:pt x="263651" y="6222"/>
                  </a:lnTo>
                  <a:lnTo>
                    <a:pt x="25742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0534" y="2528950"/>
              <a:ext cx="237616" cy="23571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610100" y="2410967"/>
              <a:ext cx="83820" cy="264160"/>
            </a:xfrm>
            <a:custGeom>
              <a:avLst/>
              <a:gdLst/>
              <a:ahLst/>
              <a:cxnLst/>
              <a:rect l="l" t="t" r="r" b="b"/>
              <a:pathLst>
                <a:path w="83820" h="264160">
                  <a:moveTo>
                    <a:pt x="77597" y="0"/>
                  </a:moveTo>
                  <a:lnTo>
                    <a:pt x="6223" y="0"/>
                  </a:lnTo>
                  <a:lnTo>
                    <a:pt x="0" y="6223"/>
                  </a:lnTo>
                  <a:lnTo>
                    <a:pt x="0" y="257429"/>
                  </a:lnTo>
                  <a:lnTo>
                    <a:pt x="6223" y="263652"/>
                  </a:lnTo>
                  <a:lnTo>
                    <a:pt x="77597" y="263652"/>
                  </a:lnTo>
                  <a:lnTo>
                    <a:pt x="83820" y="257429"/>
                  </a:lnTo>
                  <a:lnTo>
                    <a:pt x="83820" y="249682"/>
                  </a:lnTo>
                  <a:lnTo>
                    <a:pt x="83820" y="6223"/>
                  </a:lnTo>
                  <a:lnTo>
                    <a:pt x="77597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224529" y="159512"/>
            <a:ext cx="5748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1DABFD"/>
                </a:solidFill>
                <a:latin typeface="Calibri"/>
                <a:cs typeface="Calibri"/>
              </a:rPr>
              <a:t>Software</a:t>
            </a:r>
            <a:r>
              <a:rPr dirty="0" sz="2000" spc="-45">
                <a:solidFill>
                  <a:srgbClr val="1DABFD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1DABFD"/>
                </a:solidFill>
                <a:latin typeface="Calibri"/>
                <a:cs typeface="Calibri"/>
              </a:rPr>
              <a:t>Applications</a:t>
            </a:r>
            <a:r>
              <a:rPr dirty="0" sz="2000" spc="-45">
                <a:solidFill>
                  <a:srgbClr val="1DABF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F171E"/>
                </a:solidFill>
                <a:latin typeface="Calibri"/>
                <a:cs typeface="Calibri"/>
              </a:rPr>
              <a:t>are</a:t>
            </a:r>
            <a:r>
              <a:rPr dirty="0" sz="2000" spc="-45">
                <a:solidFill>
                  <a:srgbClr val="0F171E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F171E"/>
                </a:solidFill>
                <a:latin typeface="Calibri"/>
                <a:cs typeface="Calibri"/>
              </a:rPr>
              <a:t>built</a:t>
            </a:r>
            <a:r>
              <a:rPr dirty="0" sz="2000" spc="-45">
                <a:solidFill>
                  <a:srgbClr val="0F171E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F171E"/>
                </a:solidFill>
                <a:latin typeface="Calibri"/>
                <a:cs typeface="Calibri"/>
              </a:rPr>
              <a:t>that</a:t>
            </a:r>
            <a:r>
              <a:rPr dirty="0" sz="2000" spc="-45">
                <a:solidFill>
                  <a:srgbClr val="0F171E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F171E"/>
                </a:solidFill>
                <a:latin typeface="Calibri"/>
                <a:cs typeface="Calibri"/>
              </a:rPr>
              <a:t>can</a:t>
            </a:r>
            <a:r>
              <a:rPr dirty="0" sz="2000" spc="-55">
                <a:solidFill>
                  <a:srgbClr val="0F171E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F171E"/>
                </a:solidFill>
                <a:latin typeface="Calibri"/>
                <a:cs typeface="Calibri"/>
              </a:rPr>
              <a:t>be</a:t>
            </a:r>
            <a:r>
              <a:rPr dirty="0" sz="2000" spc="-50">
                <a:solidFill>
                  <a:srgbClr val="0F171E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F171E"/>
                </a:solidFill>
                <a:latin typeface="Calibri"/>
                <a:cs typeface="Calibri"/>
              </a:rPr>
              <a:t>accessed</a:t>
            </a:r>
            <a:r>
              <a:rPr dirty="0" sz="2000" spc="-35">
                <a:solidFill>
                  <a:srgbClr val="0F171E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0F171E"/>
                </a:solidFill>
                <a:latin typeface="Calibri"/>
                <a:cs typeface="Calibri"/>
              </a:rPr>
              <a:t>via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75152" y="4449826"/>
            <a:ext cx="822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440" indent="-88900">
              <a:lnSpc>
                <a:spcPct val="100000"/>
              </a:lnSpc>
              <a:spcBef>
                <a:spcPts val="100"/>
              </a:spcBef>
              <a:buClr>
                <a:srgbClr val="F7FAFF"/>
              </a:buClr>
              <a:buSzPct val="94444"/>
              <a:buFont typeface="Arial MT"/>
              <a:buChar char="•"/>
              <a:tabLst>
                <a:tab pos="91440" algn="l"/>
              </a:tabLst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Mobile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7656321" y="2049526"/>
            <a:ext cx="2011045" cy="2298700"/>
            <a:chOff x="7656321" y="2049526"/>
            <a:chExt cx="2011045" cy="2298700"/>
          </a:xfrm>
        </p:grpSpPr>
        <p:sp>
          <p:nvSpPr>
            <p:cNvPr id="23" name="object 23" descr=""/>
            <p:cNvSpPr/>
            <p:nvPr/>
          </p:nvSpPr>
          <p:spPr>
            <a:xfrm>
              <a:off x="7662671" y="2055876"/>
              <a:ext cx="1998345" cy="1859280"/>
            </a:xfrm>
            <a:custGeom>
              <a:avLst/>
              <a:gdLst/>
              <a:ahLst/>
              <a:cxnLst/>
              <a:rect l="l" t="t" r="r" b="b"/>
              <a:pathLst>
                <a:path w="1998345" h="1859279">
                  <a:moveTo>
                    <a:pt x="1838071" y="0"/>
                  </a:moveTo>
                  <a:lnTo>
                    <a:pt x="159893" y="0"/>
                  </a:lnTo>
                  <a:lnTo>
                    <a:pt x="109370" y="8155"/>
                  </a:lnTo>
                  <a:lnTo>
                    <a:pt x="65480" y="30862"/>
                  </a:lnTo>
                  <a:lnTo>
                    <a:pt x="30862" y="65480"/>
                  </a:lnTo>
                  <a:lnTo>
                    <a:pt x="8155" y="109370"/>
                  </a:lnTo>
                  <a:lnTo>
                    <a:pt x="0" y="159893"/>
                  </a:lnTo>
                  <a:lnTo>
                    <a:pt x="0" y="1699387"/>
                  </a:lnTo>
                  <a:lnTo>
                    <a:pt x="8155" y="1749909"/>
                  </a:lnTo>
                  <a:lnTo>
                    <a:pt x="30862" y="1793799"/>
                  </a:lnTo>
                  <a:lnTo>
                    <a:pt x="65480" y="1828417"/>
                  </a:lnTo>
                  <a:lnTo>
                    <a:pt x="109370" y="1851124"/>
                  </a:lnTo>
                  <a:lnTo>
                    <a:pt x="159893" y="1859280"/>
                  </a:lnTo>
                  <a:lnTo>
                    <a:pt x="1838071" y="1859280"/>
                  </a:lnTo>
                  <a:lnTo>
                    <a:pt x="1888593" y="1851124"/>
                  </a:lnTo>
                  <a:lnTo>
                    <a:pt x="1932483" y="1828417"/>
                  </a:lnTo>
                  <a:lnTo>
                    <a:pt x="1967101" y="1793799"/>
                  </a:lnTo>
                  <a:lnTo>
                    <a:pt x="1989808" y="1749909"/>
                  </a:lnTo>
                  <a:lnTo>
                    <a:pt x="1997963" y="1699387"/>
                  </a:lnTo>
                  <a:lnTo>
                    <a:pt x="1997963" y="159893"/>
                  </a:lnTo>
                  <a:lnTo>
                    <a:pt x="1989808" y="109370"/>
                  </a:lnTo>
                  <a:lnTo>
                    <a:pt x="1967101" y="65480"/>
                  </a:lnTo>
                  <a:lnTo>
                    <a:pt x="1932483" y="30862"/>
                  </a:lnTo>
                  <a:lnTo>
                    <a:pt x="1888593" y="8155"/>
                  </a:lnTo>
                  <a:lnTo>
                    <a:pt x="183807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662671" y="2055876"/>
              <a:ext cx="1998345" cy="1859280"/>
            </a:xfrm>
            <a:custGeom>
              <a:avLst/>
              <a:gdLst/>
              <a:ahLst/>
              <a:cxnLst/>
              <a:rect l="l" t="t" r="r" b="b"/>
              <a:pathLst>
                <a:path w="1998345" h="1859279">
                  <a:moveTo>
                    <a:pt x="0" y="159893"/>
                  </a:moveTo>
                  <a:lnTo>
                    <a:pt x="8155" y="109370"/>
                  </a:lnTo>
                  <a:lnTo>
                    <a:pt x="30862" y="65480"/>
                  </a:lnTo>
                  <a:lnTo>
                    <a:pt x="65480" y="30862"/>
                  </a:lnTo>
                  <a:lnTo>
                    <a:pt x="109370" y="8155"/>
                  </a:lnTo>
                  <a:lnTo>
                    <a:pt x="159893" y="0"/>
                  </a:lnTo>
                  <a:lnTo>
                    <a:pt x="1838071" y="0"/>
                  </a:lnTo>
                  <a:lnTo>
                    <a:pt x="1888593" y="8155"/>
                  </a:lnTo>
                  <a:lnTo>
                    <a:pt x="1932483" y="30862"/>
                  </a:lnTo>
                  <a:lnTo>
                    <a:pt x="1967101" y="65480"/>
                  </a:lnTo>
                  <a:lnTo>
                    <a:pt x="1989808" y="109370"/>
                  </a:lnTo>
                  <a:lnTo>
                    <a:pt x="1997963" y="159893"/>
                  </a:lnTo>
                  <a:lnTo>
                    <a:pt x="1997963" y="1699387"/>
                  </a:lnTo>
                  <a:lnTo>
                    <a:pt x="1989808" y="1749909"/>
                  </a:lnTo>
                  <a:lnTo>
                    <a:pt x="1967101" y="1793799"/>
                  </a:lnTo>
                  <a:lnTo>
                    <a:pt x="1932483" y="1828417"/>
                  </a:lnTo>
                  <a:lnTo>
                    <a:pt x="1888593" y="1851124"/>
                  </a:lnTo>
                  <a:lnTo>
                    <a:pt x="1838071" y="1859280"/>
                  </a:lnTo>
                  <a:lnTo>
                    <a:pt x="159893" y="1859280"/>
                  </a:lnTo>
                  <a:lnTo>
                    <a:pt x="109370" y="1851124"/>
                  </a:lnTo>
                  <a:lnTo>
                    <a:pt x="65480" y="1828417"/>
                  </a:lnTo>
                  <a:lnTo>
                    <a:pt x="30862" y="1793799"/>
                  </a:lnTo>
                  <a:lnTo>
                    <a:pt x="8155" y="1749909"/>
                  </a:lnTo>
                  <a:lnTo>
                    <a:pt x="0" y="1699387"/>
                  </a:lnTo>
                  <a:lnTo>
                    <a:pt x="0" y="159893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494775" y="3686555"/>
              <a:ext cx="335280" cy="152400"/>
            </a:xfrm>
            <a:custGeom>
              <a:avLst/>
              <a:gdLst/>
              <a:ahLst/>
              <a:cxnLst/>
              <a:rect l="l" t="t" r="r" b="b"/>
              <a:pathLst>
                <a:path w="335279" h="152400">
                  <a:moveTo>
                    <a:pt x="309879" y="0"/>
                  </a:moveTo>
                  <a:lnTo>
                    <a:pt x="25400" y="0"/>
                  </a:ln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400"/>
                  </a:lnTo>
                  <a:lnTo>
                    <a:pt x="0" y="127000"/>
                  </a:lnTo>
                  <a:lnTo>
                    <a:pt x="2004" y="136862"/>
                  </a:lnTo>
                  <a:lnTo>
                    <a:pt x="7461" y="144938"/>
                  </a:lnTo>
                  <a:lnTo>
                    <a:pt x="15537" y="150395"/>
                  </a:lnTo>
                  <a:lnTo>
                    <a:pt x="25400" y="152400"/>
                  </a:lnTo>
                  <a:lnTo>
                    <a:pt x="309879" y="152400"/>
                  </a:lnTo>
                  <a:lnTo>
                    <a:pt x="319742" y="150395"/>
                  </a:lnTo>
                  <a:lnTo>
                    <a:pt x="327818" y="144938"/>
                  </a:lnTo>
                  <a:lnTo>
                    <a:pt x="333275" y="136862"/>
                  </a:lnTo>
                  <a:lnTo>
                    <a:pt x="335279" y="127000"/>
                  </a:lnTo>
                  <a:lnTo>
                    <a:pt x="335279" y="25400"/>
                  </a:lnTo>
                  <a:lnTo>
                    <a:pt x="333275" y="15537"/>
                  </a:lnTo>
                  <a:lnTo>
                    <a:pt x="327818" y="7461"/>
                  </a:lnTo>
                  <a:lnTo>
                    <a:pt x="319742" y="2004"/>
                  </a:lnTo>
                  <a:lnTo>
                    <a:pt x="309879" y="0"/>
                  </a:lnTo>
                  <a:close/>
                </a:path>
              </a:pathLst>
            </a:custGeom>
            <a:solidFill>
              <a:srgbClr val="385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784591" y="2217420"/>
              <a:ext cx="1755775" cy="1393190"/>
            </a:xfrm>
            <a:custGeom>
              <a:avLst/>
              <a:gdLst/>
              <a:ahLst/>
              <a:cxnLst/>
              <a:rect l="l" t="t" r="r" b="b"/>
              <a:pathLst>
                <a:path w="1755775" h="1393189">
                  <a:moveTo>
                    <a:pt x="1640204" y="0"/>
                  </a:moveTo>
                  <a:lnTo>
                    <a:pt x="115442" y="0"/>
                  </a:lnTo>
                  <a:lnTo>
                    <a:pt x="70508" y="9072"/>
                  </a:lnTo>
                  <a:lnTo>
                    <a:pt x="33813" y="33813"/>
                  </a:lnTo>
                  <a:lnTo>
                    <a:pt x="9072" y="70508"/>
                  </a:lnTo>
                  <a:lnTo>
                    <a:pt x="0" y="115442"/>
                  </a:lnTo>
                  <a:lnTo>
                    <a:pt x="0" y="1277492"/>
                  </a:lnTo>
                  <a:lnTo>
                    <a:pt x="9072" y="1322427"/>
                  </a:lnTo>
                  <a:lnTo>
                    <a:pt x="33813" y="1359122"/>
                  </a:lnTo>
                  <a:lnTo>
                    <a:pt x="70508" y="1383863"/>
                  </a:lnTo>
                  <a:lnTo>
                    <a:pt x="115442" y="1392935"/>
                  </a:lnTo>
                  <a:lnTo>
                    <a:pt x="1640204" y="1392935"/>
                  </a:lnTo>
                  <a:lnTo>
                    <a:pt x="1685139" y="1383863"/>
                  </a:lnTo>
                  <a:lnTo>
                    <a:pt x="1721834" y="1359122"/>
                  </a:lnTo>
                  <a:lnTo>
                    <a:pt x="1746575" y="1322427"/>
                  </a:lnTo>
                  <a:lnTo>
                    <a:pt x="1755648" y="1277492"/>
                  </a:lnTo>
                  <a:lnTo>
                    <a:pt x="1755648" y="115442"/>
                  </a:lnTo>
                  <a:lnTo>
                    <a:pt x="1746575" y="70508"/>
                  </a:lnTo>
                  <a:lnTo>
                    <a:pt x="1721834" y="33813"/>
                  </a:lnTo>
                  <a:lnTo>
                    <a:pt x="1685139" y="9072"/>
                  </a:lnTo>
                  <a:lnTo>
                    <a:pt x="1640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784591" y="2217420"/>
              <a:ext cx="1755775" cy="1393190"/>
            </a:xfrm>
            <a:custGeom>
              <a:avLst/>
              <a:gdLst/>
              <a:ahLst/>
              <a:cxnLst/>
              <a:rect l="l" t="t" r="r" b="b"/>
              <a:pathLst>
                <a:path w="1755775" h="1393189">
                  <a:moveTo>
                    <a:pt x="0" y="115442"/>
                  </a:moveTo>
                  <a:lnTo>
                    <a:pt x="9072" y="70508"/>
                  </a:lnTo>
                  <a:lnTo>
                    <a:pt x="33813" y="33813"/>
                  </a:lnTo>
                  <a:lnTo>
                    <a:pt x="70508" y="9072"/>
                  </a:lnTo>
                  <a:lnTo>
                    <a:pt x="115442" y="0"/>
                  </a:lnTo>
                  <a:lnTo>
                    <a:pt x="1640204" y="0"/>
                  </a:lnTo>
                  <a:lnTo>
                    <a:pt x="1685139" y="9072"/>
                  </a:lnTo>
                  <a:lnTo>
                    <a:pt x="1721834" y="33813"/>
                  </a:lnTo>
                  <a:lnTo>
                    <a:pt x="1746575" y="70508"/>
                  </a:lnTo>
                  <a:lnTo>
                    <a:pt x="1755648" y="115442"/>
                  </a:lnTo>
                  <a:lnTo>
                    <a:pt x="1755648" y="1277492"/>
                  </a:lnTo>
                  <a:lnTo>
                    <a:pt x="1746575" y="1322427"/>
                  </a:lnTo>
                  <a:lnTo>
                    <a:pt x="1721834" y="1359122"/>
                  </a:lnTo>
                  <a:lnTo>
                    <a:pt x="1685139" y="1383863"/>
                  </a:lnTo>
                  <a:lnTo>
                    <a:pt x="1640204" y="1392935"/>
                  </a:lnTo>
                  <a:lnTo>
                    <a:pt x="115442" y="1392935"/>
                  </a:lnTo>
                  <a:lnTo>
                    <a:pt x="70508" y="1383863"/>
                  </a:lnTo>
                  <a:lnTo>
                    <a:pt x="33813" y="1359122"/>
                  </a:lnTo>
                  <a:lnTo>
                    <a:pt x="9072" y="1322427"/>
                  </a:lnTo>
                  <a:lnTo>
                    <a:pt x="0" y="1277492"/>
                  </a:lnTo>
                  <a:lnTo>
                    <a:pt x="0" y="115442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446007" y="3921252"/>
              <a:ext cx="431800" cy="426720"/>
            </a:xfrm>
            <a:custGeom>
              <a:avLst/>
              <a:gdLst/>
              <a:ahLst/>
              <a:cxnLst/>
              <a:rect l="l" t="t" r="r" b="b"/>
              <a:pathLst>
                <a:path w="431800" h="426720">
                  <a:moveTo>
                    <a:pt x="345059" y="0"/>
                  </a:moveTo>
                  <a:lnTo>
                    <a:pt x="86233" y="0"/>
                  </a:lnTo>
                  <a:lnTo>
                    <a:pt x="0" y="426720"/>
                  </a:lnTo>
                  <a:lnTo>
                    <a:pt x="431292" y="426720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217407" y="2446020"/>
              <a:ext cx="864235" cy="864235"/>
            </a:xfrm>
            <a:custGeom>
              <a:avLst/>
              <a:gdLst/>
              <a:ahLst/>
              <a:cxnLst/>
              <a:rect l="l" t="t" r="r" b="b"/>
              <a:pathLst>
                <a:path w="864234" h="864235">
                  <a:moveTo>
                    <a:pt x="432053" y="0"/>
                  </a:moveTo>
                  <a:lnTo>
                    <a:pt x="384952" y="2533"/>
                  </a:lnTo>
                  <a:lnTo>
                    <a:pt x="339325" y="9958"/>
                  </a:lnTo>
                  <a:lnTo>
                    <a:pt x="295436" y="22012"/>
                  </a:lnTo>
                  <a:lnTo>
                    <a:pt x="253548" y="38432"/>
                  </a:lnTo>
                  <a:lnTo>
                    <a:pt x="213924" y="58956"/>
                  </a:lnTo>
                  <a:lnTo>
                    <a:pt x="176826" y="83320"/>
                  </a:lnTo>
                  <a:lnTo>
                    <a:pt x="142518" y="111261"/>
                  </a:lnTo>
                  <a:lnTo>
                    <a:pt x="111261" y="142518"/>
                  </a:lnTo>
                  <a:lnTo>
                    <a:pt x="83320" y="176826"/>
                  </a:lnTo>
                  <a:lnTo>
                    <a:pt x="58956" y="213924"/>
                  </a:lnTo>
                  <a:lnTo>
                    <a:pt x="38432" y="253548"/>
                  </a:lnTo>
                  <a:lnTo>
                    <a:pt x="22012" y="295436"/>
                  </a:lnTo>
                  <a:lnTo>
                    <a:pt x="9958" y="339325"/>
                  </a:lnTo>
                  <a:lnTo>
                    <a:pt x="2533" y="384952"/>
                  </a:lnTo>
                  <a:lnTo>
                    <a:pt x="0" y="432053"/>
                  </a:lnTo>
                  <a:lnTo>
                    <a:pt x="2533" y="479155"/>
                  </a:lnTo>
                  <a:lnTo>
                    <a:pt x="9958" y="524782"/>
                  </a:lnTo>
                  <a:lnTo>
                    <a:pt x="22012" y="568671"/>
                  </a:lnTo>
                  <a:lnTo>
                    <a:pt x="38432" y="610559"/>
                  </a:lnTo>
                  <a:lnTo>
                    <a:pt x="58956" y="650183"/>
                  </a:lnTo>
                  <a:lnTo>
                    <a:pt x="83320" y="687281"/>
                  </a:lnTo>
                  <a:lnTo>
                    <a:pt x="111261" y="721589"/>
                  </a:lnTo>
                  <a:lnTo>
                    <a:pt x="142518" y="752846"/>
                  </a:lnTo>
                  <a:lnTo>
                    <a:pt x="176826" y="780787"/>
                  </a:lnTo>
                  <a:lnTo>
                    <a:pt x="213924" y="805151"/>
                  </a:lnTo>
                  <a:lnTo>
                    <a:pt x="253548" y="825675"/>
                  </a:lnTo>
                  <a:lnTo>
                    <a:pt x="295436" y="842095"/>
                  </a:lnTo>
                  <a:lnTo>
                    <a:pt x="339325" y="854149"/>
                  </a:lnTo>
                  <a:lnTo>
                    <a:pt x="384952" y="861574"/>
                  </a:lnTo>
                  <a:lnTo>
                    <a:pt x="432053" y="864107"/>
                  </a:lnTo>
                  <a:lnTo>
                    <a:pt x="479155" y="861574"/>
                  </a:lnTo>
                  <a:lnTo>
                    <a:pt x="524782" y="854149"/>
                  </a:lnTo>
                  <a:lnTo>
                    <a:pt x="568671" y="842095"/>
                  </a:lnTo>
                  <a:lnTo>
                    <a:pt x="610559" y="825675"/>
                  </a:lnTo>
                  <a:lnTo>
                    <a:pt x="650183" y="805151"/>
                  </a:lnTo>
                  <a:lnTo>
                    <a:pt x="672959" y="790193"/>
                  </a:lnTo>
                  <a:lnTo>
                    <a:pt x="369570" y="790193"/>
                  </a:lnTo>
                  <a:lnTo>
                    <a:pt x="321630" y="778464"/>
                  </a:lnTo>
                  <a:lnTo>
                    <a:pt x="276423" y="760651"/>
                  </a:lnTo>
                  <a:lnTo>
                    <a:pt x="234415" y="737220"/>
                  </a:lnTo>
                  <a:lnTo>
                    <a:pt x="196077" y="708633"/>
                  </a:lnTo>
                  <a:lnTo>
                    <a:pt x="161877" y="675354"/>
                  </a:lnTo>
                  <a:lnTo>
                    <a:pt x="132283" y="637845"/>
                  </a:lnTo>
                  <a:lnTo>
                    <a:pt x="107763" y="596571"/>
                  </a:lnTo>
                  <a:lnTo>
                    <a:pt x="88907" y="552275"/>
                  </a:lnTo>
                  <a:lnTo>
                    <a:pt x="88788" y="551994"/>
                  </a:lnTo>
                  <a:lnTo>
                    <a:pt x="75824" y="504578"/>
                  </a:lnTo>
                  <a:lnTo>
                    <a:pt x="69342" y="454787"/>
                  </a:lnTo>
                  <a:lnTo>
                    <a:pt x="862885" y="454787"/>
                  </a:lnTo>
                  <a:lnTo>
                    <a:pt x="864108" y="432053"/>
                  </a:lnTo>
                  <a:lnTo>
                    <a:pt x="862885" y="409320"/>
                  </a:lnTo>
                  <a:lnTo>
                    <a:pt x="69342" y="409320"/>
                  </a:lnTo>
                  <a:lnTo>
                    <a:pt x="75783" y="359843"/>
                  </a:lnTo>
                  <a:lnTo>
                    <a:pt x="88788" y="312113"/>
                  </a:lnTo>
                  <a:lnTo>
                    <a:pt x="107763" y="267536"/>
                  </a:lnTo>
                  <a:lnTo>
                    <a:pt x="132283" y="226262"/>
                  </a:lnTo>
                  <a:lnTo>
                    <a:pt x="161877" y="188753"/>
                  </a:lnTo>
                  <a:lnTo>
                    <a:pt x="196077" y="155474"/>
                  </a:lnTo>
                  <a:lnTo>
                    <a:pt x="234415" y="126887"/>
                  </a:lnTo>
                  <a:lnTo>
                    <a:pt x="276423" y="103456"/>
                  </a:lnTo>
                  <a:lnTo>
                    <a:pt x="321630" y="85643"/>
                  </a:lnTo>
                  <a:lnTo>
                    <a:pt x="369570" y="73913"/>
                  </a:lnTo>
                  <a:lnTo>
                    <a:pt x="672959" y="73913"/>
                  </a:lnTo>
                  <a:lnTo>
                    <a:pt x="650183" y="58956"/>
                  </a:lnTo>
                  <a:lnTo>
                    <a:pt x="610559" y="38432"/>
                  </a:lnTo>
                  <a:lnTo>
                    <a:pt x="568671" y="22012"/>
                  </a:lnTo>
                  <a:lnTo>
                    <a:pt x="524782" y="9958"/>
                  </a:lnTo>
                  <a:lnTo>
                    <a:pt x="479155" y="2533"/>
                  </a:lnTo>
                  <a:lnTo>
                    <a:pt x="432053" y="0"/>
                  </a:lnTo>
                  <a:close/>
                </a:path>
                <a:path w="864234" h="864235">
                  <a:moveTo>
                    <a:pt x="251333" y="454787"/>
                  </a:moveTo>
                  <a:lnTo>
                    <a:pt x="205740" y="454787"/>
                  </a:lnTo>
                  <a:lnTo>
                    <a:pt x="212373" y="502697"/>
                  </a:lnTo>
                  <a:lnTo>
                    <a:pt x="224801" y="549110"/>
                  </a:lnTo>
                  <a:lnTo>
                    <a:pt x="242106" y="593918"/>
                  </a:lnTo>
                  <a:lnTo>
                    <a:pt x="263366" y="637016"/>
                  </a:lnTo>
                  <a:lnTo>
                    <a:pt x="287662" y="678298"/>
                  </a:lnTo>
                  <a:lnTo>
                    <a:pt x="314074" y="717659"/>
                  </a:lnTo>
                  <a:lnTo>
                    <a:pt x="341684" y="754992"/>
                  </a:lnTo>
                  <a:lnTo>
                    <a:pt x="369570" y="790193"/>
                  </a:lnTo>
                  <a:lnTo>
                    <a:pt x="494538" y="790193"/>
                  </a:lnTo>
                  <a:lnTo>
                    <a:pt x="512577" y="767460"/>
                  </a:lnTo>
                  <a:lnTo>
                    <a:pt x="409321" y="767460"/>
                  </a:lnTo>
                  <a:lnTo>
                    <a:pt x="378129" y="728013"/>
                  </a:lnTo>
                  <a:lnTo>
                    <a:pt x="347753" y="686689"/>
                  </a:lnTo>
                  <a:lnTo>
                    <a:pt x="319427" y="643570"/>
                  </a:lnTo>
                  <a:lnTo>
                    <a:pt x="294387" y="598738"/>
                  </a:lnTo>
                  <a:lnTo>
                    <a:pt x="273867" y="552275"/>
                  </a:lnTo>
                  <a:lnTo>
                    <a:pt x="259201" y="504578"/>
                  </a:lnTo>
                  <a:lnTo>
                    <a:pt x="259104" y="504264"/>
                  </a:lnTo>
                  <a:lnTo>
                    <a:pt x="251333" y="454787"/>
                  </a:lnTo>
                  <a:close/>
                </a:path>
                <a:path w="864234" h="864235">
                  <a:moveTo>
                    <a:pt x="862885" y="454787"/>
                  </a:moveTo>
                  <a:lnTo>
                    <a:pt x="794766" y="454787"/>
                  </a:lnTo>
                  <a:lnTo>
                    <a:pt x="788324" y="504264"/>
                  </a:lnTo>
                  <a:lnTo>
                    <a:pt x="788283" y="504578"/>
                  </a:lnTo>
                  <a:lnTo>
                    <a:pt x="775319" y="551994"/>
                  </a:lnTo>
                  <a:lnTo>
                    <a:pt x="756344" y="596571"/>
                  </a:lnTo>
                  <a:lnTo>
                    <a:pt x="731824" y="637845"/>
                  </a:lnTo>
                  <a:lnTo>
                    <a:pt x="702230" y="675354"/>
                  </a:lnTo>
                  <a:lnTo>
                    <a:pt x="668030" y="708633"/>
                  </a:lnTo>
                  <a:lnTo>
                    <a:pt x="629692" y="737220"/>
                  </a:lnTo>
                  <a:lnTo>
                    <a:pt x="587684" y="760651"/>
                  </a:lnTo>
                  <a:lnTo>
                    <a:pt x="542477" y="778464"/>
                  </a:lnTo>
                  <a:lnTo>
                    <a:pt x="494538" y="790193"/>
                  </a:lnTo>
                  <a:lnTo>
                    <a:pt x="672959" y="790193"/>
                  </a:lnTo>
                  <a:lnTo>
                    <a:pt x="721589" y="752846"/>
                  </a:lnTo>
                  <a:lnTo>
                    <a:pt x="752846" y="721589"/>
                  </a:lnTo>
                  <a:lnTo>
                    <a:pt x="780787" y="687281"/>
                  </a:lnTo>
                  <a:lnTo>
                    <a:pt x="805151" y="650183"/>
                  </a:lnTo>
                  <a:lnTo>
                    <a:pt x="825675" y="610559"/>
                  </a:lnTo>
                  <a:lnTo>
                    <a:pt x="842095" y="568671"/>
                  </a:lnTo>
                  <a:lnTo>
                    <a:pt x="854149" y="524782"/>
                  </a:lnTo>
                  <a:lnTo>
                    <a:pt x="861574" y="479155"/>
                  </a:lnTo>
                  <a:lnTo>
                    <a:pt x="862885" y="454787"/>
                  </a:lnTo>
                  <a:close/>
                </a:path>
                <a:path w="864234" h="864235">
                  <a:moveTo>
                    <a:pt x="454787" y="454787"/>
                  </a:moveTo>
                  <a:lnTo>
                    <a:pt x="409321" y="454787"/>
                  </a:lnTo>
                  <a:lnTo>
                    <a:pt x="409321" y="767460"/>
                  </a:lnTo>
                  <a:lnTo>
                    <a:pt x="454787" y="767460"/>
                  </a:lnTo>
                  <a:lnTo>
                    <a:pt x="454787" y="454787"/>
                  </a:lnTo>
                  <a:close/>
                </a:path>
                <a:path w="864234" h="864235">
                  <a:moveTo>
                    <a:pt x="658368" y="454787"/>
                  </a:moveTo>
                  <a:lnTo>
                    <a:pt x="612775" y="454787"/>
                  </a:lnTo>
                  <a:lnTo>
                    <a:pt x="605003" y="504264"/>
                  </a:lnTo>
                  <a:lnTo>
                    <a:pt x="590326" y="551994"/>
                  </a:lnTo>
                  <a:lnTo>
                    <a:pt x="569720" y="598738"/>
                  </a:lnTo>
                  <a:lnTo>
                    <a:pt x="544680" y="643570"/>
                  </a:lnTo>
                  <a:lnTo>
                    <a:pt x="516354" y="686689"/>
                  </a:lnTo>
                  <a:lnTo>
                    <a:pt x="485978" y="728013"/>
                  </a:lnTo>
                  <a:lnTo>
                    <a:pt x="454787" y="767460"/>
                  </a:lnTo>
                  <a:lnTo>
                    <a:pt x="512577" y="767460"/>
                  </a:lnTo>
                  <a:lnTo>
                    <a:pt x="550193" y="717659"/>
                  </a:lnTo>
                  <a:lnTo>
                    <a:pt x="576746" y="678298"/>
                  </a:lnTo>
                  <a:lnTo>
                    <a:pt x="601170" y="637016"/>
                  </a:lnTo>
                  <a:lnTo>
                    <a:pt x="622504" y="593918"/>
                  </a:lnTo>
                  <a:lnTo>
                    <a:pt x="639788" y="549110"/>
                  </a:lnTo>
                  <a:lnTo>
                    <a:pt x="652062" y="502697"/>
                  </a:lnTo>
                  <a:lnTo>
                    <a:pt x="658368" y="454787"/>
                  </a:lnTo>
                  <a:close/>
                </a:path>
                <a:path w="864234" h="864235">
                  <a:moveTo>
                    <a:pt x="494538" y="73913"/>
                  </a:moveTo>
                  <a:lnTo>
                    <a:pt x="369570" y="73913"/>
                  </a:lnTo>
                  <a:lnTo>
                    <a:pt x="341637" y="109115"/>
                  </a:lnTo>
                  <a:lnTo>
                    <a:pt x="313914" y="146448"/>
                  </a:lnTo>
                  <a:lnTo>
                    <a:pt x="287361" y="185809"/>
                  </a:lnTo>
                  <a:lnTo>
                    <a:pt x="262937" y="227091"/>
                  </a:lnTo>
                  <a:lnTo>
                    <a:pt x="241603" y="270189"/>
                  </a:lnTo>
                  <a:lnTo>
                    <a:pt x="224319" y="314997"/>
                  </a:lnTo>
                  <a:lnTo>
                    <a:pt x="212045" y="361410"/>
                  </a:lnTo>
                  <a:lnTo>
                    <a:pt x="205740" y="409320"/>
                  </a:lnTo>
                  <a:lnTo>
                    <a:pt x="251333" y="409320"/>
                  </a:lnTo>
                  <a:lnTo>
                    <a:pt x="259104" y="359843"/>
                  </a:lnTo>
                  <a:lnTo>
                    <a:pt x="273781" y="312113"/>
                  </a:lnTo>
                  <a:lnTo>
                    <a:pt x="294387" y="265369"/>
                  </a:lnTo>
                  <a:lnTo>
                    <a:pt x="319427" y="220537"/>
                  </a:lnTo>
                  <a:lnTo>
                    <a:pt x="347753" y="177418"/>
                  </a:lnTo>
                  <a:lnTo>
                    <a:pt x="378129" y="136094"/>
                  </a:lnTo>
                  <a:lnTo>
                    <a:pt x="409321" y="96646"/>
                  </a:lnTo>
                  <a:lnTo>
                    <a:pt x="512577" y="96646"/>
                  </a:lnTo>
                  <a:lnTo>
                    <a:pt x="494538" y="73913"/>
                  </a:lnTo>
                  <a:close/>
                </a:path>
                <a:path w="864234" h="864235">
                  <a:moveTo>
                    <a:pt x="454787" y="96646"/>
                  </a:moveTo>
                  <a:lnTo>
                    <a:pt x="409321" y="96646"/>
                  </a:lnTo>
                  <a:lnTo>
                    <a:pt x="409321" y="409320"/>
                  </a:lnTo>
                  <a:lnTo>
                    <a:pt x="454787" y="409320"/>
                  </a:lnTo>
                  <a:lnTo>
                    <a:pt x="454787" y="96646"/>
                  </a:lnTo>
                  <a:close/>
                </a:path>
                <a:path w="864234" h="864235">
                  <a:moveTo>
                    <a:pt x="512577" y="96646"/>
                  </a:moveTo>
                  <a:lnTo>
                    <a:pt x="454787" y="96646"/>
                  </a:lnTo>
                  <a:lnTo>
                    <a:pt x="486022" y="136094"/>
                  </a:lnTo>
                  <a:lnTo>
                    <a:pt x="516354" y="177218"/>
                  </a:lnTo>
                  <a:lnTo>
                    <a:pt x="544680" y="220177"/>
                  </a:lnTo>
                  <a:lnTo>
                    <a:pt x="569720" y="264889"/>
                  </a:lnTo>
                  <a:lnTo>
                    <a:pt x="590240" y="311332"/>
                  </a:lnTo>
                  <a:lnTo>
                    <a:pt x="605010" y="359529"/>
                  </a:lnTo>
                  <a:lnTo>
                    <a:pt x="612775" y="409320"/>
                  </a:lnTo>
                  <a:lnTo>
                    <a:pt x="658368" y="409320"/>
                  </a:lnTo>
                  <a:lnTo>
                    <a:pt x="652062" y="361410"/>
                  </a:lnTo>
                  <a:lnTo>
                    <a:pt x="639788" y="314997"/>
                  </a:lnTo>
                  <a:lnTo>
                    <a:pt x="622504" y="270189"/>
                  </a:lnTo>
                  <a:lnTo>
                    <a:pt x="601170" y="227091"/>
                  </a:lnTo>
                  <a:lnTo>
                    <a:pt x="576746" y="185809"/>
                  </a:lnTo>
                  <a:lnTo>
                    <a:pt x="550193" y="146448"/>
                  </a:lnTo>
                  <a:lnTo>
                    <a:pt x="522470" y="109115"/>
                  </a:lnTo>
                  <a:lnTo>
                    <a:pt x="512577" y="96646"/>
                  </a:lnTo>
                  <a:close/>
                </a:path>
                <a:path w="864234" h="864235">
                  <a:moveTo>
                    <a:pt x="672959" y="73913"/>
                  </a:moveTo>
                  <a:lnTo>
                    <a:pt x="494538" y="73913"/>
                  </a:lnTo>
                  <a:lnTo>
                    <a:pt x="542477" y="85643"/>
                  </a:lnTo>
                  <a:lnTo>
                    <a:pt x="587684" y="103456"/>
                  </a:lnTo>
                  <a:lnTo>
                    <a:pt x="629692" y="126887"/>
                  </a:lnTo>
                  <a:lnTo>
                    <a:pt x="668030" y="155474"/>
                  </a:lnTo>
                  <a:lnTo>
                    <a:pt x="702230" y="188753"/>
                  </a:lnTo>
                  <a:lnTo>
                    <a:pt x="731824" y="226262"/>
                  </a:lnTo>
                  <a:lnTo>
                    <a:pt x="756344" y="267536"/>
                  </a:lnTo>
                  <a:lnTo>
                    <a:pt x="775200" y="311832"/>
                  </a:lnTo>
                  <a:lnTo>
                    <a:pt x="788283" y="359529"/>
                  </a:lnTo>
                  <a:lnTo>
                    <a:pt x="794766" y="409320"/>
                  </a:lnTo>
                  <a:lnTo>
                    <a:pt x="862885" y="409320"/>
                  </a:lnTo>
                  <a:lnTo>
                    <a:pt x="854149" y="339325"/>
                  </a:lnTo>
                  <a:lnTo>
                    <a:pt x="842095" y="295436"/>
                  </a:lnTo>
                  <a:lnTo>
                    <a:pt x="825675" y="253548"/>
                  </a:lnTo>
                  <a:lnTo>
                    <a:pt x="805151" y="213924"/>
                  </a:lnTo>
                  <a:lnTo>
                    <a:pt x="780787" y="176826"/>
                  </a:lnTo>
                  <a:lnTo>
                    <a:pt x="752846" y="142518"/>
                  </a:lnTo>
                  <a:lnTo>
                    <a:pt x="721589" y="111261"/>
                  </a:lnTo>
                  <a:lnTo>
                    <a:pt x="687281" y="83320"/>
                  </a:lnTo>
                  <a:lnTo>
                    <a:pt x="672959" y="73913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782706" y="2928594"/>
              <a:ext cx="386080" cy="307975"/>
            </a:xfrm>
            <a:custGeom>
              <a:avLst/>
              <a:gdLst/>
              <a:ahLst/>
              <a:cxnLst/>
              <a:rect l="l" t="t" r="r" b="b"/>
              <a:pathLst>
                <a:path w="386079" h="307975">
                  <a:moveTo>
                    <a:pt x="10424" y="0"/>
                  </a:moveTo>
                  <a:lnTo>
                    <a:pt x="3599" y="1466"/>
                  </a:lnTo>
                  <a:lnTo>
                    <a:pt x="0" y="7070"/>
                  </a:lnTo>
                  <a:lnTo>
                    <a:pt x="2388" y="15754"/>
                  </a:lnTo>
                  <a:lnTo>
                    <a:pt x="166147" y="305926"/>
                  </a:lnTo>
                  <a:lnTo>
                    <a:pt x="172636" y="307603"/>
                  </a:lnTo>
                  <a:lnTo>
                    <a:pt x="180428" y="303009"/>
                  </a:lnTo>
                  <a:lnTo>
                    <a:pt x="182302" y="300223"/>
                  </a:lnTo>
                  <a:lnTo>
                    <a:pt x="200212" y="183789"/>
                  </a:lnTo>
                  <a:lnTo>
                    <a:pt x="343392" y="280249"/>
                  </a:lnTo>
                  <a:lnTo>
                    <a:pt x="385958" y="217067"/>
                  </a:lnTo>
                  <a:lnTo>
                    <a:pt x="242648" y="120571"/>
                  </a:lnTo>
                  <a:lnTo>
                    <a:pt x="345930" y="58949"/>
                  </a:lnTo>
                  <a:lnTo>
                    <a:pt x="347659" y="52472"/>
                  </a:lnTo>
                  <a:lnTo>
                    <a:pt x="343105" y="44581"/>
                  </a:lnTo>
                  <a:lnTo>
                    <a:pt x="340261" y="42665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782706" y="2928549"/>
              <a:ext cx="386080" cy="307975"/>
            </a:xfrm>
            <a:custGeom>
              <a:avLst/>
              <a:gdLst/>
              <a:ahLst/>
              <a:cxnLst/>
              <a:rect l="l" t="t" r="r" b="b"/>
              <a:pathLst>
                <a:path w="386079" h="307975">
                  <a:moveTo>
                    <a:pt x="385958" y="217112"/>
                  </a:moveTo>
                  <a:lnTo>
                    <a:pt x="242648" y="120616"/>
                  </a:lnTo>
                  <a:lnTo>
                    <a:pt x="340869" y="61919"/>
                  </a:lnTo>
                  <a:lnTo>
                    <a:pt x="345930" y="58994"/>
                  </a:lnTo>
                  <a:lnTo>
                    <a:pt x="347659" y="52517"/>
                  </a:lnTo>
                  <a:lnTo>
                    <a:pt x="344736" y="47457"/>
                  </a:lnTo>
                  <a:lnTo>
                    <a:pt x="343105" y="44626"/>
                  </a:lnTo>
                  <a:lnTo>
                    <a:pt x="340261" y="42710"/>
                  </a:lnTo>
                  <a:lnTo>
                    <a:pt x="337030" y="42262"/>
                  </a:lnTo>
                  <a:lnTo>
                    <a:pt x="12765" y="147"/>
                  </a:lnTo>
                  <a:lnTo>
                    <a:pt x="11602" y="0"/>
                  </a:lnTo>
                  <a:lnTo>
                    <a:pt x="10424" y="44"/>
                  </a:lnTo>
                  <a:lnTo>
                    <a:pt x="9278" y="273"/>
                  </a:lnTo>
                  <a:lnTo>
                    <a:pt x="3599" y="1511"/>
                  </a:lnTo>
                  <a:lnTo>
                    <a:pt x="0" y="7115"/>
                  </a:lnTo>
                  <a:lnTo>
                    <a:pt x="1232" y="12798"/>
                  </a:lnTo>
                  <a:lnTo>
                    <a:pt x="1464" y="13852"/>
                  </a:lnTo>
                  <a:lnTo>
                    <a:pt x="1852" y="14866"/>
                  </a:lnTo>
                  <a:lnTo>
                    <a:pt x="2388" y="15799"/>
                  </a:lnTo>
                  <a:lnTo>
                    <a:pt x="163181" y="300929"/>
                  </a:lnTo>
                  <a:lnTo>
                    <a:pt x="166147" y="305971"/>
                  </a:lnTo>
                  <a:lnTo>
                    <a:pt x="172636" y="307648"/>
                  </a:lnTo>
                  <a:lnTo>
                    <a:pt x="177674" y="304676"/>
                  </a:lnTo>
                  <a:lnTo>
                    <a:pt x="180428" y="303054"/>
                  </a:lnTo>
                  <a:lnTo>
                    <a:pt x="182302" y="300268"/>
                  </a:lnTo>
                  <a:lnTo>
                    <a:pt x="182768" y="297105"/>
                  </a:lnTo>
                  <a:lnTo>
                    <a:pt x="200212" y="183834"/>
                  </a:lnTo>
                  <a:lnTo>
                    <a:pt x="343392" y="280294"/>
                  </a:lnTo>
                  <a:lnTo>
                    <a:pt x="385958" y="217112"/>
                  </a:lnTo>
                </a:path>
              </a:pathLst>
            </a:custGeom>
            <a:ln w="334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8175117" y="4485589"/>
            <a:ext cx="9772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440" indent="-88900">
              <a:lnSpc>
                <a:spcPct val="100000"/>
              </a:lnSpc>
              <a:spcBef>
                <a:spcPts val="100"/>
              </a:spcBef>
              <a:buClr>
                <a:srgbClr val="F7FAFF"/>
              </a:buClr>
              <a:buSzPct val="94444"/>
              <a:buFont typeface="Arial MT"/>
              <a:buChar char="•"/>
              <a:tabLst>
                <a:tab pos="91440" algn="l"/>
              </a:tabLst>
            </a:pPr>
            <a:r>
              <a:rPr dirty="0" sz="1800" spc="-10">
                <a:solidFill>
                  <a:srgbClr val="0F171E"/>
                </a:solidFill>
                <a:latin typeface="Microsoft Sans Serif"/>
                <a:cs typeface="Microsoft Sans Serif"/>
              </a:rPr>
              <a:t>Desktop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1063" y="215341"/>
            <a:ext cx="3326129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Understanding</a:t>
            </a:r>
            <a:r>
              <a:rPr dirty="0" sz="2000" spc="155"/>
              <a:t> </a:t>
            </a:r>
            <a:r>
              <a:rPr dirty="0" sz="2000"/>
              <a:t>Billing</a:t>
            </a:r>
            <a:r>
              <a:rPr dirty="0" sz="2000" spc="180"/>
              <a:t> </a:t>
            </a:r>
            <a:r>
              <a:rPr dirty="0" sz="2000"/>
              <a:t>in</a:t>
            </a:r>
            <a:r>
              <a:rPr dirty="0" sz="2000" spc="190"/>
              <a:t> </a:t>
            </a:r>
            <a:r>
              <a:rPr dirty="0" sz="2000" spc="-130"/>
              <a:t>GCP</a:t>
            </a:r>
            <a:endParaRPr sz="20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972311"/>
            <a:ext cx="11140440" cy="517563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42884" y="5197602"/>
            <a:ext cx="11049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Billing</a:t>
            </a:r>
            <a:r>
              <a:rPr dirty="0" sz="1600" spc="140">
                <a:latin typeface="Microsoft Sans Serif"/>
                <a:cs typeface="Microsoft Sans Serif"/>
              </a:rPr>
              <a:t> </a:t>
            </a:r>
            <a:r>
              <a:rPr dirty="0" sz="1600" spc="-20">
                <a:latin typeface="Microsoft Sans Serif"/>
                <a:cs typeface="Microsoft Sans Serif"/>
              </a:rPr>
              <a:t>cycle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619758" y="4735195"/>
            <a:ext cx="280924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65">
                <a:latin typeface="Microsoft Sans Serif"/>
                <a:cs typeface="Microsoft Sans Serif"/>
              </a:rPr>
              <a:t>GCP</a:t>
            </a:r>
            <a:r>
              <a:rPr dirty="0" sz="1600" spc="3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allows</a:t>
            </a:r>
            <a:r>
              <a:rPr dirty="0" sz="1600" spc="8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provides</a:t>
            </a:r>
            <a:r>
              <a:rPr dirty="0" sz="1600" spc="45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discounts </a:t>
            </a:r>
            <a:r>
              <a:rPr dirty="0" sz="1600">
                <a:latin typeface="Microsoft Sans Serif"/>
                <a:cs typeface="Microsoft Sans Serif"/>
              </a:rPr>
              <a:t>when</a:t>
            </a:r>
            <a:r>
              <a:rPr dirty="0" sz="1600" spc="60">
                <a:latin typeface="Microsoft Sans Serif"/>
                <a:cs typeface="Microsoft Sans Serif"/>
              </a:rPr>
              <a:t> </a:t>
            </a:r>
            <a:r>
              <a:rPr dirty="0" sz="1600" spc="65">
                <a:latin typeface="Microsoft Sans Serif"/>
                <a:cs typeface="Microsoft Sans Serif"/>
              </a:rPr>
              <a:t>the</a:t>
            </a:r>
            <a:r>
              <a:rPr dirty="0" sz="1600" spc="8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organization</a:t>
            </a:r>
            <a:r>
              <a:rPr dirty="0" sz="1600" spc="95">
                <a:latin typeface="Microsoft Sans Serif"/>
                <a:cs typeface="Microsoft Sans Serif"/>
              </a:rPr>
              <a:t> </a:t>
            </a:r>
            <a:r>
              <a:rPr dirty="0" sz="1600" spc="80">
                <a:latin typeface="Microsoft Sans Serif"/>
                <a:cs typeface="Microsoft Sans Serif"/>
              </a:rPr>
              <a:t>that</a:t>
            </a:r>
            <a:r>
              <a:rPr dirty="0" sz="1600" spc="55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is </a:t>
            </a:r>
            <a:r>
              <a:rPr dirty="0" sz="1600">
                <a:latin typeface="Microsoft Sans Serif"/>
                <a:cs typeface="Microsoft Sans Serif"/>
              </a:rPr>
              <a:t>in</a:t>
            </a:r>
            <a:r>
              <a:rPr dirty="0" sz="1600" spc="6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contract</a:t>
            </a:r>
            <a:r>
              <a:rPr dirty="0" sz="1600" spc="110">
                <a:latin typeface="Microsoft Sans Serif"/>
                <a:cs typeface="Microsoft Sans Serif"/>
              </a:rPr>
              <a:t> </a:t>
            </a:r>
            <a:r>
              <a:rPr dirty="0" sz="1600" spc="80">
                <a:latin typeface="Microsoft Sans Serif"/>
                <a:cs typeface="Microsoft Sans Serif"/>
              </a:rPr>
              <a:t>with</a:t>
            </a:r>
            <a:r>
              <a:rPr dirty="0" sz="1600" spc="65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GCP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59382" y="2595117"/>
            <a:ext cx="27298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</a:pPr>
            <a:r>
              <a:rPr dirty="0" sz="1600" spc="-165">
                <a:latin typeface="Microsoft Sans Serif"/>
                <a:cs typeface="Microsoft Sans Serif"/>
              </a:rPr>
              <a:t>GCP</a:t>
            </a:r>
            <a:r>
              <a:rPr dirty="0" sz="1600" spc="-4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allows </a:t>
            </a:r>
            <a:r>
              <a:rPr dirty="0" sz="1600" spc="-20">
                <a:latin typeface="Microsoft Sans Serif"/>
                <a:cs typeface="Microsoft Sans Serif"/>
              </a:rPr>
              <a:t>us</a:t>
            </a:r>
            <a:r>
              <a:rPr dirty="0" sz="1600" spc="-45">
                <a:latin typeface="Microsoft Sans Serif"/>
                <a:cs typeface="Microsoft Sans Serif"/>
              </a:rPr>
              <a:t> </a:t>
            </a:r>
            <a:r>
              <a:rPr dirty="0" sz="1600" spc="114">
                <a:latin typeface="Microsoft Sans Serif"/>
                <a:cs typeface="Microsoft Sans Serif"/>
              </a:rPr>
              <a:t>to</a:t>
            </a:r>
            <a:r>
              <a:rPr dirty="0" sz="1600" spc="-50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see</a:t>
            </a:r>
            <a:r>
              <a:rPr dirty="0" sz="1600" spc="-20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granular </a:t>
            </a:r>
            <a:r>
              <a:rPr dirty="0" sz="1600">
                <a:latin typeface="Microsoft Sans Serif"/>
                <a:cs typeface="Microsoft Sans Serif"/>
              </a:rPr>
              <a:t>details</a:t>
            </a:r>
            <a:r>
              <a:rPr dirty="0" sz="1600" spc="55">
                <a:latin typeface="Microsoft Sans Serif"/>
                <a:cs typeface="Microsoft Sans Serif"/>
              </a:rPr>
              <a:t> </a:t>
            </a:r>
            <a:r>
              <a:rPr dirty="0" sz="1600" spc="100">
                <a:latin typeface="Microsoft Sans Serif"/>
                <a:cs typeface="Microsoft Sans Serif"/>
              </a:rPr>
              <a:t>of</a:t>
            </a:r>
            <a:r>
              <a:rPr dirty="0" sz="1600" spc="5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our</a:t>
            </a:r>
            <a:r>
              <a:rPr dirty="0" sz="1600" spc="30">
                <a:latin typeface="Microsoft Sans Serif"/>
                <a:cs typeface="Microsoft Sans Serif"/>
              </a:rPr>
              <a:t> </a:t>
            </a:r>
            <a:r>
              <a:rPr dirty="0" sz="1600" spc="-165">
                <a:latin typeface="Microsoft Sans Serif"/>
                <a:cs typeface="Microsoft Sans Serif"/>
              </a:rPr>
              <a:t>GCP</a:t>
            </a:r>
            <a:r>
              <a:rPr dirty="0" sz="1600" spc="55">
                <a:latin typeface="Microsoft Sans Serif"/>
                <a:cs typeface="Microsoft Sans Serif"/>
              </a:rPr>
              <a:t> </a:t>
            </a:r>
            <a:r>
              <a:rPr dirty="0" sz="1600" spc="-20">
                <a:latin typeface="Microsoft Sans Serif"/>
                <a:cs typeface="Microsoft Sans Serif"/>
              </a:rPr>
              <a:t>usage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663431" y="2707005"/>
            <a:ext cx="25768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1BB21"/>
                </a:solidFill>
                <a:latin typeface="Arial"/>
                <a:cs typeface="Arial"/>
              </a:rPr>
              <a:t>Personal</a:t>
            </a:r>
            <a:r>
              <a:rPr dirty="0" sz="1400" spc="-70" b="1">
                <a:solidFill>
                  <a:srgbClr val="F1BB21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1BB21"/>
                </a:solidFill>
                <a:latin typeface="Arial"/>
                <a:cs typeface="Arial"/>
              </a:rPr>
              <a:t>Account</a:t>
            </a:r>
            <a:r>
              <a:rPr dirty="0" sz="1400" spc="-60" b="1">
                <a:solidFill>
                  <a:srgbClr val="F1BB21"/>
                </a:solidFill>
                <a:latin typeface="Arial"/>
                <a:cs typeface="Arial"/>
              </a:rPr>
              <a:t> </a:t>
            </a:r>
            <a:r>
              <a:rPr dirty="0" sz="1400" spc="-85" b="1">
                <a:solidFill>
                  <a:srgbClr val="F1BB21"/>
                </a:solidFill>
                <a:latin typeface="Arial"/>
                <a:cs typeface="Arial"/>
              </a:rPr>
              <a:t>–</a:t>
            </a:r>
            <a:r>
              <a:rPr dirty="0" sz="1400" spc="-40" b="1">
                <a:solidFill>
                  <a:srgbClr val="F1BB21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404040"/>
                </a:solidFill>
                <a:latin typeface="Microsoft Sans Serif"/>
                <a:cs typeface="Microsoft Sans Serif"/>
              </a:rPr>
              <a:t>Month</a:t>
            </a:r>
            <a:r>
              <a:rPr dirty="0" sz="1400" spc="-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663431" y="3718940"/>
            <a:ext cx="20224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54BE5B"/>
                </a:solidFill>
                <a:latin typeface="Arial"/>
                <a:cs typeface="Arial"/>
              </a:rPr>
              <a:t>Organization</a:t>
            </a:r>
            <a:r>
              <a:rPr dirty="0" sz="1400" spc="-20" b="1">
                <a:solidFill>
                  <a:srgbClr val="54BE5B"/>
                </a:solidFill>
                <a:latin typeface="Arial"/>
                <a:cs typeface="Arial"/>
              </a:rPr>
              <a:t> </a:t>
            </a:r>
            <a:r>
              <a:rPr dirty="0" sz="1400" spc="-85" b="1">
                <a:solidFill>
                  <a:srgbClr val="54BE5B"/>
                </a:solidFill>
                <a:latin typeface="Arial"/>
                <a:cs typeface="Arial"/>
              </a:rPr>
              <a:t>–</a:t>
            </a:r>
            <a:r>
              <a:rPr dirty="0" sz="1400" spc="5" b="1">
                <a:solidFill>
                  <a:srgbClr val="54BE5B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Microsoft Sans Serif"/>
                <a:cs typeface="Microsoft Sans Serif"/>
              </a:rPr>
              <a:t>Year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 End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0336" y="2802635"/>
            <a:ext cx="6416040" cy="62674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65">
                <a:solidFill>
                  <a:srgbClr val="0F171E"/>
                </a:solidFill>
                <a:latin typeface="Microsoft Sans Serif"/>
                <a:cs typeface="Microsoft Sans Serif"/>
              </a:rPr>
              <a:t>Understanding</a:t>
            </a:r>
            <a:r>
              <a:rPr dirty="0" sz="4400" spc="-19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80">
                <a:solidFill>
                  <a:srgbClr val="0F171E"/>
                </a:solidFill>
                <a:latin typeface="Microsoft Sans Serif"/>
                <a:cs typeface="Microsoft Sans Serif"/>
              </a:rPr>
              <a:t>compute,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601341" y="3429000"/>
            <a:ext cx="6987540" cy="60388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50"/>
              </a:lnSpc>
            </a:pPr>
            <a:r>
              <a:rPr dirty="0" sz="4400" spc="75">
                <a:solidFill>
                  <a:srgbClr val="0F171E"/>
                </a:solidFill>
                <a:latin typeface="Microsoft Sans Serif"/>
                <a:cs typeface="Microsoft Sans Serif"/>
              </a:rPr>
              <a:t>Persistent</a:t>
            </a:r>
            <a:r>
              <a:rPr dirty="0" sz="4400" spc="-21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>
                <a:solidFill>
                  <a:srgbClr val="0F171E"/>
                </a:solidFill>
                <a:latin typeface="Microsoft Sans Serif"/>
                <a:cs typeface="Microsoft Sans Serif"/>
              </a:rPr>
              <a:t>disk,</a:t>
            </a:r>
            <a:r>
              <a:rPr dirty="0" sz="4400" spc="-18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>
                <a:solidFill>
                  <a:srgbClr val="0F171E"/>
                </a:solidFill>
                <a:latin typeface="Microsoft Sans Serif"/>
                <a:cs typeface="Microsoft Sans Serif"/>
              </a:rPr>
              <a:t>and</a:t>
            </a:r>
            <a:r>
              <a:rPr dirty="0" sz="4400" spc="-19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140">
                <a:solidFill>
                  <a:srgbClr val="0F171E"/>
                </a:solidFill>
                <a:latin typeface="Microsoft Sans Serif"/>
                <a:cs typeface="Microsoft Sans Serif"/>
              </a:rPr>
              <a:t>firewall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3212" y="1815083"/>
              <a:ext cx="11087100" cy="4299585"/>
            </a:xfrm>
            <a:custGeom>
              <a:avLst/>
              <a:gdLst/>
              <a:ahLst/>
              <a:cxnLst/>
              <a:rect l="l" t="t" r="r" b="b"/>
              <a:pathLst>
                <a:path w="11087100" h="4299585">
                  <a:moveTo>
                    <a:pt x="161518" y="0"/>
                  </a:moveTo>
                  <a:lnTo>
                    <a:pt x="10925556" y="0"/>
                  </a:lnTo>
                  <a:lnTo>
                    <a:pt x="10968522" y="5766"/>
                  </a:lnTo>
                  <a:lnTo>
                    <a:pt x="11007118" y="22041"/>
                  </a:lnTo>
                  <a:lnTo>
                    <a:pt x="11039808" y="47291"/>
                  </a:lnTo>
                  <a:lnTo>
                    <a:pt x="11065058" y="79981"/>
                  </a:lnTo>
                  <a:lnTo>
                    <a:pt x="11081333" y="118577"/>
                  </a:lnTo>
                  <a:lnTo>
                    <a:pt x="11087100" y="161543"/>
                  </a:lnTo>
                  <a:lnTo>
                    <a:pt x="11087100" y="4299204"/>
                  </a:lnTo>
                  <a:lnTo>
                    <a:pt x="0" y="4299204"/>
                  </a:lnTo>
                  <a:lnTo>
                    <a:pt x="0" y="161543"/>
                  </a:lnTo>
                  <a:lnTo>
                    <a:pt x="5769" y="118577"/>
                  </a:lnTo>
                  <a:lnTo>
                    <a:pt x="22051" y="79981"/>
                  </a:lnTo>
                  <a:lnTo>
                    <a:pt x="47307" y="47291"/>
                  </a:lnTo>
                  <a:lnTo>
                    <a:pt x="79996" y="22041"/>
                  </a:lnTo>
                  <a:lnTo>
                    <a:pt x="118580" y="5766"/>
                  </a:lnTo>
                  <a:lnTo>
                    <a:pt x="161518" y="0"/>
                  </a:lnTo>
                  <a:close/>
                </a:path>
              </a:pathLst>
            </a:custGeom>
            <a:ln w="9525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6201" y="160782"/>
            <a:ext cx="289687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/>
              <a:t>Whiteboard</a:t>
            </a:r>
            <a:r>
              <a:rPr dirty="0" sz="2000" spc="280"/>
              <a:t> </a:t>
            </a:r>
            <a:r>
              <a:rPr dirty="0" sz="2000" spc="45"/>
              <a:t>Architecture</a:t>
            </a:r>
            <a:endParaRPr sz="2000"/>
          </a:p>
        </p:txBody>
      </p:sp>
      <p:sp>
        <p:nvSpPr>
          <p:cNvPr id="8" name="object 8" descr=""/>
          <p:cNvSpPr txBox="1"/>
          <p:nvPr/>
        </p:nvSpPr>
        <p:spPr>
          <a:xfrm>
            <a:off x="661822" y="1936242"/>
            <a:ext cx="19234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Region:</a:t>
            </a:r>
            <a:r>
              <a:rPr dirty="0" sz="1600" spc="-7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5">
                <a:solidFill>
                  <a:srgbClr val="1DABFD"/>
                </a:solidFill>
                <a:latin typeface="Microsoft Sans Serif"/>
                <a:cs typeface="Microsoft Sans Serif"/>
              </a:rPr>
              <a:t>US-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600" spc="-50">
                <a:solidFill>
                  <a:srgbClr val="1DABFD"/>
                </a:solidFill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41750" y="1208277"/>
            <a:ext cx="45085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latin typeface="Microsoft Sans Serif"/>
                <a:cs typeface="Microsoft Sans Serif"/>
              </a:rPr>
              <a:t>Understanding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different</a:t>
            </a:r>
            <a:r>
              <a:rPr dirty="0" sz="1400" spc="75">
                <a:latin typeface="Microsoft Sans Serif"/>
                <a:cs typeface="Microsoft Sans Serif"/>
              </a:rPr>
              <a:t> </a:t>
            </a:r>
            <a:r>
              <a:rPr dirty="0" sz="1400" spc="10">
                <a:latin typeface="Microsoft Sans Serif"/>
                <a:cs typeface="Microsoft Sans Serif"/>
              </a:rPr>
              <a:t>compute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10">
                <a:latin typeface="Microsoft Sans Serif"/>
                <a:cs typeface="Microsoft Sans Serif"/>
              </a:rPr>
              <a:t>engine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terminologies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62940" y="2542032"/>
            <a:ext cx="3573779" cy="3442970"/>
          </a:xfrm>
          <a:custGeom>
            <a:avLst/>
            <a:gdLst/>
            <a:ahLst/>
            <a:cxnLst/>
            <a:rect l="l" t="t" r="r" b="b"/>
            <a:pathLst>
              <a:path w="3573779" h="3442970">
                <a:moveTo>
                  <a:pt x="156718" y="0"/>
                </a:moveTo>
                <a:lnTo>
                  <a:pt x="3417062" y="0"/>
                </a:lnTo>
                <a:lnTo>
                  <a:pt x="3466620" y="7983"/>
                </a:lnTo>
                <a:lnTo>
                  <a:pt x="3509643" y="30219"/>
                </a:lnTo>
                <a:lnTo>
                  <a:pt x="3543560" y="64136"/>
                </a:lnTo>
                <a:lnTo>
                  <a:pt x="3565796" y="107159"/>
                </a:lnTo>
                <a:lnTo>
                  <a:pt x="3573780" y="156717"/>
                </a:lnTo>
                <a:lnTo>
                  <a:pt x="3573780" y="3442716"/>
                </a:lnTo>
                <a:lnTo>
                  <a:pt x="0" y="3442716"/>
                </a:lnTo>
                <a:lnTo>
                  <a:pt x="0" y="156717"/>
                </a:lnTo>
                <a:lnTo>
                  <a:pt x="7989" y="107159"/>
                </a:lnTo>
                <a:lnTo>
                  <a:pt x="30238" y="64136"/>
                </a:lnTo>
                <a:lnTo>
                  <a:pt x="64163" y="30219"/>
                </a:lnTo>
                <a:lnTo>
                  <a:pt x="107183" y="7983"/>
                </a:lnTo>
                <a:lnTo>
                  <a:pt x="156718" y="0"/>
                </a:lnTo>
                <a:close/>
              </a:path>
            </a:pathLst>
          </a:custGeom>
          <a:ln w="9525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003551" y="5616346"/>
            <a:ext cx="107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Mobile</a:t>
            </a:r>
            <a:r>
              <a:rPr dirty="0" sz="1200" spc="1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Devices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132332" y="2537269"/>
            <a:ext cx="10401935" cy="3452495"/>
            <a:chOff x="1132332" y="2537269"/>
            <a:chExt cx="10401935" cy="3452495"/>
          </a:xfrm>
        </p:grpSpPr>
        <p:sp>
          <p:nvSpPr>
            <p:cNvPr id="13" name="object 13" descr=""/>
            <p:cNvSpPr/>
            <p:nvPr/>
          </p:nvSpPr>
          <p:spPr>
            <a:xfrm>
              <a:off x="1151382" y="3405378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642493" y="0"/>
                  </a:moveTo>
                  <a:lnTo>
                    <a:pt x="70751" y="0"/>
                  </a:lnTo>
                  <a:lnTo>
                    <a:pt x="43210" y="5552"/>
                  </a:lnTo>
                  <a:lnTo>
                    <a:pt x="20721" y="20700"/>
                  </a:lnTo>
                  <a:lnTo>
                    <a:pt x="5559" y="43183"/>
                  </a:lnTo>
                  <a:lnTo>
                    <a:pt x="0" y="70738"/>
                  </a:lnTo>
                  <a:lnTo>
                    <a:pt x="0" y="904621"/>
                  </a:lnTo>
                  <a:lnTo>
                    <a:pt x="5559" y="932176"/>
                  </a:lnTo>
                  <a:lnTo>
                    <a:pt x="20721" y="954659"/>
                  </a:lnTo>
                  <a:lnTo>
                    <a:pt x="43210" y="969807"/>
                  </a:lnTo>
                  <a:lnTo>
                    <a:pt x="70751" y="975360"/>
                  </a:lnTo>
                  <a:lnTo>
                    <a:pt x="642493" y="975360"/>
                  </a:lnTo>
                  <a:lnTo>
                    <a:pt x="670048" y="969807"/>
                  </a:lnTo>
                  <a:lnTo>
                    <a:pt x="692531" y="954658"/>
                  </a:lnTo>
                  <a:lnTo>
                    <a:pt x="707679" y="932176"/>
                  </a:lnTo>
                  <a:lnTo>
                    <a:pt x="713232" y="904621"/>
                  </a:lnTo>
                  <a:lnTo>
                    <a:pt x="713232" y="70738"/>
                  </a:lnTo>
                  <a:lnTo>
                    <a:pt x="707679" y="43183"/>
                  </a:lnTo>
                  <a:lnTo>
                    <a:pt x="692531" y="20700"/>
                  </a:lnTo>
                  <a:lnTo>
                    <a:pt x="670048" y="5552"/>
                  </a:lnTo>
                  <a:lnTo>
                    <a:pt x="642493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51382" y="3405378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0" y="70738"/>
                  </a:moveTo>
                  <a:lnTo>
                    <a:pt x="5559" y="43183"/>
                  </a:lnTo>
                  <a:lnTo>
                    <a:pt x="20721" y="20700"/>
                  </a:lnTo>
                  <a:lnTo>
                    <a:pt x="43210" y="5552"/>
                  </a:lnTo>
                  <a:lnTo>
                    <a:pt x="70751" y="0"/>
                  </a:lnTo>
                  <a:lnTo>
                    <a:pt x="642493" y="0"/>
                  </a:lnTo>
                  <a:lnTo>
                    <a:pt x="670048" y="5552"/>
                  </a:lnTo>
                  <a:lnTo>
                    <a:pt x="692531" y="20700"/>
                  </a:lnTo>
                  <a:lnTo>
                    <a:pt x="707679" y="43183"/>
                  </a:lnTo>
                  <a:lnTo>
                    <a:pt x="713232" y="70738"/>
                  </a:lnTo>
                  <a:lnTo>
                    <a:pt x="713232" y="904621"/>
                  </a:lnTo>
                  <a:lnTo>
                    <a:pt x="707679" y="932176"/>
                  </a:lnTo>
                  <a:lnTo>
                    <a:pt x="692531" y="954658"/>
                  </a:lnTo>
                  <a:lnTo>
                    <a:pt x="670048" y="969807"/>
                  </a:lnTo>
                  <a:lnTo>
                    <a:pt x="642493" y="975360"/>
                  </a:lnTo>
                  <a:lnTo>
                    <a:pt x="70751" y="975360"/>
                  </a:lnTo>
                  <a:lnTo>
                    <a:pt x="43210" y="969807"/>
                  </a:lnTo>
                  <a:lnTo>
                    <a:pt x="20721" y="954659"/>
                  </a:lnTo>
                  <a:lnTo>
                    <a:pt x="5559" y="932176"/>
                  </a:lnTo>
                  <a:lnTo>
                    <a:pt x="0" y="904621"/>
                  </a:lnTo>
                  <a:lnTo>
                    <a:pt x="0" y="70738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77696" y="3514344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217423" y="0"/>
                  </a:moveTo>
                  <a:lnTo>
                    <a:pt x="41656" y="0"/>
                  </a:lnTo>
                  <a:lnTo>
                    <a:pt x="25449" y="3345"/>
                  </a:lnTo>
                  <a:lnTo>
                    <a:pt x="12207" y="12477"/>
                  </a:lnTo>
                  <a:lnTo>
                    <a:pt x="3276" y="26038"/>
                  </a:lnTo>
                  <a:lnTo>
                    <a:pt x="0" y="42671"/>
                  </a:lnTo>
                  <a:lnTo>
                    <a:pt x="3276" y="59305"/>
                  </a:lnTo>
                  <a:lnTo>
                    <a:pt x="12207" y="72866"/>
                  </a:lnTo>
                  <a:lnTo>
                    <a:pt x="25449" y="81998"/>
                  </a:lnTo>
                  <a:lnTo>
                    <a:pt x="41656" y="85343"/>
                  </a:lnTo>
                  <a:lnTo>
                    <a:pt x="217423" y="85343"/>
                  </a:lnTo>
                  <a:lnTo>
                    <a:pt x="233630" y="81998"/>
                  </a:lnTo>
                  <a:lnTo>
                    <a:pt x="246872" y="72866"/>
                  </a:lnTo>
                  <a:lnTo>
                    <a:pt x="255803" y="59305"/>
                  </a:lnTo>
                  <a:lnTo>
                    <a:pt x="259079" y="42671"/>
                  </a:lnTo>
                  <a:lnTo>
                    <a:pt x="255803" y="26038"/>
                  </a:lnTo>
                  <a:lnTo>
                    <a:pt x="246872" y="12477"/>
                  </a:lnTo>
                  <a:lnTo>
                    <a:pt x="233630" y="3345"/>
                  </a:lnTo>
                  <a:lnTo>
                    <a:pt x="217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77696" y="3514344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41656" y="0"/>
                  </a:moveTo>
                  <a:lnTo>
                    <a:pt x="217423" y="0"/>
                  </a:lnTo>
                  <a:lnTo>
                    <a:pt x="233630" y="3345"/>
                  </a:lnTo>
                  <a:lnTo>
                    <a:pt x="246872" y="12477"/>
                  </a:lnTo>
                  <a:lnTo>
                    <a:pt x="255803" y="26038"/>
                  </a:lnTo>
                  <a:lnTo>
                    <a:pt x="259079" y="42671"/>
                  </a:lnTo>
                  <a:lnTo>
                    <a:pt x="255803" y="59305"/>
                  </a:lnTo>
                  <a:lnTo>
                    <a:pt x="246872" y="72866"/>
                  </a:lnTo>
                  <a:lnTo>
                    <a:pt x="233630" y="81998"/>
                  </a:lnTo>
                  <a:lnTo>
                    <a:pt x="217423" y="85343"/>
                  </a:lnTo>
                  <a:lnTo>
                    <a:pt x="41656" y="85343"/>
                  </a:lnTo>
                  <a:lnTo>
                    <a:pt x="25449" y="81998"/>
                  </a:lnTo>
                  <a:lnTo>
                    <a:pt x="12207" y="72866"/>
                  </a:lnTo>
                  <a:lnTo>
                    <a:pt x="3276" y="59305"/>
                  </a:lnTo>
                  <a:lnTo>
                    <a:pt x="0" y="42671"/>
                  </a:lnTo>
                  <a:lnTo>
                    <a:pt x="3276" y="26038"/>
                  </a:lnTo>
                  <a:lnTo>
                    <a:pt x="12207" y="12477"/>
                  </a:lnTo>
                  <a:lnTo>
                    <a:pt x="25449" y="3345"/>
                  </a:lnTo>
                  <a:lnTo>
                    <a:pt x="41656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2974" y="4116070"/>
              <a:ext cx="128523" cy="128524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715262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1805304" y="0"/>
                  </a:moveTo>
                  <a:lnTo>
                    <a:pt x="96646" y="0"/>
                  </a:lnTo>
                  <a:lnTo>
                    <a:pt x="59043" y="7600"/>
                  </a:lnTo>
                  <a:lnTo>
                    <a:pt x="28320" y="28321"/>
                  </a:lnTo>
                  <a:lnTo>
                    <a:pt x="7600" y="59043"/>
                  </a:lnTo>
                  <a:lnTo>
                    <a:pt x="0" y="96647"/>
                  </a:lnTo>
                  <a:lnTo>
                    <a:pt x="0" y="877188"/>
                  </a:lnTo>
                  <a:lnTo>
                    <a:pt x="7600" y="914792"/>
                  </a:lnTo>
                  <a:lnTo>
                    <a:pt x="28320" y="945515"/>
                  </a:lnTo>
                  <a:lnTo>
                    <a:pt x="59043" y="966235"/>
                  </a:lnTo>
                  <a:lnTo>
                    <a:pt x="96646" y="973836"/>
                  </a:lnTo>
                  <a:lnTo>
                    <a:pt x="1805304" y="973836"/>
                  </a:lnTo>
                  <a:lnTo>
                    <a:pt x="1842908" y="966235"/>
                  </a:lnTo>
                  <a:lnTo>
                    <a:pt x="1873631" y="945514"/>
                  </a:lnTo>
                  <a:lnTo>
                    <a:pt x="1894351" y="914792"/>
                  </a:lnTo>
                  <a:lnTo>
                    <a:pt x="1901952" y="877188"/>
                  </a:lnTo>
                  <a:lnTo>
                    <a:pt x="1901952" y="96647"/>
                  </a:lnTo>
                  <a:lnTo>
                    <a:pt x="1894351" y="59043"/>
                  </a:lnTo>
                  <a:lnTo>
                    <a:pt x="1873630" y="28320"/>
                  </a:lnTo>
                  <a:lnTo>
                    <a:pt x="1842908" y="7600"/>
                  </a:lnTo>
                  <a:lnTo>
                    <a:pt x="1805304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715262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0" y="96647"/>
                  </a:moveTo>
                  <a:lnTo>
                    <a:pt x="7600" y="59043"/>
                  </a:lnTo>
                  <a:lnTo>
                    <a:pt x="28320" y="28321"/>
                  </a:lnTo>
                  <a:lnTo>
                    <a:pt x="59043" y="7600"/>
                  </a:lnTo>
                  <a:lnTo>
                    <a:pt x="96646" y="0"/>
                  </a:lnTo>
                  <a:lnTo>
                    <a:pt x="1805304" y="0"/>
                  </a:lnTo>
                  <a:lnTo>
                    <a:pt x="1842908" y="7600"/>
                  </a:lnTo>
                  <a:lnTo>
                    <a:pt x="1873630" y="28320"/>
                  </a:lnTo>
                  <a:lnTo>
                    <a:pt x="1894351" y="59043"/>
                  </a:lnTo>
                  <a:lnTo>
                    <a:pt x="1901952" y="96647"/>
                  </a:lnTo>
                  <a:lnTo>
                    <a:pt x="1901952" y="877188"/>
                  </a:lnTo>
                  <a:lnTo>
                    <a:pt x="1894351" y="914792"/>
                  </a:lnTo>
                  <a:lnTo>
                    <a:pt x="1873631" y="945514"/>
                  </a:lnTo>
                  <a:lnTo>
                    <a:pt x="1842908" y="966235"/>
                  </a:lnTo>
                  <a:lnTo>
                    <a:pt x="1805304" y="973836"/>
                  </a:lnTo>
                  <a:lnTo>
                    <a:pt x="96646" y="973836"/>
                  </a:lnTo>
                  <a:lnTo>
                    <a:pt x="59043" y="966235"/>
                  </a:lnTo>
                  <a:lnTo>
                    <a:pt x="28320" y="945515"/>
                  </a:lnTo>
                  <a:lnTo>
                    <a:pt x="7600" y="914792"/>
                  </a:lnTo>
                  <a:lnTo>
                    <a:pt x="0" y="877188"/>
                  </a:lnTo>
                  <a:lnTo>
                    <a:pt x="0" y="96647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428494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330835" y="0"/>
                  </a:moveTo>
                  <a:lnTo>
                    <a:pt x="36449" y="0"/>
                  </a:lnTo>
                  <a:lnTo>
                    <a:pt x="22234" y="2855"/>
                  </a:lnTo>
                  <a:lnTo>
                    <a:pt x="10652" y="10652"/>
                  </a:lnTo>
                  <a:lnTo>
                    <a:pt x="2855" y="22234"/>
                  </a:lnTo>
                  <a:lnTo>
                    <a:pt x="0" y="36448"/>
                  </a:lnTo>
                  <a:lnTo>
                    <a:pt x="0" y="772794"/>
                  </a:lnTo>
                  <a:lnTo>
                    <a:pt x="2855" y="787009"/>
                  </a:lnTo>
                  <a:lnTo>
                    <a:pt x="10652" y="798591"/>
                  </a:lnTo>
                  <a:lnTo>
                    <a:pt x="22234" y="806388"/>
                  </a:lnTo>
                  <a:lnTo>
                    <a:pt x="36449" y="809243"/>
                  </a:lnTo>
                  <a:lnTo>
                    <a:pt x="330835" y="809243"/>
                  </a:lnTo>
                  <a:lnTo>
                    <a:pt x="345049" y="806388"/>
                  </a:lnTo>
                  <a:lnTo>
                    <a:pt x="356631" y="798591"/>
                  </a:lnTo>
                  <a:lnTo>
                    <a:pt x="364428" y="787009"/>
                  </a:lnTo>
                  <a:lnTo>
                    <a:pt x="367283" y="772794"/>
                  </a:lnTo>
                  <a:lnTo>
                    <a:pt x="367283" y="36448"/>
                  </a:lnTo>
                  <a:lnTo>
                    <a:pt x="364428" y="22234"/>
                  </a:lnTo>
                  <a:lnTo>
                    <a:pt x="356631" y="10652"/>
                  </a:lnTo>
                  <a:lnTo>
                    <a:pt x="345049" y="2855"/>
                  </a:lnTo>
                  <a:lnTo>
                    <a:pt x="33083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28494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0" y="36448"/>
                  </a:moveTo>
                  <a:lnTo>
                    <a:pt x="2855" y="22234"/>
                  </a:lnTo>
                  <a:lnTo>
                    <a:pt x="10652" y="10652"/>
                  </a:lnTo>
                  <a:lnTo>
                    <a:pt x="22234" y="2855"/>
                  </a:lnTo>
                  <a:lnTo>
                    <a:pt x="36449" y="0"/>
                  </a:lnTo>
                  <a:lnTo>
                    <a:pt x="330835" y="0"/>
                  </a:lnTo>
                  <a:lnTo>
                    <a:pt x="345049" y="2855"/>
                  </a:lnTo>
                  <a:lnTo>
                    <a:pt x="356631" y="10652"/>
                  </a:lnTo>
                  <a:lnTo>
                    <a:pt x="364428" y="22234"/>
                  </a:lnTo>
                  <a:lnTo>
                    <a:pt x="367283" y="36448"/>
                  </a:lnTo>
                  <a:lnTo>
                    <a:pt x="367283" y="772794"/>
                  </a:lnTo>
                  <a:lnTo>
                    <a:pt x="364428" y="787009"/>
                  </a:lnTo>
                  <a:lnTo>
                    <a:pt x="356631" y="798591"/>
                  </a:lnTo>
                  <a:lnTo>
                    <a:pt x="345049" y="806388"/>
                  </a:lnTo>
                  <a:lnTo>
                    <a:pt x="330835" y="809243"/>
                  </a:lnTo>
                  <a:lnTo>
                    <a:pt x="36449" y="809243"/>
                  </a:lnTo>
                  <a:lnTo>
                    <a:pt x="22234" y="806388"/>
                  </a:lnTo>
                  <a:lnTo>
                    <a:pt x="10652" y="798591"/>
                  </a:lnTo>
                  <a:lnTo>
                    <a:pt x="2855" y="787009"/>
                  </a:lnTo>
                  <a:lnTo>
                    <a:pt x="0" y="772794"/>
                  </a:lnTo>
                  <a:lnTo>
                    <a:pt x="0" y="36448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322576" y="437083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288036" y="0"/>
                  </a:moveTo>
                  <a:lnTo>
                    <a:pt x="241302" y="3768"/>
                  </a:lnTo>
                  <a:lnTo>
                    <a:pt x="196973" y="14679"/>
                  </a:lnTo>
                  <a:lnTo>
                    <a:pt x="155643" y="32140"/>
                  </a:lnTo>
                  <a:lnTo>
                    <a:pt x="117902" y="55558"/>
                  </a:lnTo>
                  <a:lnTo>
                    <a:pt x="84343" y="84343"/>
                  </a:lnTo>
                  <a:lnTo>
                    <a:pt x="55558" y="117902"/>
                  </a:lnTo>
                  <a:lnTo>
                    <a:pt x="32140" y="155643"/>
                  </a:lnTo>
                  <a:lnTo>
                    <a:pt x="14679" y="196973"/>
                  </a:lnTo>
                  <a:lnTo>
                    <a:pt x="3768" y="241302"/>
                  </a:lnTo>
                  <a:lnTo>
                    <a:pt x="0" y="288036"/>
                  </a:lnTo>
                  <a:lnTo>
                    <a:pt x="3768" y="334769"/>
                  </a:lnTo>
                  <a:lnTo>
                    <a:pt x="14679" y="379098"/>
                  </a:lnTo>
                  <a:lnTo>
                    <a:pt x="32140" y="420428"/>
                  </a:lnTo>
                  <a:lnTo>
                    <a:pt x="55558" y="458169"/>
                  </a:lnTo>
                  <a:lnTo>
                    <a:pt x="84343" y="491728"/>
                  </a:lnTo>
                  <a:lnTo>
                    <a:pt x="117902" y="520513"/>
                  </a:lnTo>
                  <a:lnTo>
                    <a:pt x="155643" y="543931"/>
                  </a:lnTo>
                  <a:lnTo>
                    <a:pt x="196973" y="561392"/>
                  </a:lnTo>
                  <a:lnTo>
                    <a:pt x="241302" y="572303"/>
                  </a:lnTo>
                  <a:lnTo>
                    <a:pt x="288036" y="576072"/>
                  </a:lnTo>
                  <a:lnTo>
                    <a:pt x="334769" y="572303"/>
                  </a:lnTo>
                  <a:lnTo>
                    <a:pt x="379098" y="561392"/>
                  </a:lnTo>
                  <a:lnTo>
                    <a:pt x="420428" y="543931"/>
                  </a:lnTo>
                  <a:lnTo>
                    <a:pt x="458169" y="520513"/>
                  </a:lnTo>
                  <a:lnTo>
                    <a:pt x="491728" y="491728"/>
                  </a:lnTo>
                  <a:lnTo>
                    <a:pt x="520513" y="458169"/>
                  </a:lnTo>
                  <a:lnTo>
                    <a:pt x="543931" y="420428"/>
                  </a:lnTo>
                  <a:lnTo>
                    <a:pt x="561392" y="379098"/>
                  </a:lnTo>
                  <a:lnTo>
                    <a:pt x="572303" y="334769"/>
                  </a:lnTo>
                  <a:lnTo>
                    <a:pt x="576072" y="288036"/>
                  </a:lnTo>
                  <a:lnTo>
                    <a:pt x="572303" y="241302"/>
                  </a:lnTo>
                  <a:lnTo>
                    <a:pt x="561392" y="196973"/>
                  </a:lnTo>
                  <a:lnTo>
                    <a:pt x="543931" y="155643"/>
                  </a:lnTo>
                  <a:lnTo>
                    <a:pt x="520513" y="117902"/>
                  </a:lnTo>
                  <a:lnTo>
                    <a:pt x="491728" y="84343"/>
                  </a:lnTo>
                  <a:lnTo>
                    <a:pt x="458169" y="55558"/>
                  </a:lnTo>
                  <a:lnTo>
                    <a:pt x="420428" y="32140"/>
                  </a:lnTo>
                  <a:lnTo>
                    <a:pt x="379098" y="14679"/>
                  </a:lnTo>
                  <a:lnTo>
                    <a:pt x="334769" y="376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322576" y="437083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0" y="288036"/>
                  </a:moveTo>
                  <a:lnTo>
                    <a:pt x="3768" y="241302"/>
                  </a:lnTo>
                  <a:lnTo>
                    <a:pt x="14679" y="196973"/>
                  </a:lnTo>
                  <a:lnTo>
                    <a:pt x="32140" y="155643"/>
                  </a:lnTo>
                  <a:lnTo>
                    <a:pt x="55558" y="117902"/>
                  </a:lnTo>
                  <a:lnTo>
                    <a:pt x="84343" y="84343"/>
                  </a:lnTo>
                  <a:lnTo>
                    <a:pt x="117902" y="55558"/>
                  </a:lnTo>
                  <a:lnTo>
                    <a:pt x="155643" y="32140"/>
                  </a:lnTo>
                  <a:lnTo>
                    <a:pt x="196973" y="14679"/>
                  </a:lnTo>
                  <a:lnTo>
                    <a:pt x="241302" y="3768"/>
                  </a:lnTo>
                  <a:lnTo>
                    <a:pt x="288036" y="0"/>
                  </a:lnTo>
                  <a:lnTo>
                    <a:pt x="334769" y="3768"/>
                  </a:lnTo>
                  <a:lnTo>
                    <a:pt x="379098" y="14679"/>
                  </a:lnTo>
                  <a:lnTo>
                    <a:pt x="420428" y="32140"/>
                  </a:lnTo>
                  <a:lnTo>
                    <a:pt x="458169" y="55558"/>
                  </a:lnTo>
                  <a:lnTo>
                    <a:pt x="491728" y="84343"/>
                  </a:lnTo>
                  <a:lnTo>
                    <a:pt x="520513" y="117902"/>
                  </a:lnTo>
                  <a:lnTo>
                    <a:pt x="543931" y="155643"/>
                  </a:lnTo>
                  <a:lnTo>
                    <a:pt x="561392" y="196973"/>
                  </a:lnTo>
                  <a:lnTo>
                    <a:pt x="572303" y="241302"/>
                  </a:lnTo>
                  <a:lnTo>
                    <a:pt x="576072" y="288036"/>
                  </a:lnTo>
                  <a:lnTo>
                    <a:pt x="572303" y="334769"/>
                  </a:lnTo>
                  <a:lnTo>
                    <a:pt x="561392" y="379098"/>
                  </a:lnTo>
                  <a:lnTo>
                    <a:pt x="543931" y="420428"/>
                  </a:lnTo>
                  <a:lnTo>
                    <a:pt x="520513" y="458169"/>
                  </a:lnTo>
                  <a:lnTo>
                    <a:pt x="491728" y="491728"/>
                  </a:lnTo>
                  <a:lnTo>
                    <a:pt x="458169" y="520513"/>
                  </a:lnTo>
                  <a:lnTo>
                    <a:pt x="420428" y="543931"/>
                  </a:lnTo>
                  <a:lnTo>
                    <a:pt x="379098" y="561392"/>
                  </a:lnTo>
                  <a:lnTo>
                    <a:pt x="334769" y="572303"/>
                  </a:lnTo>
                  <a:lnTo>
                    <a:pt x="288036" y="576072"/>
                  </a:lnTo>
                  <a:lnTo>
                    <a:pt x="241302" y="572303"/>
                  </a:lnTo>
                  <a:lnTo>
                    <a:pt x="196973" y="561392"/>
                  </a:lnTo>
                  <a:lnTo>
                    <a:pt x="155643" y="543931"/>
                  </a:lnTo>
                  <a:lnTo>
                    <a:pt x="117902" y="520513"/>
                  </a:lnTo>
                  <a:lnTo>
                    <a:pt x="84343" y="491728"/>
                  </a:lnTo>
                  <a:lnTo>
                    <a:pt x="55558" y="458169"/>
                  </a:lnTo>
                  <a:lnTo>
                    <a:pt x="32140" y="420428"/>
                  </a:lnTo>
                  <a:lnTo>
                    <a:pt x="14679" y="379098"/>
                  </a:lnTo>
                  <a:lnTo>
                    <a:pt x="3768" y="334769"/>
                  </a:lnTo>
                  <a:lnTo>
                    <a:pt x="0" y="288036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214877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508000" y="0"/>
                  </a:moveTo>
                  <a:lnTo>
                    <a:pt x="55880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919479"/>
                  </a:lnTo>
                  <a:lnTo>
                    <a:pt x="4391" y="941230"/>
                  </a:lnTo>
                  <a:lnTo>
                    <a:pt x="16367" y="958992"/>
                  </a:lnTo>
                  <a:lnTo>
                    <a:pt x="34129" y="970968"/>
                  </a:lnTo>
                  <a:lnTo>
                    <a:pt x="55880" y="975359"/>
                  </a:lnTo>
                  <a:lnTo>
                    <a:pt x="508000" y="975359"/>
                  </a:lnTo>
                  <a:lnTo>
                    <a:pt x="529750" y="970968"/>
                  </a:lnTo>
                  <a:lnTo>
                    <a:pt x="547512" y="958992"/>
                  </a:lnTo>
                  <a:lnTo>
                    <a:pt x="559488" y="941230"/>
                  </a:lnTo>
                  <a:lnTo>
                    <a:pt x="563880" y="919479"/>
                  </a:lnTo>
                  <a:lnTo>
                    <a:pt x="563880" y="55879"/>
                  </a:lnTo>
                  <a:lnTo>
                    <a:pt x="559488" y="34129"/>
                  </a:lnTo>
                  <a:lnTo>
                    <a:pt x="547512" y="16367"/>
                  </a:lnTo>
                  <a:lnTo>
                    <a:pt x="529750" y="4391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214877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0" y="55879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508000" y="0"/>
                  </a:lnTo>
                  <a:lnTo>
                    <a:pt x="529750" y="4391"/>
                  </a:lnTo>
                  <a:lnTo>
                    <a:pt x="547512" y="16367"/>
                  </a:lnTo>
                  <a:lnTo>
                    <a:pt x="559488" y="34129"/>
                  </a:lnTo>
                  <a:lnTo>
                    <a:pt x="563880" y="55879"/>
                  </a:lnTo>
                  <a:lnTo>
                    <a:pt x="563880" y="919479"/>
                  </a:lnTo>
                  <a:lnTo>
                    <a:pt x="559488" y="941230"/>
                  </a:lnTo>
                  <a:lnTo>
                    <a:pt x="547512" y="958992"/>
                  </a:lnTo>
                  <a:lnTo>
                    <a:pt x="529750" y="970968"/>
                  </a:lnTo>
                  <a:lnTo>
                    <a:pt x="508000" y="975359"/>
                  </a:lnTo>
                  <a:lnTo>
                    <a:pt x="55880" y="975359"/>
                  </a:lnTo>
                  <a:lnTo>
                    <a:pt x="34129" y="970968"/>
                  </a:lnTo>
                  <a:lnTo>
                    <a:pt x="16367" y="958992"/>
                  </a:lnTo>
                  <a:lnTo>
                    <a:pt x="4391" y="941230"/>
                  </a:lnTo>
                  <a:lnTo>
                    <a:pt x="0" y="919479"/>
                  </a:lnTo>
                  <a:lnTo>
                    <a:pt x="0" y="55879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75660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217424" y="0"/>
                  </a:moveTo>
                  <a:lnTo>
                    <a:pt x="41655" y="0"/>
                  </a:lnTo>
                  <a:lnTo>
                    <a:pt x="25449" y="3411"/>
                  </a:lnTo>
                  <a:lnTo>
                    <a:pt x="12207" y="12715"/>
                  </a:lnTo>
                  <a:lnTo>
                    <a:pt x="3276" y="26521"/>
                  </a:lnTo>
                  <a:lnTo>
                    <a:pt x="0" y="43434"/>
                  </a:lnTo>
                  <a:lnTo>
                    <a:pt x="3276" y="60346"/>
                  </a:lnTo>
                  <a:lnTo>
                    <a:pt x="12207" y="74152"/>
                  </a:lnTo>
                  <a:lnTo>
                    <a:pt x="25449" y="83456"/>
                  </a:lnTo>
                  <a:lnTo>
                    <a:pt x="41655" y="86868"/>
                  </a:lnTo>
                  <a:lnTo>
                    <a:pt x="217424" y="86868"/>
                  </a:lnTo>
                  <a:lnTo>
                    <a:pt x="233630" y="83456"/>
                  </a:lnTo>
                  <a:lnTo>
                    <a:pt x="246872" y="74152"/>
                  </a:lnTo>
                  <a:lnTo>
                    <a:pt x="255803" y="60346"/>
                  </a:lnTo>
                  <a:lnTo>
                    <a:pt x="259079" y="43434"/>
                  </a:lnTo>
                  <a:lnTo>
                    <a:pt x="255803" y="26521"/>
                  </a:lnTo>
                  <a:lnTo>
                    <a:pt x="246872" y="12715"/>
                  </a:lnTo>
                  <a:lnTo>
                    <a:pt x="233630" y="3411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375660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41655" y="0"/>
                  </a:moveTo>
                  <a:lnTo>
                    <a:pt x="217424" y="0"/>
                  </a:lnTo>
                  <a:lnTo>
                    <a:pt x="233630" y="3411"/>
                  </a:lnTo>
                  <a:lnTo>
                    <a:pt x="246872" y="12715"/>
                  </a:lnTo>
                  <a:lnTo>
                    <a:pt x="255803" y="26521"/>
                  </a:lnTo>
                  <a:lnTo>
                    <a:pt x="259079" y="43434"/>
                  </a:lnTo>
                  <a:lnTo>
                    <a:pt x="255803" y="60346"/>
                  </a:lnTo>
                  <a:lnTo>
                    <a:pt x="246872" y="74152"/>
                  </a:lnTo>
                  <a:lnTo>
                    <a:pt x="233630" y="83456"/>
                  </a:lnTo>
                  <a:lnTo>
                    <a:pt x="217424" y="86868"/>
                  </a:lnTo>
                  <a:lnTo>
                    <a:pt x="41655" y="86868"/>
                  </a:lnTo>
                  <a:lnTo>
                    <a:pt x="25449" y="83456"/>
                  </a:lnTo>
                  <a:lnTo>
                    <a:pt x="12207" y="74152"/>
                  </a:lnTo>
                  <a:lnTo>
                    <a:pt x="3276" y="60346"/>
                  </a:lnTo>
                  <a:lnTo>
                    <a:pt x="0" y="43434"/>
                  </a:lnTo>
                  <a:lnTo>
                    <a:pt x="3276" y="26521"/>
                  </a:lnTo>
                  <a:lnTo>
                    <a:pt x="12207" y="12715"/>
                  </a:lnTo>
                  <a:lnTo>
                    <a:pt x="25449" y="3411"/>
                  </a:lnTo>
                  <a:lnTo>
                    <a:pt x="41655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0938" y="4896358"/>
              <a:ext cx="128524" cy="12852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7274052" y="2542032"/>
              <a:ext cx="4255135" cy="3442970"/>
            </a:xfrm>
            <a:custGeom>
              <a:avLst/>
              <a:gdLst/>
              <a:ahLst/>
              <a:cxnLst/>
              <a:rect l="l" t="t" r="r" b="b"/>
              <a:pathLst>
                <a:path w="4255134" h="3442970">
                  <a:moveTo>
                    <a:pt x="156718" y="0"/>
                  </a:moveTo>
                  <a:lnTo>
                    <a:pt x="4098290" y="0"/>
                  </a:lnTo>
                  <a:lnTo>
                    <a:pt x="4147848" y="7983"/>
                  </a:lnTo>
                  <a:lnTo>
                    <a:pt x="4190871" y="30219"/>
                  </a:lnTo>
                  <a:lnTo>
                    <a:pt x="4224788" y="64136"/>
                  </a:lnTo>
                  <a:lnTo>
                    <a:pt x="4247024" y="107159"/>
                  </a:lnTo>
                  <a:lnTo>
                    <a:pt x="4255008" y="156717"/>
                  </a:lnTo>
                  <a:lnTo>
                    <a:pt x="4255008" y="3442716"/>
                  </a:lnTo>
                  <a:lnTo>
                    <a:pt x="0" y="3442716"/>
                  </a:ln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7384160" y="2743326"/>
            <a:ext cx="11385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54BE5B"/>
                </a:solidFill>
                <a:latin typeface="Microsoft Sans Serif"/>
                <a:cs typeface="Microsoft Sans Serif"/>
              </a:rPr>
              <a:t>US-</a:t>
            </a:r>
            <a:r>
              <a:rPr dirty="0" sz="1400">
                <a:solidFill>
                  <a:srgbClr val="54BE5B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400" spc="-25">
                <a:solidFill>
                  <a:srgbClr val="54BE5B"/>
                </a:solidFill>
                <a:latin typeface="Microsoft Sans Serif"/>
                <a:cs typeface="Microsoft Sans Serif"/>
              </a:rPr>
              <a:t>1a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9083040" y="3968496"/>
            <a:ext cx="1372235" cy="104775"/>
          </a:xfrm>
          <a:custGeom>
            <a:avLst/>
            <a:gdLst/>
            <a:ahLst/>
            <a:cxnLst/>
            <a:rect l="l" t="t" r="r" b="b"/>
            <a:pathLst>
              <a:path w="1372234" h="104775">
                <a:moveTo>
                  <a:pt x="0" y="0"/>
                </a:moveTo>
                <a:lnTo>
                  <a:pt x="1371980" y="0"/>
                </a:lnTo>
                <a:lnTo>
                  <a:pt x="1371980" y="104774"/>
                </a:lnTo>
              </a:path>
            </a:pathLst>
          </a:custGeom>
          <a:ln w="127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5117084" y="4891023"/>
            <a:ext cx="1306195" cy="467359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395"/>
              </a:spcBef>
            </a:pPr>
            <a:r>
              <a:rPr dirty="0" sz="1200" spc="-10">
                <a:latin typeface="Microsoft Sans Serif"/>
                <a:cs typeface="Microsoft Sans Serif"/>
              </a:rPr>
              <a:t>Cloud</a:t>
            </a:r>
            <a:endParaRPr sz="1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200" spc="-75">
                <a:latin typeface="Microsoft Sans Serif"/>
                <a:cs typeface="Microsoft Sans Serif"/>
              </a:rPr>
              <a:t>VPC</a:t>
            </a:r>
            <a:r>
              <a:rPr dirty="0" sz="1200">
                <a:latin typeface="Microsoft Sans Serif"/>
                <a:cs typeface="Microsoft Sans Serif"/>
              </a:rPr>
              <a:t> Firewall</a:t>
            </a:r>
            <a:r>
              <a:rPr dirty="0" sz="1200" spc="30">
                <a:latin typeface="Microsoft Sans Serif"/>
                <a:cs typeface="Microsoft Sans Serif"/>
              </a:rPr>
              <a:t> </a:t>
            </a:r>
            <a:r>
              <a:rPr dirty="0" sz="1200" spc="-20">
                <a:latin typeface="Microsoft Sans Serif"/>
                <a:cs typeface="Microsoft Sans Serif"/>
              </a:rPr>
              <a:t>Rules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634293" y="2537269"/>
            <a:ext cx="4453890" cy="2867025"/>
            <a:chOff x="4634293" y="2537269"/>
            <a:chExt cx="4453890" cy="2867025"/>
          </a:xfrm>
        </p:grpSpPr>
        <p:sp>
          <p:nvSpPr>
            <p:cNvPr id="34" name="object 34" descr=""/>
            <p:cNvSpPr/>
            <p:nvPr/>
          </p:nvSpPr>
          <p:spPr>
            <a:xfrm>
              <a:off x="4639055" y="2542032"/>
              <a:ext cx="2261870" cy="2857500"/>
            </a:xfrm>
            <a:custGeom>
              <a:avLst/>
              <a:gdLst/>
              <a:ahLst/>
              <a:cxnLst/>
              <a:rect l="l" t="t" r="r" b="b"/>
              <a:pathLst>
                <a:path w="2261870" h="2857500">
                  <a:moveTo>
                    <a:pt x="102997" y="0"/>
                  </a:moveTo>
                  <a:lnTo>
                    <a:pt x="2158619" y="0"/>
                  </a:lnTo>
                  <a:lnTo>
                    <a:pt x="2198715" y="8092"/>
                  </a:lnTo>
                  <a:lnTo>
                    <a:pt x="2231453" y="30162"/>
                  </a:lnTo>
                  <a:lnTo>
                    <a:pt x="2253523" y="62900"/>
                  </a:lnTo>
                  <a:lnTo>
                    <a:pt x="2261616" y="102996"/>
                  </a:lnTo>
                  <a:lnTo>
                    <a:pt x="2261616" y="2857499"/>
                  </a:lnTo>
                  <a:lnTo>
                    <a:pt x="0" y="2857499"/>
                  </a:lnTo>
                  <a:lnTo>
                    <a:pt x="0" y="102996"/>
                  </a:lnTo>
                  <a:lnTo>
                    <a:pt x="8092" y="62900"/>
                  </a:lnTo>
                  <a:lnTo>
                    <a:pt x="30162" y="30162"/>
                  </a:lnTo>
                  <a:lnTo>
                    <a:pt x="62900" y="8092"/>
                  </a:lnTo>
                  <a:lnTo>
                    <a:pt x="102997" y="0"/>
                  </a:lnTo>
                  <a:close/>
                </a:path>
              </a:pathLst>
            </a:custGeom>
            <a:ln w="9525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160425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160425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160425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160425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160425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160425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847597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847597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847597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847597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847597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847597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503702" y="3538158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503702" y="3538158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503702" y="4087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549861" y="13705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503702" y="4087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160425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205965" y="13706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160425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160425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205965" y="13705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160425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191492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205965" y="13706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191492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191492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205965" y="13705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191492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738872" y="3195828"/>
              <a:ext cx="1344295" cy="1545590"/>
            </a:xfrm>
            <a:custGeom>
              <a:avLst/>
              <a:gdLst/>
              <a:ahLst/>
              <a:cxnLst/>
              <a:rect l="l" t="t" r="r" b="b"/>
              <a:pathLst>
                <a:path w="1344295" h="1545589">
                  <a:moveTo>
                    <a:pt x="0" y="1545336"/>
                  </a:moveTo>
                  <a:lnTo>
                    <a:pt x="1344168" y="1545336"/>
                  </a:lnTo>
                  <a:lnTo>
                    <a:pt x="1344168" y="0"/>
                  </a:lnTo>
                  <a:lnTo>
                    <a:pt x="0" y="0"/>
                  </a:lnTo>
                  <a:lnTo>
                    <a:pt x="0" y="1545336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5587746" y="5502961"/>
            <a:ext cx="4883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Microsoft Sans Serif"/>
                <a:cs typeface="Microsoft Sans Serif"/>
              </a:rPr>
              <a:t>Allow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4877180" y="5716320"/>
            <a:ext cx="19094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65">
                <a:latin typeface="Microsoft Sans Serif"/>
                <a:cs typeface="Microsoft Sans Serif"/>
              </a:rPr>
              <a:t>HTTP</a:t>
            </a:r>
            <a:r>
              <a:rPr dirty="0" sz="1400" spc="-7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90">
                <a:latin typeface="Microsoft Sans Serif"/>
                <a:cs typeface="Microsoft Sans Serif"/>
              </a:rPr>
              <a:t>HTTPS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traffic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822438" y="4455032"/>
            <a:ext cx="11791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Compute</a:t>
            </a:r>
            <a:r>
              <a:rPr dirty="0" sz="1200" spc="15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Engine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7980057" y="3413975"/>
            <a:ext cx="847090" cy="845819"/>
          </a:xfrm>
          <a:custGeom>
            <a:avLst/>
            <a:gdLst/>
            <a:ahLst/>
            <a:cxnLst/>
            <a:rect l="l" t="t" r="r" b="b"/>
            <a:pathLst>
              <a:path w="847090" h="845820">
                <a:moveTo>
                  <a:pt x="550532" y="295910"/>
                </a:moveTo>
                <a:lnTo>
                  <a:pt x="296430" y="295910"/>
                </a:lnTo>
                <a:lnTo>
                  <a:pt x="296430" y="549541"/>
                </a:lnTo>
                <a:lnTo>
                  <a:pt x="550532" y="549541"/>
                </a:lnTo>
                <a:lnTo>
                  <a:pt x="550532" y="295910"/>
                </a:lnTo>
                <a:close/>
              </a:path>
              <a:path w="847090" h="845820">
                <a:moveTo>
                  <a:pt x="846963" y="211366"/>
                </a:moveTo>
                <a:lnTo>
                  <a:pt x="719924" y="211366"/>
                </a:lnTo>
                <a:lnTo>
                  <a:pt x="719924" y="126822"/>
                </a:lnTo>
                <a:lnTo>
                  <a:pt x="635228" y="126822"/>
                </a:lnTo>
                <a:lnTo>
                  <a:pt x="635228" y="211366"/>
                </a:lnTo>
                <a:lnTo>
                  <a:pt x="635228" y="634085"/>
                </a:lnTo>
                <a:lnTo>
                  <a:pt x="211734" y="634085"/>
                </a:lnTo>
                <a:lnTo>
                  <a:pt x="211734" y="211366"/>
                </a:lnTo>
                <a:lnTo>
                  <a:pt x="635228" y="211366"/>
                </a:lnTo>
                <a:lnTo>
                  <a:pt x="635228" y="126822"/>
                </a:lnTo>
                <a:lnTo>
                  <a:pt x="635228" y="0"/>
                </a:lnTo>
                <a:lnTo>
                  <a:pt x="550532" y="0"/>
                </a:lnTo>
                <a:lnTo>
                  <a:pt x="550532" y="126822"/>
                </a:lnTo>
                <a:lnTo>
                  <a:pt x="465823" y="126822"/>
                </a:lnTo>
                <a:lnTo>
                  <a:pt x="465823" y="0"/>
                </a:lnTo>
                <a:lnTo>
                  <a:pt x="381127" y="0"/>
                </a:lnTo>
                <a:lnTo>
                  <a:pt x="381127" y="126822"/>
                </a:lnTo>
                <a:lnTo>
                  <a:pt x="296430" y="126822"/>
                </a:lnTo>
                <a:lnTo>
                  <a:pt x="296430" y="0"/>
                </a:lnTo>
                <a:lnTo>
                  <a:pt x="211734" y="0"/>
                </a:lnTo>
                <a:lnTo>
                  <a:pt x="211734" y="126822"/>
                </a:lnTo>
                <a:lnTo>
                  <a:pt x="127038" y="126822"/>
                </a:lnTo>
                <a:lnTo>
                  <a:pt x="127038" y="211366"/>
                </a:lnTo>
                <a:lnTo>
                  <a:pt x="0" y="211366"/>
                </a:lnTo>
                <a:lnTo>
                  <a:pt x="0" y="295910"/>
                </a:lnTo>
                <a:lnTo>
                  <a:pt x="127038" y="295910"/>
                </a:lnTo>
                <a:lnTo>
                  <a:pt x="127038" y="380453"/>
                </a:lnTo>
                <a:lnTo>
                  <a:pt x="0" y="380453"/>
                </a:lnTo>
                <a:lnTo>
                  <a:pt x="0" y="464997"/>
                </a:lnTo>
                <a:lnTo>
                  <a:pt x="127038" y="464997"/>
                </a:lnTo>
                <a:lnTo>
                  <a:pt x="127038" y="549541"/>
                </a:lnTo>
                <a:lnTo>
                  <a:pt x="0" y="549541"/>
                </a:lnTo>
                <a:lnTo>
                  <a:pt x="0" y="634085"/>
                </a:lnTo>
                <a:lnTo>
                  <a:pt x="127038" y="634085"/>
                </a:lnTo>
                <a:lnTo>
                  <a:pt x="127038" y="718629"/>
                </a:lnTo>
                <a:lnTo>
                  <a:pt x="211734" y="718629"/>
                </a:lnTo>
                <a:lnTo>
                  <a:pt x="211734" y="845451"/>
                </a:lnTo>
                <a:lnTo>
                  <a:pt x="296430" y="845451"/>
                </a:lnTo>
                <a:lnTo>
                  <a:pt x="296430" y="718629"/>
                </a:lnTo>
                <a:lnTo>
                  <a:pt x="381127" y="718629"/>
                </a:lnTo>
                <a:lnTo>
                  <a:pt x="381127" y="845451"/>
                </a:lnTo>
                <a:lnTo>
                  <a:pt x="465836" y="845451"/>
                </a:lnTo>
                <a:lnTo>
                  <a:pt x="465836" y="718629"/>
                </a:lnTo>
                <a:lnTo>
                  <a:pt x="550532" y="718629"/>
                </a:lnTo>
                <a:lnTo>
                  <a:pt x="550532" y="845451"/>
                </a:lnTo>
                <a:lnTo>
                  <a:pt x="635228" y="845451"/>
                </a:lnTo>
                <a:lnTo>
                  <a:pt x="635228" y="718629"/>
                </a:lnTo>
                <a:lnTo>
                  <a:pt x="719924" y="718629"/>
                </a:lnTo>
                <a:lnTo>
                  <a:pt x="719924" y="634085"/>
                </a:lnTo>
                <a:lnTo>
                  <a:pt x="846963" y="634085"/>
                </a:lnTo>
                <a:lnTo>
                  <a:pt x="846963" y="549541"/>
                </a:lnTo>
                <a:lnTo>
                  <a:pt x="719924" y="549541"/>
                </a:lnTo>
                <a:lnTo>
                  <a:pt x="719924" y="464997"/>
                </a:lnTo>
                <a:lnTo>
                  <a:pt x="846963" y="464997"/>
                </a:lnTo>
                <a:lnTo>
                  <a:pt x="846963" y="380453"/>
                </a:lnTo>
                <a:lnTo>
                  <a:pt x="719924" y="380453"/>
                </a:lnTo>
                <a:lnTo>
                  <a:pt x="719924" y="295910"/>
                </a:lnTo>
                <a:lnTo>
                  <a:pt x="846963" y="295910"/>
                </a:lnTo>
                <a:lnTo>
                  <a:pt x="846963" y="211366"/>
                </a:lnTo>
                <a:close/>
              </a:path>
            </a:pathLst>
          </a:custGeom>
          <a:solidFill>
            <a:srgbClr val="54B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9782556" y="4073652"/>
            <a:ext cx="1343025" cy="1544320"/>
          </a:xfrm>
          <a:prstGeom prst="rect">
            <a:avLst/>
          </a:prstGeom>
          <a:ln w="9525">
            <a:solidFill>
              <a:srgbClr val="54BE5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200">
              <a:latin typeface="Times New Roman"/>
              <a:cs typeface="Times New Roman"/>
            </a:endParaRPr>
          </a:p>
          <a:p>
            <a:pPr marL="154305">
              <a:lnSpc>
                <a:spcPct val="100000"/>
              </a:lnSpc>
            </a:pPr>
            <a:r>
              <a:rPr dirty="0" sz="1200">
                <a:latin typeface="Microsoft Sans Serif"/>
                <a:cs typeface="Microsoft Sans Serif"/>
              </a:rPr>
              <a:t>Persistent</a:t>
            </a:r>
            <a:r>
              <a:rPr dirty="0" sz="1200" spc="130">
                <a:latin typeface="Microsoft Sans Serif"/>
                <a:cs typeface="Microsoft Sans Serif"/>
              </a:rPr>
              <a:t> </a:t>
            </a:r>
            <a:r>
              <a:rPr dirty="0" sz="1200" spc="-20">
                <a:latin typeface="Microsoft Sans Serif"/>
                <a:cs typeface="Microsoft Sans Serif"/>
              </a:rPr>
              <a:t>Disk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4231957" y="3963733"/>
            <a:ext cx="6564630" cy="1170940"/>
            <a:chOff x="4231957" y="3963733"/>
            <a:chExt cx="6564630" cy="1170940"/>
          </a:xfrm>
        </p:grpSpPr>
        <p:sp>
          <p:nvSpPr>
            <p:cNvPr id="66" name="object 66" descr=""/>
            <p:cNvSpPr/>
            <p:nvPr/>
          </p:nvSpPr>
          <p:spPr>
            <a:xfrm>
              <a:off x="10125532" y="4288751"/>
              <a:ext cx="671195" cy="845819"/>
            </a:xfrm>
            <a:custGeom>
              <a:avLst/>
              <a:gdLst/>
              <a:ahLst/>
              <a:cxnLst/>
              <a:rect l="l" t="t" r="r" b="b"/>
              <a:pathLst>
                <a:path w="671195" h="845820">
                  <a:moveTo>
                    <a:pt x="670814" y="493318"/>
                  </a:moveTo>
                  <a:lnTo>
                    <a:pt x="512000" y="493318"/>
                  </a:lnTo>
                  <a:lnTo>
                    <a:pt x="512000" y="686930"/>
                  </a:lnTo>
                  <a:lnTo>
                    <a:pt x="0" y="686930"/>
                  </a:lnTo>
                  <a:lnTo>
                    <a:pt x="0" y="845451"/>
                  </a:lnTo>
                  <a:lnTo>
                    <a:pt x="670814" y="845451"/>
                  </a:lnTo>
                  <a:lnTo>
                    <a:pt x="670814" y="493318"/>
                  </a:lnTo>
                  <a:close/>
                </a:path>
                <a:path w="671195" h="845820">
                  <a:moveTo>
                    <a:pt x="670814" y="246456"/>
                  </a:moveTo>
                  <a:lnTo>
                    <a:pt x="247319" y="246456"/>
                  </a:lnTo>
                  <a:lnTo>
                    <a:pt x="247319" y="440486"/>
                  </a:lnTo>
                  <a:lnTo>
                    <a:pt x="0" y="440486"/>
                  </a:lnTo>
                  <a:lnTo>
                    <a:pt x="0" y="598995"/>
                  </a:lnTo>
                  <a:lnTo>
                    <a:pt x="423494" y="598995"/>
                  </a:lnTo>
                  <a:lnTo>
                    <a:pt x="423494" y="404977"/>
                  </a:lnTo>
                  <a:lnTo>
                    <a:pt x="670814" y="404977"/>
                  </a:lnTo>
                  <a:lnTo>
                    <a:pt x="670814" y="246456"/>
                  </a:lnTo>
                  <a:close/>
                </a:path>
                <a:path w="671195" h="845820">
                  <a:moveTo>
                    <a:pt x="670814" y="0"/>
                  </a:moveTo>
                  <a:lnTo>
                    <a:pt x="0" y="0"/>
                  </a:lnTo>
                  <a:lnTo>
                    <a:pt x="0" y="352132"/>
                  </a:lnTo>
                  <a:lnTo>
                    <a:pt x="158813" y="352132"/>
                  </a:lnTo>
                  <a:lnTo>
                    <a:pt x="158813" y="158521"/>
                  </a:lnTo>
                  <a:lnTo>
                    <a:pt x="670814" y="158521"/>
                  </a:lnTo>
                  <a:lnTo>
                    <a:pt x="670814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4236720" y="3968496"/>
              <a:ext cx="3502025" cy="296545"/>
            </a:xfrm>
            <a:custGeom>
              <a:avLst/>
              <a:gdLst/>
              <a:ahLst/>
              <a:cxnLst/>
              <a:rect l="l" t="t" r="r" b="b"/>
              <a:pathLst>
                <a:path w="3502025" h="296545">
                  <a:moveTo>
                    <a:pt x="0" y="296163"/>
                  </a:moveTo>
                  <a:lnTo>
                    <a:pt x="200913" y="296163"/>
                  </a:lnTo>
                  <a:lnTo>
                    <a:pt x="200913" y="3047"/>
                  </a:lnTo>
                  <a:lnTo>
                    <a:pt x="401827" y="3047"/>
                  </a:lnTo>
                </a:path>
                <a:path w="3502025" h="296545">
                  <a:moveTo>
                    <a:pt x="2663952" y="2666"/>
                  </a:moveTo>
                  <a:lnTo>
                    <a:pt x="3082798" y="2666"/>
                  </a:lnTo>
                  <a:lnTo>
                    <a:pt x="3082798" y="0"/>
                  </a:lnTo>
                  <a:lnTo>
                    <a:pt x="3501516" y="0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6201" y="160782"/>
            <a:ext cx="289687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/>
              <a:t>Whiteboard</a:t>
            </a:r>
            <a:r>
              <a:rPr dirty="0" sz="2000" spc="280"/>
              <a:t> </a:t>
            </a:r>
            <a:r>
              <a:rPr dirty="0" sz="2000" spc="45"/>
              <a:t>Architecture</a:t>
            </a:r>
            <a:endParaRPr sz="2000"/>
          </a:p>
        </p:txBody>
      </p:sp>
      <p:sp>
        <p:nvSpPr>
          <p:cNvPr id="6" name="object 6" descr=""/>
          <p:cNvSpPr txBox="1"/>
          <p:nvPr/>
        </p:nvSpPr>
        <p:spPr>
          <a:xfrm>
            <a:off x="3841750" y="1208277"/>
            <a:ext cx="45085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latin typeface="Microsoft Sans Serif"/>
                <a:cs typeface="Microsoft Sans Serif"/>
              </a:rPr>
              <a:t>Understanding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different</a:t>
            </a:r>
            <a:r>
              <a:rPr dirty="0" sz="1400" spc="75">
                <a:latin typeface="Microsoft Sans Serif"/>
                <a:cs typeface="Microsoft Sans Serif"/>
              </a:rPr>
              <a:t> </a:t>
            </a:r>
            <a:r>
              <a:rPr dirty="0" sz="1400" spc="10">
                <a:latin typeface="Microsoft Sans Serif"/>
                <a:cs typeface="Microsoft Sans Serif"/>
              </a:rPr>
              <a:t>compute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10">
                <a:latin typeface="Microsoft Sans Serif"/>
                <a:cs typeface="Microsoft Sans Serif"/>
              </a:rPr>
              <a:t>engine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terminologies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53212" y="1589532"/>
            <a:ext cx="11087100" cy="4482465"/>
            <a:chOff x="553212" y="1589532"/>
            <a:chExt cx="11087100" cy="4482465"/>
          </a:xfrm>
        </p:grpSpPr>
        <p:sp>
          <p:nvSpPr>
            <p:cNvPr id="8" name="object 8" descr=""/>
            <p:cNvSpPr/>
            <p:nvPr/>
          </p:nvSpPr>
          <p:spPr>
            <a:xfrm>
              <a:off x="553212" y="1589532"/>
              <a:ext cx="11087100" cy="4482465"/>
            </a:xfrm>
            <a:custGeom>
              <a:avLst/>
              <a:gdLst/>
              <a:ahLst/>
              <a:cxnLst/>
              <a:rect l="l" t="t" r="r" b="b"/>
              <a:pathLst>
                <a:path w="11087100" h="4482465">
                  <a:moveTo>
                    <a:pt x="11079098" y="0"/>
                  </a:moveTo>
                  <a:lnTo>
                    <a:pt x="8000" y="0"/>
                  </a:lnTo>
                  <a:lnTo>
                    <a:pt x="0" y="8000"/>
                  </a:lnTo>
                  <a:lnTo>
                    <a:pt x="0" y="17906"/>
                  </a:lnTo>
                  <a:lnTo>
                    <a:pt x="0" y="4474070"/>
                  </a:lnTo>
                  <a:lnTo>
                    <a:pt x="8000" y="4482083"/>
                  </a:lnTo>
                  <a:lnTo>
                    <a:pt x="11079098" y="4482083"/>
                  </a:lnTo>
                  <a:lnTo>
                    <a:pt x="11087100" y="4474070"/>
                  </a:lnTo>
                  <a:lnTo>
                    <a:pt x="11087100" y="8000"/>
                  </a:lnTo>
                  <a:lnTo>
                    <a:pt x="11079098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844" y="1694116"/>
              <a:ext cx="1163421" cy="2052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53212" y="2124456"/>
              <a:ext cx="11087100" cy="3947160"/>
            </a:xfrm>
            <a:custGeom>
              <a:avLst/>
              <a:gdLst/>
              <a:ahLst/>
              <a:cxnLst/>
              <a:rect l="l" t="t" r="r" b="b"/>
              <a:pathLst>
                <a:path w="11087100" h="3947160">
                  <a:moveTo>
                    <a:pt x="11087100" y="0"/>
                  </a:moveTo>
                  <a:lnTo>
                    <a:pt x="0" y="0"/>
                  </a:lnTo>
                  <a:lnTo>
                    <a:pt x="0" y="3947160"/>
                  </a:lnTo>
                  <a:lnTo>
                    <a:pt x="11087100" y="3947160"/>
                  </a:lnTo>
                  <a:lnTo>
                    <a:pt x="11087100" y="0"/>
                  </a:lnTo>
                  <a:close/>
                </a:path>
              </a:pathLst>
            </a:custGeom>
            <a:solidFill>
              <a:srgbClr val="E2F1F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74522" y="2231212"/>
            <a:ext cx="1155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34343"/>
                </a:solidFill>
                <a:latin typeface="Microsoft Sans Serif"/>
                <a:cs typeface="Microsoft Sans Serif"/>
              </a:rPr>
              <a:t>Region:</a:t>
            </a:r>
            <a:r>
              <a:rPr dirty="0" sz="1000" spc="6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35">
                <a:solidFill>
                  <a:srgbClr val="434343"/>
                </a:solidFill>
                <a:latin typeface="Microsoft Sans Serif"/>
                <a:cs typeface="Microsoft Sans Serif"/>
              </a:rPr>
              <a:t>us-</a:t>
            </a:r>
            <a:r>
              <a:rPr dirty="0" sz="1000">
                <a:solidFill>
                  <a:srgbClr val="434343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000" spc="-50">
                <a:solidFill>
                  <a:srgbClr val="434343"/>
                </a:solidFill>
                <a:latin typeface="Microsoft Sans Serif"/>
                <a:cs typeface="Microsoft Sans Serif"/>
              </a:rPr>
              <a:t>1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797808" y="2519172"/>
            <a:ext cx="7625080" cy="3385185"/>
          </a:xfrm>
          <a:custGeom>
            <a:avLst/>
            <a:gdLst/>
            <a:ahLst/>
            <a:cxnLst/>
            <a:rect l="l" t="t" r="r" b="b"/>
            <a:pathLst>
              <a:path w="7625080" h="3385185">
                <a:moveTo>
                  <a:pt x="7596632" y="0"/>
                </a:moveTo>
                <a:lnTo>
                  <a:pt x="27939" y="0"/>
                </a:lnTo>
                <a:lnTo>
                  <a:pt x="17091" y="2204"/>
                </a:lnTo>
                <a:lnTo>
                  <a:pt x="8207" y="8207"/>
                </a:lnTo>
                <a:lnTo>
                  <a:pt x="2204" y="17091"/>
                </a:lnTo>
                <a:lnTo>
                  <a:pt x="0" y="27939"/>
                </a:lnTo>
                <a:lnTo>
                  <a:pt x="0" y="3356813"/>
                </a:lnTo>
                <a:lnTo>
                  <a:pt x="2204" y="3367707"/>
                </a:lnTo>
                <a:lnTo>
                  <a:pt x="8207" y="3376604"/>
                </a:lnTo>
                <a:lnTo>
                  <a:pt x="17091" y="3382603"/>
                </a:lnTo>
                <a:lnTo>
                  <a:pt x="27939" y="3384804"/>
                </a:lnTo>
                <a:lnTo>
                  <a:pt x="7596632" y="3384804"/>
                </a:lnTo>
                <a:lnTo>
                  <a:pt x="7607480" y="3382603"/>
                </a:lnTo>
                <a:lnTo>
                  <a:pt x="7616364" y="3376604"/>
                </a:lnTo>
                <a:lnTo>
                  <a:pt x="7622367" y="3367707"/>
                </a:lnTo>
                <a:lnTo>
                  <a:pt x="7624571" y="3356813"/>
                </a:lnTo>
                <a:lnTo>
                  <a:pt x="7624571" y="27939"/>
                </a:lnTo>
                <a:lnTo>
                  <a:pt x="7622367" y="17091"/>
                </a:lnTo>
                <a:lnTo>
                  <a:pt x="7616364" y="8207"/>
                </a:lnTo>
                <a:lnTo>
                  <a:pt x="7607480" y="2204"/>
                </a:lnTo>
                <a:lnTo>
                  <a:pt x="7596632" y="0"/>
                </a:lnTo>
                <a:close/>
              </a:path>
            </a:pathLst>
          </a:custGeom>
          <a:solidFill>
            <a:srgbClr val="ECE7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471159" y="2617977"/>
            <a:ext cx="745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75">
                <a:solidFill>
                  <a:srgbClr val="434343"/>
                </a:solidFill>
                <a:latin typeface="Roboto"/>
                <a:cs typeface="Roboto"/>
              </a:rPr>
              <a:t>us-</a:t>
            </a:r>
            <a:r>
              <a:rPr dirty="0" sz="1000" spc="-40">
                <a:solidFill>
                  <a:srgbClr val="434343"/>
                </a:solidFill>
                <a:latin typeface="Roboto"/>
                <a:cs typeface="Roboto"/>
              </a:rPr>
              <a:t>central-</a:t>
            </a:r>
            <a:r>
              <a:rPr dirty="0" sz="1000" spc="-25">
                <a:solidFill>
                  <a:srgbClr val="434343"/>
                </a:solidFill>
                <a:latin typeface="Roboto"/>
                <a:cs typeface="Roboto"/>
              </a:rPr>
              <a:t>1a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202426" y="4064254"/>
            <a:ext cx="892175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900" b="1">
                <a:solidFill>
                  <a:srgbClr val="808080"/>
                </a:solidFill>
                <a:latin typeface="Roboto"/>
                <a:cs typeface="Roboto"/>
              </a:rPr>
              <a:t>Compute</a:t>
            </a:r>
            <a:r>
              <a:rPr dirty="0" sz="900" spc="105" b="1">
                <a:solidFill>
                  <a:srgbClr val="808080"/>
                </a:solidFill>
                <a:latin typeface="Roboto"/>
                <a:cs typeface="Roboto"/>
              </a:rPr>
              <a:t> </a:t>
            </a:r>
            <a:r>
              <a:rPr dirty="0" sz="900" spc="-10" b="1">
                <a:solidFill>
                  <a:srgbClr val="808080"/>
                </a:solidFill>
                <a:latin typeface="Roboto"/>
                <a:cs typeface="Roboto"/>
              </a:rPr>
              <a:t>Engine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899915" y="3429000"/>
            <a:ext cx="4182110" cy="1460500"/>
            <a:chOff x="3899915" y="3429000"/>
            <a:chExt cx="4182110" cy="1460500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939" y="3429000"/>
              <a:ext cx="569976" cy="56997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5427" y="4311396"/>
              <a:ext cx="466344" cy="57759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947915" y="3713988"/>
              <a:ext cx="901700" cy="596900"/>
            </a:xfrm>
            <a:custGeom>
              <a:avLst/>
              <a:gdLst/>
              <a:ahLst/>
              <a:cxnLst/>
              <a:rect l="l" t="t" r="r" b="b"/>
              <a:pathLst>
                <a:path w="901700" h="596900">
                  <a:moveTo>
                    <a:pt x="0" y="0"/>
                  </a:moveTo>
                  <a:lnTo>
                    <a:pt x="901191" y="0"/>
                  </a:lnTo>
                  <a:lnTo>
                    <a:pt x="901191" y="596773"/>
                  </a:lnTo>
                </a:path>
              </a:pathLst>
            </a:custGeom>
            <a:ln w="9525">
              <a:solidFill>
                <a:srgbClr val="0F171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67755" y="3675888"/>
              <a:ext cx="710565" cy="556260"/>
            </a:xfrm>
            <a:custGeom>
              <a:avLst/>
              <a:gdLst/>
              <a:ahLst/>
              <a:cxnLst/>
              <a:rect l="l" t="t" r="r" b="b"/>
              <a:pathLst>
                <a:path w="710564" h="556260">
                  <a:moveTo>
                    <a:pt x="348742" y="543179"/>
                  </a:moveTo>
                  <a:lnTo>
                    <a:pt x="0" y="543179"/>
                  </a:lnTo>
                  <a:lnTo>
                    <a:pt x="0" y="555879"/>
                  </a:lnTo>
                  <a:lnTo>
                    <a:pt x="358521" y="555879"/>
                  </a:lnTo>
                  <a:lnTo>
                    <a:pt x="361442" y="553085"/>
                  </a:lnTo>
                  <a:lnTo>
                    <a:pt x="361442" y="549529"/>
                  </a:lnTo>
                  <a:lnTo>
                    <a:pt x="348742" y="549529"/>
                  </a:lnTo>
                  <a:lnTo>
                    <a:pt x="348742" y="543179"/>
                  </a:lnTo>
                  <a:close/>
                </a:path>
                <a:path w="710564" h="556260">
                  <a:moveTo>
                    <a:pt x="633857" y="31750"/>
                  </a:moveTo>
                  <a:lnTo>
                    <a:pt x="351536" y="31750"/>
                  </a:lnTo>
                  <a:lnTo>
                    <a:pt x="348742" y="34543"/>
                  </a:lnTo>
                  <a:lnTo>
                    <a:pt x="348742" y="549529"/>
                  </a:lnTo>
                  <a:lnTo>
                    <a:pt x="355092" y="543179"/>
                  </a:lnTo>
                  <a:lnTo>
                    <a:pt x="361442" y="543179"/>
                  </a:lnTo>
                  <a:lnTo>
                    <a:pt x="361442" y="44450"/>
                  </a:lnTo>
                  <a:lnTo>
                    <a:pt x="355092" y="44450"/>
                  </a:lnTo>
                  <a:lnTo>
                    <a:pt x="361442" y="38100"/>
                  </a:lnTo>
                  <a:lnTo>
                    <a:pt x="633857" y="38100"/>
                  </a:lnTo>
                  <a:lnTo>
                    <a:pt x="633857" y="31750"/>
                  </a:lnTo>
                  <a:close/>
                </a:path>
                <a:path w="710564" h="556260">
                  <a:moveTo>
                    <a:pt x="361442" y="543179"/>
                  </a:moveTo>
                  <a:lnTo>
                    <a:pt x="355092" y="543179"/>
                  </a:lnTo>
                  <a:lnTo>
                    <a:pt x="348742" y="549529"/>
                  </a:lnTo>
                  <a:lnTo>
                    <a:pt x="361442" y="549529"/>
                  </a:lnTo>
                  <a:lnTo>
                    <a:pt x="361442" y="543179"/>
                  </a:lnTo>
                  <a:close/>
                </a:path>
                <a:path w="710564" h="556260">
                  <a:moveTo>
                    <a:pt x="633857" y="0"/>
                  </a:moveTo>
                  <a:lnTo>
                    <a:pt x="633857" y="76200"/>
                  </a:lnTo>
                  <a:lnTo>
                    <a:pt x="697357" y="44450"/>
                  </a:lnTo>
                  <a:lnTo>
                    <a:pt x="646557" y="44450"/>
                  </a:lnTo>
                  <a:lnTo>
                    <a:pt x="646557" y="31750"/>
                  </a:lnTo>
                  <a:lnTo>
                    <a:pt x="697357" y="31750"/>
                  </a:lnTo>
                  <a:lnTo>
                    <a:pt x="633857" y="0"/>
                  </a:lnTo>
                  <a:close/>
                </a:path>
                <a:path w="710564" h="556260">
                  <a:moveTo>
                    <a:pt x="361442" y="38100"/>
                  </a:moveTo>
                  <a:lnTo>
                    <a:pt x="355092" y="44450"/>
                  </a:lnTo>
                  <a:lnTo>
                    <a:pt x="361442" y="44450"/>
                  </a:lnTo>
                  <a:lnTo>
                    <a:pt x="361442" y="38100"/>
                  </a:lnTo>
                  <a:close/>
                </a:path>
                <a:path w="710564" h="556260">
                  <a:moveTo>
                    <a:pt x="633857" y="38100"/>
                  </a:moveTo>
                  <a:lnTo>
                    <a:pt x="361442" y="38100"/>
                  </a:lnTo>
                  <a:lnTo>
                    <a:pt x="361442" y="44450"/>
                  </a:lnTo>
                  <a:lnTo>
                    <a:pt x="633857" y="44450"/>
                  </a:lnTo>
                  <a:lnTo>
                    <a:pt x="633857" y="38100"/>
                  </a:lnTo>
                  <a:close/>
                </a:path>
                <a:path w="710564" h="556260">
                  <a:moveTo>
                    <a:pt x="697357" y="31750"/>
                  </a:moveTo>
                  <a:lnTo>
                    <a:pt x="646557" y="31750"/>
                  </a:lnTo>
                  <a:lnTo>
                    <a:pt x="646557" y="44450"/>
                  </a:lnTo>
                  <a:lnTo>
                    <a:pt x="697357" y="44450"/>
                  </a:lnTo>
                  <a:lnTo>
                    <a:pt x="710057" y="38100"/>
                  </a:lnTo>
                  <a:lnTo>
                    <a:pt x="697357" y="31750"/>
                  </a:lnTo>
                  <a:close/>
                </a:path>
              </a:pathLst>
            </a:custGeom>
            <a:solidFill>
              <a:srgbClr val="0F17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9915" y="3921251"/>
              <a:ext cx="1786889" cy="61798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8263" y="4024883"/>
              <a:ext cx="1244346" cy="49148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921251" y="3936491"/>
              <a:ext cx="1746885" cy="577850"/>
            </a:xfrm>
            <a:custGeom>
              <a:avLst/>
              <a:gdLst/>
              <a:ahLst/>
              <a:cxnLst/>
              <a:rect l="l" t="t" r="r" b="b"/>
              <a:pathLst>
                <a:path w="1746885" h="577850">
                  <a:moveTo>
                    <a:pt x="1742186" y="0"/>
                  </a:moveTo>
                  <a:lnTo>
                    <a:pt x="4318" y="0"/>
                  </a:lnTo>
                  <a:lnTo>
                    <a:pt x="0" y="4317"/>
                  </a:lnTo>
                  <a:lnTo>
                    <a:pt x="0" y="9651"/>
                  </a:lnTo>
                  <a:lnTo>
                    <a:pt x="0" y="573277"/>
                  </a:lnTo>
                  <a:lnTo>
                    <a:pt x="4318" y="577595"/>
                  </a:lnTo>
                  <a:lnTo>
                    <a:pt x="1742186" y="577595"/>
                  </a:lnTo>
                  <a:lnTo>
                    <a:pt x="1746503" y="573277"/>
                  </a:lnTo>
                  <a:lnTo>
                    <a:pt x="1746503" y="4317"/>
                  </a:lnTo>
                  <a:lnTo>
                    <a:pt x="1742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7457820" y="5067680"/>
            <a:ext cx="902969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900" spc="-45">
                <a:solidFill>
                  <a:srgbClr val="808080"/>
                </a:solidFill>
                <a:latin typeface="Arial Black"/>
                <a:cs typeface="Arial Black"/>
              </a:rPr>
              <a:t>Persistent</a:t>
            </a:r>
            <a:r>
              <a:rPr dirty="0" sz="900" spc="5">
                <a:solidFill>
                  <a:srgbClr val="808080"/>
                </a:solidFill>
                <a:latin typeface="Arial Black"/>
                <a:cs typeface="Arial Black"/>
              </a:rPr>
              <a:t> </a:t>
            </a:r>
            <a:r>
              <a:rPr dirty="0" sz="900" spc="-20">
                <a:solidFill>
                  <a:srgbClr val="808080"/>
                </a:solidFill>
                <a:latin typeface="Arial Black"/>
                <a:cs typeface="Arial Black"/>
              </a:rPr>
              <a:t>Disk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921252" y="3936491"/>
            <a:ext cx="1746885" cy="57785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575310">
              <a:lnSpc>
                <a:spcPct val="100000"/>
              </a:lnSpc>
              <a:spcBef>
                <a:spcPts val="1070"/>
              </a:spcBef>
            </a:pPr>
            <a:r>
              <a:rPr dirty="0" sz="1000" spc="-10">
                <a:solidFill>
                  <a:srgbClr val="757575"/>
                </a:solidFill>
                <a:latin typeface="Roboto"/>
                <a:cs typeface="Roboto"/>
              </a:rPr>
              <a:t>Cloud</a:t>
            </a:r>
            <a:endParaRPr sz="1000">
              <a:latin typeface="Roboto"/>
              <a:cs typeface="Roboto"/>
            </a:endParaRPr>
          </a:p>
          <a:p>
            <a:pPr marL="575310">
              <a:lnSpc>
                <a:spcPct val="100000"/>
              </a:lnSpc>
              <a:spcBef>
                <a:spcPts val="250"/>
              </a:spcBef>
            </a:pPr>
            <a:r>
              <a:rPr dirty="0" sz="1000">
                <a:solidFill>
                  <a:srgbClr val="757575"/>
                </a:solidFill>
                <a:latin typeface="Roboto"/>
                <a:cs typeface="Roboto"/>
              </a:rPr>
              <a:t>VPC</a:t>
            </a:r>
            <a:r>
              <a:rPr dirty="0" sz="1000" spc="-3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757575"/>
                </a:solidFill>
                <a:latin typeface="Roboto"/>
                <a:cs typeface="Roboto"/>
              </a:rPr>
              <a:t>Firewall</a:t>
            </a:r>
            <a:r>
              <a:rPr dirty="0" sz="1000" spc="-2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757575"/>
                </a:solidFill>
                <a:latin typeface="Roboto"/>
                <a:cs typeface="Roboto"/>
              </a:rPr>
              <a:t>Rules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010411" y="3011423"/>
            <a:ext cx="3360420" cy="2291715"/>
            <a:chOff x="1010411" y="3011423"/>
            <a:chExt cx="3360420" cy="2291715"/>
          </a:xfrm>
        </p:grpSpPr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3172" y="4064507"/>
              <a:ext cx="327660" cy="32156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411" y="3011423"/>
              <a:ext cx="710945" cy="71094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031747" y="3026663"/>
              <a:ext cx="670560" cy="670560"/>
            </a:xfrm>
            <a:custGeom>
              <a:avLst/>
              <a:gdLst/>
              <a:ahLst/>
              <a:cxnLst/>
              <a:rect l="l" t="t" r="r" b="b"/>
              <a:pathLst>
                <a:path w="670560" h="670560">
                  <a:moveTo>
                    <a:pt x="665479" y="0"/>
                  </a:moveTo>
                  <a:lnTo>
                    <a:pt x="5029" y="0"/>
                  </a:lnTo>
                  <a:lnTo>
                    <a:pt x="0" y="5080"/>
                  </a:lnTo>
                  <a:lnTo>
                    <a:pt x="0" y="11175"/>
                  </a:lnTo>
                  <a:lnTo>
                    <a:pt x="0" y="665480"/>
                  </a:lnTo>
                  <a:lnTo>
                    <a:pt x="5029" y="670560"/>
                  </a:lnTo>
                  <a:lnTo>
                    <a:pt x="665479" y="670560"/>
                  </a:lnTo>
                  <a:lnTo>
                    <a:pt x="670560" y="665480"/>
                  </a:lnTo>
                  <a:lnTo>
                    <a:pt x="670560" y="5080"/>
                  </a:lnTo>
                  <a:lnTo>
                    <a:pt x="665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0515" y="3075431"/>
              <a:ext cx="573023" cy="57302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411" y="4261103"/>
              <a:ext cx="710945" cy="101574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799" y="4870703"/>
              <a:ext cx="596645" cy="432053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031747" y="4276343"/>
              <a:ext cx="670560" cy="975360"/>
            </a:xfrm>
            <a:custGeom>
              <a:avLst/>
              <a:gdLst/>
              <a:ahLst/>
              <a:cxnLst/>
              <a:rect l="l" t="t" r="r" b="b"/>
              <a:pathLst>
                <a:path w="670560" h="975360">
                  <a:moveTo>
                    <a:pt x="665479" y="0"/>
                  </a:moveTo>
                  <a:lnTo>
                    <a:pt x="5029" y="0"/>
                  </a:lnTo>
                  <a:lnTo>
                    <a:pt x="0" y="5079"/>
                  </a:lnTo>
                  <a:lnTo>
                    <a:pt x="0" y="11175"/>
                  </a:lnTo>
                  <a:lnTo>
                    <a:pt x="0" y="970279"/>
                  </a:lnTo>
                  <a:lnTo>
                    <a:pt x="5029" y="975359"/>
                  </a:lnTo>
                  <a:lnTo>
                    <a:pt x="665479" y="975359"/>
                  </a:lnTo>
                  <a:lnTo>
                    <a:pt x="670560" y="970279"/>
                  </a:lnTo>
                  <a:lnTo>
                    <a:pt x="670560" y="5079"/>
                  </a:lnTo>
                  <a:lnTo>
                    <a:pt x="665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249165" y="4598923"/>
            <a:ext cx="1103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6360" marR="5080" indent="-8699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Allow</a:t>
            </a:r>
            <a:r>
              <a:rPr dirty="0" sz="1200" spc="85">
                <a:latin typeface="Microsoft Sans Serif"/>
                <a:cs typeface="Microsoft Sans Serif"/>
              </a:rPr>
              <a:t> </a:t>
            </a:r>
            <a:r>
              <a:rPr dirty="0" sz="1200" spc="-55">
                <a:latin typeface="Microsoft Sans Serif"/>
                <a:cs typeface="Microsoft Sans Serif"/>
              </a:rPr>
              <a:t>HTTP</a:t>
            </a:r>
            <a:r>
              <a:rPr dirty="0" sz="1200" spc="10">
                <a:latin typeface="Microsoft Sans Serif"/>
                <a:cs typeface="Microsoft Sans Serif"/>
              </a:rPr>
              <a:t> </a:t>
            </a:r>
            <a:r>
              <a:rPr dirty="0" sz="1200" spc="-25">
                <a:latin typeface="Microsoft Sans Serif"/>
                <a:cs typeface="Microsoft Sans Serif"/>
              </a:rPr>
              <a:t>and </a:t>
            </a:r>
            <a:r>
              <a:rPr dirty="0" sz="1200" spc="-80">
                <a:latin typeface="Microsoft Sans Serif"/>
                <a:cs typeface="Microsoft Sans Serif"/>
              </a:rPr>
              <a:t>HTTPS</a:t>
            </a:r>
            <a:r>
              <a:rPr dirty="0" sz="1200" spc="-55">
                <a:latin typeface="Microsoft Sans Serif"/>
                <a:cs typeface="Microsoft Sans Serif"/>
              </a:rPr>
              <a:t> </a:t>
            </a:r>
            <a:r>
              <a:rPr dirty="0" sz="1200" spc="45">
                <a:latin typeface="Microsoft Sans Serif"/>
                <a:cs typeface="Microsoft Sans Serif"/>
              </a:rPr>
              <a:t>traffic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159763" y="4903089"/>
            <a:ext cx="426084" cy="309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27305">
              <a:lnSpc>
                <a:spcPct val="103299"/>
              </a:lnSpc>
              <a:spcBef>
                <a:spcPts val="100"/>
              </a:spcBef>
            </a:pPr>
            <a:r>
              <a:rPr dirty="0" sz="900" spc="-10">
                <a:solidFill>
                  <a:srgbClr val="202020"/>
                </a:solidFill>
                <a:latin typeface="Roboto"/>
                <a:cs typeface="Roboto"/>
              </a:rPr>
              <a:t>Mobile Devices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1080516" y="3697985"/>
            <a:ext cx="573405" cy="1200150"/>
            <a:chOff x="1080516" y="3697985"/>
            <a:chExt cx="573405" cy="1200150"/>
          </a:xfrm>
        </p:grpSpPr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0516" y="4325111"/>
              <a:ext cx="573023" cy="57302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367790" y="3697985"/>
              <a:ext cx="0" cy="579755"/>
            </a:xfrm>
            <a:custGeom>
              <a:avLst/>
              <a:gdLst/>
              <a:ahLst/>
              <a:cxnLst/>
              <a:rect l="l" t="t" r="r" b="b"/>
              <a:pathLst>
                <a:path w="0" h="579754">
                  <a:moveTo>
                    <a:pt x="0" y="0"/>
                  </a:moveTo>
                  <a:lnTo>
                    <a:pt x="0" y="579246"/>
                  </a:lnTo>
                </a:path>
              </a:pathLst>
            </a:custGeom>
            <a:ln w="254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9271" y="137160"/>
            <a:ext cx="1051559" cy="1417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2595" y="215900"/>
            <a:ext cx="642112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Understanding</a:t>
            </a:r>
            <a:r>
              <a:rPr dirty="0" sz="2000" spc="50"/>
              <a:t> </a:t>
            </a:r>
            <a:r>
              <a:rPr dirty="0" sz="2000" spc="95"/>
              <a:t>different</a:t>
            </a:r>
            <a:r>
              <a:rPr dirty="0" sz="2000" spc="85"/>
              <a:t> </a:t>
            </a:r>
            <a:r>
              <a:rPr dirty="0" sz="2000" spc="55"/>
              <a:t>compute</a:t>
            </a:r>
            <a:r>
              <a:rPr dirty="0" sz="2000" spc="35"/>
              <a:t> </a:t>
            </a:r>
            <a:r>
              <a:rPr dirty="0" sz="2000"/>
              <a:t>engine</a:t>
            </a:r>
            <a:r>
              <a:rPr dirty="0" sz="2000" spc="40"/>
              <a:t> terminologies</a:t>
            </a:r>
            <a:endParaRPr sz="2000"/>
          </a:p>
        </p:txBody>
      </p:sp>
      <p:grpSp>
        <p:nvGrpSpPr>
          <p:cNvPr id="4" name="object 4" descr=""/>
          <p:cNvGrpSpPr/>
          <p:nvPr/>
        </p:nvGrpSpPr>
        <p:grpSpPr>
          <a:xfrm>
            <a:off x="3636264" y="1353311"/>
            <a:ext cx="4654550" cy="3515995"/>
            <a:chOff x="3636264" y="1353311"/>
            <a:chExt cx="4654550" cy="3515995"/>
          </a:xfrm>
        </p:grpSpPr>
        <p:sp>
          <p:nvSpPr>
            <p:cNvPr id="5" name="object 5" descr=""/>
            <p:cNvSpPr/>
            <p:nvPr/>
          </p:nvSpPr>
          <p:spPr>
            <a:xfrm>
              <a:off x="4002024" y="1353311"/>
              <a:ext cx="4288790" cy="3515995"/>
            </a:xfrm>
            <a:custGeom>
              <a:avLst/>
              <a:gdLst/>
              <a:ahLst/>
              <a:cxnLst/>
              <a:rect l="l" t="t" r="r" b="b"/>
              <a:pathLst>
                <a:path w="4288790" h="3515995">
                  <a:moveTo>
                    <a:pt x="4282312" y="0"/>
                  </a:moveTo>
                  <a:lnTo>
                    <a:pt x="6223" y="0"/>
                  </a:lnTo>
                  <a:lnTo>
                    <a:pt x="0" y="6223"/>
                  </a:lnTo>
                  <a:lnTo>
                    <a:pt x="0" y="13970"/>
                  </a:lnTo>
                  <a:lnTo>
                    <a:pt x="0" y="3509645"/>
                  </a:lnTo>
                  <a:lnTo>
                    <a:pt x="6223" y="3515868"/>
                  </a:lnTo>
                  <a:lnTo>
                    <a:pt x="4282312" y="3515868"/>
                  </a:lnTo>
                  <a:lnTo>
                    <a:pt x="4288535" y="3509645"/>
                  </a:lnTo>
                  <a:lnTo>
                    <a:pt x="4288535" y="6223"/>
                  </a:lnTo>
                  <a:lnTo>
                    <a:pt x="4282312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279" y="3067938"/>
              <a:ext cx="170053" cy="7594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636264" y="3082035"/>
              <a:ext cx="681355" cy="50800"/>
            </a:xfrm>
            <a:custGeom>
              <a:avLst/>
              <a:gdLst/>
              <a:ahLst/>
              <a:cxnLst/>
              <a:rect l="l" t="t" r="r" b="b"/>
              <a:pathLst>
                <a:path w="681354" h="50800">
                  <a:moveTo>
                    <a:pt x="50800" y="0"/>
                  </a:moveTo>
                  <a:lnTo>
                    <a:pt x="0" y="25400"/>
                  </a:lnTo>
                  <a:lnTo>
                    <a:pt x="50800" y="50800"/>
                  </a:lnTo>
                  <a:lnTo>
                    <a:pt x="50800" y="31750"/>
                  </a:lnTo>
                  <a:lnTo>
                    <a:pt x="38100" y="31750"/>
                  </a:lnTo>
                  <a:lnTo>
                    <a:pt x="38100" y="19050"/>
                  </a:lnTo>
                  <a:lnTo>
                    <a:pt x="50800" y="19050"/>
                  </a:lnTo>
                  <a:lnTo>
                    <a:pt x="50800" y="0"/>
                  </a:lnTo>
                  <a:close/>
                </a:path>
                <a:path w="681354" h="50800">
                  <a:moveTo>
                    <a:pt x="630555" y="0"/>
                  </a:moveTo>
                  <a:lnTo>
                    <a:pt x="630555" y="50800"/>
                  </a:lnTo>
                  <a:lnTo>
                    <a:pt x="668655" y="31750"/>
                  </a:lnTo>
                  <a:lnTo>
                    <a:pt x="643255" y="31750"/>
                  </a:lnTo>
                  <a:lnTo>
                    <a:pt x="643255" y="19050"/>
                  </a:lnTo>
                  <a:lnTo>
                    <a:pt x="668655" y="19050"/>
                  </a:lnTo>
                  <a:lnTo>
                    <a:pt x="630555" y="0"/>
                  </a:lnTo>
                  <a:close/>
                </a:path>
                <a:path w="681354" h="50800">
                  <a:moveTo>
                    <a:pt x="50800" y="19050"/>
                  </a:moveTo>
                  <a:lnTo>
                    <a:pt x="38100" y="190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19050"/>
                  </a:lnTo>
                  <a:close/>
                </a:path>
                <a:path w="681354" h="50800">
                  <a:moveTo>
                    <a:pt x="630555" y="19050"/>
                  </a:moveTo>
                  <a:lnTo>
                    <a:pt x="50800" y="19050"/>
                  </a:lnTo>
                  <a:lnTo>
                    <a:pt x="50800" y="31750"/>
                  </a:lnTo>
                  <a:lnTo>
                    <a:pt x="630555" y="31750"/>
                  </a:lnTo>
                  <a:lnTo>
                    <a:pt x="630555" y="19050"/>
                  </a:lnTo>
                  <a:close/>
                </a:path>
                <a:path w="681354" h="50800">
                  <a:moveTo>
                    <a:pt x="668655" y="19050"/>
                  </a:moveTo>
                  <a:lnTo>
                    <a:pt x="643255" y="19050"/>
                  </a:lnTo>
                  <a:lnTo>
                    <a:pt x="643255" y="31750"/>
                  </a:lnTo>
                  <a:lnTo>
                    <a:pt x="668655" y="31750"/>
                  </a:lnTo>
                  <a:lnTo>
                    <a:pt x="681355" y="25400"/>
                  </a:lnTo>
                  <a:lnTo>
                    <a:pt x="668655" y="19050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1760" y="1458493"/>
              <a:ext cx="872223" cy="15415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9324" y="2503931"/>
              <a:ext cx="1773174" cy="123063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9072" y="2554211"/>
              <a:ext cx="1122426" cy="30709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280660" y="2519172"/>
              <a:ext cx="1732914" cy="1190625"/>
            </a:xfrm>
            <a:custGeom>
              <a:avLst/>
              <a:gdLst/>
              <a:ahLst/>
              <a:cxnLst/>
              <a:rect l="l" t="t" r="r" b="b"/>
              <a:pathLst>
                <a:path w="1732915" h="1190625">
                  <a:moveTo>
                    <a:pt x="1712848" y="0"/>
                  </a:moveTo>
                  <a:lnTo>
                    <a:pt x="19938" y="0"/>
                  </a:lnTo>
                  <a:lnTo>
                    <a:pt x="12162" y="1561"/>
                  </a:lnTo>
                  <a:lnTo>
                    <a:pt x="5826" y="5826"/>
                  </a:lnTo>
                  <a:lnTo>
                    <a:pt x="1561" y="12162"/>
                  </a:lnTo>
                  <a:lnTo>
                    <a:pt x="0" y="19938"/>
                  </a:lnTo>
                  <a:lnTo>
                    <a:pt x="0" y="1170304"/>
                  </a:lnTo>
                  <a:lnTo>
                    <a:pt x="1561" y="1178081"/>
                  </a:lnTo>
                  <a:lnTo>
                    <a:pt x="5826" y="1184417"/>
                  </a:lnTo>
                  <a:lnTo>
                    <a:pt x="12162" y="1188682"/>
                  </a:lnTo>
                  <a:lnTo>
                    <a:pt x="19938" y="1190244"/>
                  </a:lnTo>
                  <a:lnTo>
                    <a:pt x="1712848" y="1190244"/>
                  </a:lnTo>
                  <a:lnTo>
                    <a:pt x="1720625" y="1188682"/>
                  </a:lnTo>
                  <a:lnTo>
                    <a:pt x="1726961" y="1184417"/>
                  </a:lnTo>
                  <a:lnTo>
                    <a:pt x="1731226" y="1178081"/>
                  </a:lnTo>
                  <a:lnTo>
                    <a:pt x="1732788" y="1170304"/>
                  </a:lnTo>
                  <a:lnTo>
                    <a:pt x="1732788" y="19938"/>
                  </a:lnTo>
                  <a:lnTo>
                    <a:pt x="1731226" y="12162"/>
                  </a:lnTo>
                  <a:lnTo>
                    <a:pt x="1726961" y="5826"/>
                  </a:lnTo>
                  <a:lnTo>
                    <a:pt x="1720625" y="1561"/>
                  </a:lnTo>
                  <a:lnTo>
                    <a:pt x="1712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2612135" y="2193035"/>
            <a:ext cx="667385" cy="1828800"/>
            <a:chOff x="2612135" y="2193035"/>
            <a:chExt cx="667385" cy="182880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6391" y="2193035"/>
              <a:ext cx="142747" cy="762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6391" y="3064763"/>
              <a:ext cx="142747" cy="762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6391" y="3945635"/>
              <a:ext cx="142747" cy="762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2135" y="2788919"/>
              <a:ext cx="543293" cy="66217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4807" y="3238512"/>
              <a:ext cx="456425" cy="22782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633471" y="2804159"/>
              <a:ext cx="502920" cy="622300"/>
            </a:xfrm>
            <a:custGeom>
              <a:avLst/>
              <a:gdLst/>
              <a:ahLst/>
              <a:cxnLst/>
              <a:rect l="l" t="t" r="r" b="b"/>
              <a:pathLst>
                <a:path w="502919" h="622300">
                  <a:moveTo>
                    <a:pt x="499109" y="0"/>
                  </a:moveTo>
                  <a:lnTo>
                    <a:pt x="3809" y="0"/>
                  </a:lnTo>
                  <a:lnTo>
                    <a:pt x="0" y="3810"/>
                  </a:lnTo>
                  <a:lnTo>
                    <a:pt x="0" y="8381"/>
                  </a:lnTo>
                  <a:lnTo>
                    <a:pt x="0" y="617981"/>
                  </a:lnTo>
                  <a:lnTo>
                    <a:pt x="3809" y="621791"/>
                  </a:lnTo>
                  <a:lnTo>
                    <a:pt x="499109" y="621791"/>
                  </a:lnTo>
                  <a:lnTo>
                    <a:pt x="502919" y="617981"/>
                  </a:lnTo>
                  <a:lnTo>
                    <a:pt x="502919" y="3810"/>
                  </a:lnTo>
                  <a:lnTo>
                    <a:pt x="4991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633472" y="2804160"/>
            <a:ext cx="50292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7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</a:pPr>
            <a:r>
              <a:rPr dirty="0" sz="700" spc="-10">
                <a:solidFill>
                  <a:srgbClr val="202020"/>
                </a:solidFill>
                <a:latin typeface="Roboto"/>
                <a:cs typeface="Roboto"/>
              </a:rPr>
              <a:t>Android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612135" y="2840735"/>
            <a:ext cx="543560" cy="1496060"/>
            <a:chOff x="2612135" y="2840735"/>
            <a:chExt cx="543560" cy="1496060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0047" y="2840735"/>
              <a:ext cx="429768" cy="42976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2135" y="3657599"/>
              <a:ext cx="543293" cy="66217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1863" y="4108716"/>
              <a:ext cx="322325" cy="22782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633471" y="3672839"/>
              <a:ext cx="502920" cy="622300"/>
            </a:xfrm>
            <a:custGeom>
              <a:avLst/>
              <a:gdLst/>
              <a:ahLst/>
              <a:cxnLst/>
              <a:rect l="l" t="t" r="r" b="b"/>
              <a:pathLst>
                <a:path w="502919" h="622300">
                  <a:moveTo>
                    <a:pt x="499109" y="0"/>
                  </a:moveTo>
                  <a:lnTo>
                    <a:pt x="3809" y="0"/>
                  </a:lnTo>
                  <a:lnTo>
                    <a:pt x="0" y="3810"/>
                  </a:lnTo>
                  <a:lnTo>
                    <a:pt x="0" y="8382"/>
                  </a:lnTo>
                  <a:lnTo>
                    <a:pt x="0" y="617982"/>
                  </a:lnTo>
                  <a:lnTo>
                    <a:pt x="3809" y="621792"/>
                  </a:lnTo>
                  <a:lnTo>
                    <a:pt x="499109" y="621792"/>
                  </a:lnTo>
                  <a:lnTo>
                    <a:pt x="502919" y="617982"/>
                  </a:lnTo>
                  <a:lnTo>
                    <a:pt x="502919" y="3810"/>
                  </a:lnTo>
                  <a:lnTo>
                    <a:pt x="4991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633472" y="3672840"/>
            <a:ext cx="50292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700">
              <a:latin typeface="Times New Roman"/>
              <a:cs typeface="Times New Roman"/>
            </a:endParaRPr>
          </a:p>
          <a:p>
            <a:pPr marL="162560">
              <a:lnSpc>
                <a:spcPct val="100000"/>
              </a:lnSpc>
            </a:pPr>
            <a:r>
              <a:rPr dirty="0" sz="700" spc="-25">
                <a:solidFill>
                  <a:srgbClr val="202020"/>
                </a:solidFill>
                <a:latin typeface="Roboto"/>
                <a:cs typeface="Roboto"/>
              </a:rPr>
              <a:t>Web</a:t>
            </a:r>
            <a:endParaRPr sz="700">
              <a:latin typeface="Roboto"/>
              <a:cs typeface="Roboto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70048" y="3709415"/>
            <a:ext cx="429768" cy="429768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3171570" y="1990724"/>
            <a:ext cx="2997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50" spc="-10">
                <a:solidFill>
                  <a:srgbClr val="757575"/>
                </a:solidFill>
                <a:latin typeface="Roboto"/>
                <a:cs typeface="Roboto"/>
              </a:rPr>
              <a:t>Endpoint</a:t>
            </a:r>
            <a:r>
              <a:rPr dirty="0" sz="550" spc="50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550" spc="-10">
                <a:solidFill>
                  <a:srgbClr val="757575"/>
                </a:solidFill>
                <a:latin typeface="Roboto"/>
                <a:cs typeface="Roboto"/>
              </a:rPr>
              <a:t>Clients</a:t>
            </a:r>
            <a:endParaRPr sz="550">
              <a:latin typeface="Roboto"/>
              <a:cs typeface="Roboto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2612135" y="1905000"/>
            <a:ext cx="543560" cy="677545"/>
            <a:chOff x="2612135" y="1905000"/>
            <a:chExt cx="543560" cy="677545"/>
          </a:xfrm>
        </p:grpSpPr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2135" y="1905000"/>
              <a:ext cx="543293" cy="66217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3199" y="2356104"/>
              <a:ext cx="281177" cy="22631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633471" y="1920240"/>
              <a:ext cx="502920" cy="622300"/>
            </a:xfrm>
            <a:custGeom>
              <a:avLst/>
              <a:gdLst/>
              <a:ahLst/>
              <a:cxnLst/>
              <a:rect l="l" t="t" r="r" b="b"/>
              <a:pathLst>
                <a:path w="502919" h="622300">
                  <a:moveTo>
                    <a:pt x="499109" y="0"/>
                  </a:moveTo>
                  <a:lnTo>
                    <a:pt x="3809" y="0"/>
                  </a:lnTo>
                  <a:lnTo>
                    <a:pt x="0" y="3810"/>
                  </a:lnTo>
                  <a:lnTo>
                    <a:pt x="0" y="8382"/>
                  </a:lnTo>
                  <a:lnTo>
                    <a:pt x="0" y="617982"/>
                  </a:lnTo>
                  <a:lnTo>
                    <a:pt x="3809" y="621792"/>
                  </a:lnTo>
                  <a:lnTo>
                    <a:pt x="499109" y="621792"/>
                  </a:lnTo>
                  <a:lnTo>
                    <a:pt x="502919" y="617982"/>
                  </a:lnTo>
                  <a:lnTo>
                    <a:pt x="502919" y="3810"/>
                  </a:lnTo>
                  <a:lnTo>
                    <a:pt x="4991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2633472" y="1920239"/>
            <a:ext cx="50292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700" spc="-25">
                <a:solidFill>
                  <a:srgbClr val="202020"/>
                </a:solidFill>
                <a:latin typeface="Roboto"/>
                <a:cs typeface="Roboto"/>
              </a:rPr>
              <a:t>iOS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2670048" y="1956816"/>
            <a:ext cx="860425" cy="2047239"/>
            <a:chOff x="2670048" y="1956816"/>
            <a:chExt cx="860425" cy="2047239"/>
          </a:xfrm>
        </p:grpSpPr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0048" y="1956816"/>
              <a:ext cx="429768" cy="42976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3285744" y="2204212"/>
              <a:ext cx="244475" cy="1799589"/>
            </a:xfrm>
            <a:custGeom>
              <a:avLst/>
              <a:gdLst/>
              <a:ahLst/>
              <a:cxnLst/>
              <a:rect l="l" t="t" r="r" b="b"/>
              <a:pathLst>
                <a:path w="244475" h="1799589">
                  <a:moveTo>
                    <a:pt x="51434" y="1748663"/>
                  </a:moveTo>
                  <a:lnTo>
                    <a:pt x="634" y="1774063"/>
                  </a:lnTo>
                  <a:lnTo>
                    <a:pt x="51434" y="1799463"/>
                  </a:lnTo>
                  <a:lnTo>
                    <a:pt x="51434" y="1780413"/>
                  </a:lnTo>
                  <a:lnTo>
                    <a:pt x="38734" y="1780413"/>
                  </a:lnTo>
                  <a:lnTo>
                    <a:pt x="38734" y="1767713"/>
                  </a:lnTo>
                  <a:lnTo>
                    <a:pt x="51434" y="1767713"/>
                  </a:lnTo>
                  <a:lnTo>
                    <a:pt x="51434" y="1748663"/>
                  </a:lnTo>
                  <a:close/>
                </a:path>
                <a:path w="244475" h="1799589">
                  <a:moveTo>
                    <a:pt x="51434" y="1767713"/>
                  </a:moveTo>
                  <a:lnTo>
                    <a:pt x="38734" y="1767713"/>
                  </a:lnTo>
                  <a:lnTo>
                    <a:pt x="38734" y="1780413"/>
                  </a:lnTo>
                  <a:lnTo>
                    <a:pt x="51434" y="1780413"/>
                  </a:lnTo>
                  <a:lnTo>
                    <a:pt x="51434" y="1767713"/>
                  </a:lnTo>
                  <a:close/>
                </a:path>
                <a:path w="244475" h="1799589">
                  <a:moveTo>
                    <a:pt x="231775" y="1767713"/>
                  </a:moveTo>
                  <a:lnTo>
                    <a:pt x="51434" y="1767713"/>
                  </a:lnTo>
                  <a:lnTo>
                    <a:pt x="51434" y="1780413"/>
                  </a:lnTo>
                  <a:lnTo>
                    <a:pt x="241680" y="1780413"/>
                  </a:lnTo>
                  <a:lnTo>
                    <a:pt x="244475" y="1777619"/>
                  </a:lnTo>
                  <a:lnTo>
                    <a:pt x="244475" y="1774063"/>
                  </a:lnTo>
                  <a:lnTo>
                    <a:pt x="231775" y="1774063"/>
                  </a:lnTo>
                  <a:lnTo>
                    <a:pt x="231775" y="1767713"/>
                  </a:lnTo>
                  <a:close/>
                </a:path>
                <a:path w="244475" h="1799589">
                  <a:moveTo>
                    <a:pt x="231775" y="25400"/>
                  </a:moveTo>
                  <a:lnTo>
                    <a:pt x="231775" y="1774063"/>
                  </a:lnTo>
                  <a:lnTo>
                    <a:pt x="238125" y="1767713"/>
                  </a:lnTo>
                  <a:lnTo>
                    <a:pt x="244475" y="1767713"/>
                  </a:lnTo>
                  <a:lnTo>
                    <a:pt x="244475" y="31750"/>
                  </a:lnTo>
                  <a:lnTo>
                    <a:pt x="238125" y="31750"/>
                  </a:lnTo>
                  <a:lnTo>
                    <a:pt x="231775" y="25400"/>
                  </a:lnTo>
                  <a:close/>
                </a:path>
                <a:path w="244475" h="1799589">
                  <a:moveTo>
                    <a:pt x="244475" y="1767713"/>
                  </a:moveTo>
                  <a:lnTo>
                    <a:pt x="238125" y="1767713"/>
                  </a:lnTo>
                  <a:lnTo>
                    <a:pt x="231775" y="1774063"/>
                  </a:lnTo>
                  <a:lnTo>
                    <a:pt x="244475" y="1774063"/>
                  </a:lnTo>
                  <a:lnTo>
                    <a:pt x="244475" y="1767713"/>
                  </a:lnTo>
                  <a:close/>
                </a:path>
                <a:path w="244475" h="1799589">
                  <a:moveTo>
                    <a:pt x="50800" y="0"/>
                  </a:moveTo>
                  <a:lnTo>
                    <a:pt x="0" y="25400"/>
                  </a:lnTo>
                  <a:lnTo>
                    <a:pt x="50800" y="50800"/>
                  </a:lnTo>
                  <a:lnTo>
                    <a:pt x="50800" y="31750"/>
                  </a:lnTo>
                  <a:lnTo>
                    <a:pt x="38100" y="31750"/>
                  </a:lnTo>
                  <a:lnTo>
                    <a:pt x="38100" y="19050"/>
                  </a:lnTo>
                  <a:lnTo>
                    <a:pt x="50800" y="19050"/>
                  </a:lnTo>
                  <a:lnTo>
                    <a:pt x="50800" y="0"/>
                  </a:lnTo>
                  <a:close/>
                </a:path>
                <a:path w="244475" h="1799589">
                  <a:moveTo>
                    <a:pt x="50800" y="19050"/>
                  </a:moveTo>
                  <a:lnTo>
                    <a:pt x="38100" y="190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19050"/>
                  </a:lnTo>
                  <a:close/>
                </a:path>
                <a:path w="244475" h="1799589">
                  <a:moveTo>
                    <a:pt x="241680" y="19050"/>
                  </a:moveTo>
                  <a:lnTo>
                    <a:pt x="50800" y="19050"/>
                  </a:lnTo>
                  <a:lnTo>
                    <a:pt x="50800" y="31750"/>
                  </a:lnTo>
                  <a:lnTo>
                    <a:pt x="231775" y="31750"/>
                  </a:lnTo>
                  <a:lnTo>
                    <a:pt x="231775" y="25400"/>
                  </a:lnTo>
                  <a:lnTo>
                    <a:pt x="244475" y="25400"/>
                  </a:lnTo>
                  <a:lnTo>
                    <a:pt x="244475" y="21843"/>
                  </a:lnTo>
                  <a:lnTo>
                    <a:pt x="241680" y="19050"/>
                  </a:lnTo>
                  <a:close/>
                </a:path>
                <a:path w="244475" h="1799589">
                  <a:moveTo>
                    <a:pt x="244475" y="25400"/>
                  </a:moveTo>
                  <a:lnTo>
                    <a:pt x="231775" y="25400"/>
                  </a:lnTo>
                  <a:lnTo>
                    <a:pt x="238125" y="31750"/>
                  </a:lnTo>
                  <a:lnTo>
                    <a:pt x="244475" y="31750"/>
                  </a:lnTo>
                  <a:lnTo>
                    <a:pt x="244475" y="25400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615178" y="2588767"/>
            <a:ext cx="9544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02020"/>
                </a:solidFill>
                <a:latin typeface="Roboto"/>
                <a:cs typeface="Roboto"/>
              </a:rPr>
              <a:t>Compute</a:t>
            </a:r>
            <a:r>
              <a:rPr dirty="0" sz="1000" spc="-40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02020"/>
                </a:solidFill>
                <a:latin typeface="Roboto"/>
                <a:cs typeface="Roboto"/>
              </a:rPr>
              <a:t>Engine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658358" y="2935604"/>
            <a:ext cx="5473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9E9E9E"/>
                </a:solidFill>
                <a:latin typeface="Roboto"/>
                <a:cs typeface="Roboto"/>
              </a:rPr>
              <a:t>10</a:t>
            </a:r>
            <a:r>
              <a:rPr dirty="0" sz="1000">
                <a:solidFill>
                  <a:srgbClr val="9E9E9E"/>
                </a:solidFill>
                <a:latin typeface="Roboto"/>
                <a:cs typeface="Roboto"/>
              </a:rPr>
              <a:t>GB</a:t>
            </a:r>
            <a:r>
              <a:rPr dirty="0" sz="1000" spc="-30">
                <a:solidFill>
                  <a:srgbClr val="9E9E9E"/>
                </a:solidFill>
                <a:latin typeface="Roboto"/>
                <a:cs typeface="Roboto"/>
              </a:rPr>
              <a:t> </a:t>
            </a:r>
            <a:r>
              <a:rPr dirty="0" sz="1050" spc="-25">
                <a:solidFill>
                  <a:srgbClr val="9E9E9E"/>
                </a:solidFill>
                <a:latin typeface="Roboto"/>
                <a:cs typeface="Roboto"/>
              </a:rPr>
              <a:t>PD</a:t>
            </a:r>
            <a:endParaRPr sz="1050">
              <a:latin typeface="Roboto"/>
              <a:cs typeface="Roboto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5372100" y="2612135"/>
            <a:ext cx="1645920" cy="993775"/>
            <a:chOff x="5372100" y="2612135"/>
            <a:chExt cx="1645920" cy="993775"/>
          </a:xfrm>
        </p:grpSpPr>
        <p:sp>
          <p:nvSpPr>
            <p:cNvPr id="39" name="object 39" descr=""/>
            <p:cNvSpPr/>
            <p:nvPr/>
          </p:nvSpPr>
          <p:spPr>
            <a:xfrm>
              <a:off x="5682995" y="2878835"/>
              <a:ext cx="1330325" cy="0"/>
            </a:xfrm>
            <a:custGeom>
              <a:avLst/>
              <a:gdLst/>
              <a:ahLst/>
              <a:cxnLst/>
              <a:rect l="l" t="t" r="r" b="b"/>
              <a:pathLst>
                <a:path w="1330325" h="0">
                  <a:moveTo>
                    <a:pt x="0" y="0"/>
                  </a:moveTo>
                  <a:lnTo>
                    <a:pt x="1330198" y="0"/>
                  </a:lnTo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2100" y="2612135"/>
              <a:ext cx="219455" cy="21793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4244" y="3221735"/>
              <a:ext cx="297179" cy="29717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67044" y="3221735"/>
              <a:ext cx="298703" cy="29717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1179" y="3221735"/>
              <a:ext cx="297179" cy="29717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65163" y="3400043"/>
              <a:ext cx="207263" cy="205739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6150102" y="3408679"/>
            <a:ext cx="965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6941819" y="3933444"/>
            <a:ext cx="1085850" cy="422909"/>
            <a:chOff x="6941819" y="3933444"/>
            <a:chExt cx="1085850" cy="422909"/>
          </a:xfrm>
        </p:grpSpPr>
        <p:pic>
          <p:nvPicPr>
            <p:cNvPr id="47" name="object 4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41819" y="3933444"/>
              <a:ext cx="1084326" cy="42290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15199" y="3977640"/>
              <a:ext cx="712470" cy="358901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6963155" y="3948684"/>
              <a:ext cx="1043940" cy="382905"/>
            </a:xfrm>
            <a:custGeom>
              <a:avLst/>
              <a:gdLst/>
              <a:ahLst/>
              <a:cxnLst/>
              <a:rect l="l" t="t" r="r" b="b"/>
              <a:pathLst>
                <a:path w="1043940" h="382904">
                  <a:moveTo>
                    <a:pt x="1041019" y="0"/>
                  </a:moveTo>
                  <a:lnTo>
                    <a:pt x="2921" y="0"/>
                  </a:lnTo>
                  <a:lnTo>
                    <a:pt x="0" y="2921"/>
                  </a:lnTo>
                  <a:lnTo>
                    <a:pt x="0" y="6350"/>
                  </a:lnTo>
                  <a:lnTo>
                    <a:pt x="0" y="379603"/>
                  </a:lnTo>
                  <a:lnTo>
                    <a:pt x="2921" y="382524"/>
                  </a:lnTo>
                  <a:lnTo>
                    <a:pt x="1041019" y="382524"/>
                  </a:lnTo>
                  <a:lnTo>
                    <a:pt x="1043940" y="379603"/>
                  </a:lnTo>
                  <a:lnTo>
                    <a:pt x="1043940" y="2921"/>
                  </a:lnTo>
                  <a:lnTo>
                    <a:pt x="1041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6963156" y="3948684"/>
            <a:ext cx="1043940" cy="38290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432434">
              <a:lnSpc>
                <a:spcPct val="100000"/>
              </a:lnSpc>
              <a:spcBef>
                <a:spcPts val="545"/>
              </a:spcBef>
            </a:pPr>
            <a:r>
              <a:rPr dirty="0" sz="750" spc="-10">
                <a:solidFill>
                  <a:srgbClr val="202020"/>
                </a:solidFill>
                <a:latin typeface="Roboto"/>
                <a:cs typeface="Roboto"/>
              </a:rPr>
              <a:t>Input</a:t>
            </a:r>
            <a:r>
              <a:rPr dirty="0" sz="750" spc="-5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dirty="0" sz="750" spc="-20">
                <a:solidFill>
                  <a:srgbClr val="202020"/>
                </a:solidFill>
                <a:latin typeface="Roboto"/>
                <a:cs typeface="Roboto"/>
              </a:rPr>
              <a:t>Data</a:t>
            </a:r>
            <a:endParaRPr sz="750">
              <a:latin typeface="Roboto"/>
              <a:cs typeface="Roboto"/>
            </a:endParaRPr>
          </a:p>
          <a:p>
            <a:pPr marL="432434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solidFill>
                  <a:srgbClr val="757575"/>
                </a:solidFill>
                <a:latin typeface="Roboto"/>
                <a:cs typeface="Roboto"/>
              </a:rPr>
              <a:t>Cloud</a:t>
            </a:r>
            <a:r>
              <a:rPr dirty="0" sz="700" spc="-1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Storage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4428744" y="2921507"/>
            <a:ext cx="3082290" cy="1306195"/>
            <a:chOff x="4428744" y="2921507"/>
            <a:chExt cx="3082290" cy="1306195"/>
          </a:xfrm>
        </p:grpSpPr>
        <p:pic>
          <p:nvPicPr>
            <p:cNvPr id="52" name="object 5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33260" y="4052315"/>
              <a:ext cx="216407" cy="17526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7013448" y="3108705"/>
              <a:ext cx="497840" cy="840740"/>
            </a:xfrm>
            <a:custGeom>
              <a:avLst/>
              <a:gdLst/>
              <a:ahLst/>
              <a:cxnLst/>
              <a:rect l="l" t="t" r="r" b="b"/>
              <a:pathLst>
                <a:path w="497840" h="840739">
                  <a:moveTo>
                    <a:pt x="465835" y="789940"/>
                  </a:moveTo>
                  <a:lnTo>
                    <a:pt x="446785" y="789940"/>
                  </a:lnTo>
                  <a:lnTo>
                    <a:pt x="472185" y="840740"/>
                  </a:lnTo>
                  <a:lnTo>
                    <a:pt x="491235" y="802640"/>
                  </a:lnTo>
                  <a:lnTo>
                    <a:pt x="465835" y="802640"/>
                  </a:lnTo>
                  <a:lnTo>
                    <a:pt x="465835" y="789940"/>
                  </a:lnTo>
                  <a:close/>
                </a:path>
                <a:path w="497840" h="840739">
                  <a:moveTo>
                    <a:pt x="465835" y="6350"/>
                  </a:moveTo>
                  <a:lnTo>
                    <a:pt x="465835" y="802640"/>
                  </a:lnTo>
                  <a:lnTo>
                    <a:pt x="478535" y="802640"/>
                  </a:lnTo>
                  <a:lnTo>
                    <a:pt x="478535" y="12700"/>
                  </a:lnTo>
                  <a:lnTo>
                    <a:pt x="472185" y="12700"/>
                  </a:lnTo>
                  <a:lnTo>
                    <a:pt x="465835" y="6350"/>
                  </a:lnTo>
                  <a:close/>
                </a:path>
                <a:path w="497840" h="840739">
                  <a:moveTo>
                    <a:pt x="497585" y="789940"/>
                  </a:moveTo>
                  <a:lnTo>
                    <a:pt x="478535" y="789940"/>
                  </a:lnTo>
                  <a:lnTo>
                    <a:pt x="478535" y="802640"/>
                  </a:lnTo>
                  <a:lnTo>
                    <a:pt x="491235" y="802640"/>
                  </a:lnTo>
                  <a:lnTo>
                    <a:pt x="497585" y="789940"/>
                  </a:lnTo>
                  <a:close/>
                </a:path>
                <a:path w="497840" h="840739">
                  <a:moveTo>
                    <a:pt x="47574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65835" y="12700"/>
                  </a:lnTo>
                  <a:lnTo>
                    <a:pt x="465835" y="6350"/>
                  </a:lnTo>
                  <a:lnTo>
                    <a:pt x="478535" y="6350"/>
                  </a:lnTo>
                  <a:lnTo>
                    <a:pt x="478535" y="2794"/>
                  </a:lnTo>
                  <a:lnTo>
                    <a:pt x="475742" y="0"/>
                  </a:lnTo>
                  <a:close/>
                </a:path>
                <a:path w="497840" h="840739">
                  <a:moveTo>
                    <a:pt x="478535" y="6350"/>
                  </a:moveTo>
                  <a:lnTo>
                    <a:pt x="465835" y="6350"/>
                  </a:lnTo>
                  <a:lnTo>
                    <a:pt x="472185" y="12700"/>
                  </a:lnTo>
                  <a:lnTo>
                    <a:pt x="478535" y="12700"/>
                  </a:lnTo>
                  <a:lnTo>
                    <a:pt x="478535" y="6350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28744" y="2921507"/>
              <a:ext cx="342900" cy="338327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4800600" y="3092703"/>
              <a:ext cx="480059" cy="50800"/>
            </a:xfrm>
            <a:custGeom>
              <a:avLst/>
              <a:gdLst/>
              <a:ahLst/>
              <a:cxnLst/>
              <a:rect l="l" t="t" r="r" b="b"/>
              <a:pathLst>
                <a:path w="480060" h="50800">
                  <a:moveTo>
                    <a:pt x="50800" y="0"/>
                  </a:moveTo>
                  <a:lnTo>
                    <a:pt x="0" y="25400"/>
                  </a:lnTo>
                  <a:lnTo>
                    <a:pt x="50800" y="50800"/>
                  </a:lnTo>
                  <a:lnTo>
                    <a:pt x="50800" y="31750"/>
                  </a:lnTo>
                  <a:lnTo>
                    <a:pt x="38100" y="31750"/>
                  </a:lnTo>
                  <a:lnTo>
                    <a:pt x="38100" y="19050"/>
                  </a:lnTo>
                  <a:lnTo>
                    <a:pt x="50800" y="19050"/>
                  </a:lnTo>
                  <a:lnTo>
                    <a:pt x="50800" y="0"/>
                  </a:lnTo>
                  <a:close/>
                </a:path>
                <a:path w="480060" h="50800">
                  <a:moveTo>
                    <a:pt x="428751" y="0"/>
                  </a:moveTo>
                  <a:lnTo>
                    <a:pt x="428751" y="50800"/>
                  </a:lnTo>
                  <a:lnTo>
                    <a:pt x="466851" y="31750"/>
                  </a:lnTo>
                  <a:lnTo>
                    <a:pt x="441451" y="31750"/>
                  </a:lnTo>
                  <a:lnTo>
                    <a:pt x="441451" y="19050"/>
                  </a:lnTo>
                  <a:lnTo>
                    <a:pt x="466851" y="19050"/>
                  </a:lnTo>
                  <a:lnTo>
                    <a:pt x="428751" y="0"/>
                  </a:lnTo>
                  <a:close/>
                </a:path>
                <a:path w="480060" h="50800">
                  <a:moveTo>
                    <a:pt x="50800" y="19050"/>
                  </a:moveTo>
                  <a:lnTo>
                    <a:pt x="38100" y="190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19050"/>
                  </a:lnTo>
                  <a:close/>
                </a:path>
                <a:path w="480060" h="50800">
                  <a:moveTo>
                    <a:pt x="428751" y="19050"/>
                  </a:moveTo>
                  <a:lnTo>
                    <a:pt x="50800" y="19050"/>
                  </a:lnTo>
                  <a:lnTo>
                    <a:pt x="50800" y="31750"/>
                  </a:lnTo>
                  <a:lnTo>
                    <a:pt x="428751" y="31750"/>
                  </a:lnTo>
                  <a:lnTo>
                    <a:pt x="428751" y="19050"/>
                  </a:lnTo>
                  <a:close/>
                </a:path>
                <a:path w="480060" h="50800">
                  <a:moveTo>
                    <a:pt x="466851" y="19050"/>
                  </a:moveTo>
                  <a:lnTo>
                    <a:pt x="441451" y="19050"/>
                  </a:lnTo>
                  <a:lnTo>
                    <a:pt x="441451" y="31750"/>
                  </a:lnTo>
                  <a:lnTo>
                    <a:pt x="466851" y="31750"/>
                  </a:lnTo>
                  <a:lnTo>
                    <a:pt x="479551" y="25400"/>
                  </a:lnTo>
                  <a:lnTo>
                    <a:pt x="466851" y="19050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4293870" y="3349498"/>
            <a:ext cx="59118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solidFill>
                  <a:srgbClr val="808080"/>
                </a:solidFill>
                <a:latin typeface="Roboto"/>
                <a:cs typeface="Roboto"/>
              </a:rPr>
              <a:t>Cloud</a:t>
            </a:r>
            <a:r>
              <a:rPr dirty="0" sz="700" spc="-20" b="1">
                <a:solidFill>
                  <a:srgbClr val="808080"/>
                </a:solidFill>
                <a:latin typeface="Roboto"/>
                <a:cs typeface="Roboto"/>
              </a:rPr>
              <a:t> </a:t>
            </a:r>
            <a:r>
              <a:rPr dirty="0" sz="700" spc="-10" b="1">
                <a:solidFill>
                  <a:srgbClr val="808080"/>
                </a:solidFill>
                <a:latin typeface="Roboto"/>
                <a:cs typeface="Roboto"/>
              </a:rPr>
              <a:t>Firewall</a:t>
            </a:r>
            <a:r>
              <a:rPr dirty="0" sz="700" spc="500" b="1">
                <a:solidFill>
                  <a:srgbClr val="808080"/>
                </a:solidFill>
                <a:latin typeface="Roboto"/>
                <a:cs typeface="Roboto"/>
              </a:rPr>
              <a:t> </a:t>
            </a:r>
            <a:r>
              <a:rPr dirty="0" sz="700" spc="-10" b="1">
                <a:solidFill>
                  <a:srgbClr val="808080"/>
                </a:solidFill>
                <a:latin typeface="Roboto"/>
                <a:cs typeface="Roboto"/>
              </a:rPr>
              <a:t>Rules</a:t>
            </a:r>
            <a:endParaRPr sz="700">
              <a:latin typeface="Roboto"/>
              <a:cs typeface="Roboto"/>
            </a:endParaRPr>
          </a:p>
        </p:txBody>
      </p:sp>
      <p:sp>
        <p:nvSpPr>
          <p:cNvPr id="57" name="object 5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021453" y="2473070"/>
            <a:ext cx="2161540" cy="570230"/>
          </a:xfrm>
          <a:prstGeom prst="rect">
            <a:avLst/>
          </a:prstGeom>
          <a:solidFill>
            <a:srgbClr val="FF00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4475"/>
              </a:lnSpc>
            </a:pPr>
            <a:r>
              <a:rPr dirty="0" sz="4000" spc="-35">
                <a:latin typeface="Microsoft Sans Serif"/>
                <a:cs typeface="Microsoft Sans Serif"/>
              </a:rPr>
              <a:t>Summary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238373" y="3174110"/>
            <a:ext cx="5836920" cy="570230"/>
          </a:xfrm>
          <a:prstGeom prst="rect">
            <a:avLst/>
          </a:prstGeom>
          <a:solidFill>
            <a:srgbClr val="FF00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75"/>
              </a:lnSpc>
            </a:pPr>
            <a:r>
              <a:rPr dirty="0" sz="4000">
                <a:solidFill>
                  <a:srgbClr val="252525"/>
                </a:solidFill>
                <a:latin typeface="Microsoft Sans Serif"/>
                <a:cs typeface="Microsoft Sans Serif"/>
              </a:rPr>
              <a:t>Understanding</a:t>
            </a:r>
            <a:r>
              <a:rPr dirty="0" sz="4000" spc="535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65">
                <a:solidFill>
                  <a:srgbClr val="252525"/>
                </a:solidFill>
                <a:latin typeface="Microsoft Sans Serif"/>
                <a:cs typeface="Microsoft Sans Serif"/>
              </a:rPr>
              <a:t>compute,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18332" y="3875151"/>
            <a:ext cx="6353810" cy="570230"/>
          </a:xfrm>
          <a:prstGeom prst="rect">
            <a:avLst/>
          </a:prstGeom>
          <a:solidFill>
            <a:srgbClr val="FF00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80"/>
              </a:lnSpc>
            </a:pPr>
            <a:r>
              <a:rPr dirty="0" sz="4000" spc="50">
                <a:solidFill>
                  <a:srgbClr val="252525"/>
                </a:solidFill>
                <a:latin typeface="Microsoft Sans Serif"/>
                <a:cs typeface="Microsoft Sans Serif"/>
              </a:rPr>
              <a:t>Persistent</a:t>
            </a:r>
            <a:r>
              <a:rPr dirty="0" sz="4000" spc="-11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000">
                <a:solidFill>
                  <a:srgbClr val="252525"/>
                </a:solidFill>
                <a:latin typeface="Microsoft Sans Serif"/>
                <a:cs typeface="Microsoft Sans Serif"/>
              </a:rPr>
              <a:t>disk,</a:t>
            </a:r>
            <a:r>
              <a:rPr dirty="0" sz="4000" spc="-145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000">
                <a:solidFill>
                  <a:srgbClr val="252525"/>
                </a:solidFill>
                <a:latin typeface="Microsoft Sans Serif"/>
                <a:cs typeface="Microsoft Sans Serif"/>
              </a:rPr>
              <a:t>and</a:t>
            </a:r>
            <a:r>
              <a:rPr dirty="0" sz="4000" spc="-155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25">
                <a:solidFill>
                  <a:srgbClr val="252525"/>
                </a:solidFill>
                <a:latin typeface="Microsoft Sans Serif"/>
                <a:cs typeface="Microsoft Sans Serif"/>
              </a:rPr>
              <a:t>firewall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710056"/>
            <a:ext cx="11146155" cy="5438140"/>
            <a:chOff x="522605" y="710056"/>
            <a:chExt cx="11146155" cy="5438140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713231"/>
              <a:ext cx="11139805" cy="5431790"/>
            </a:xfrm>
            <a:custGeom>
              <a:avLst/>
              <a:gdLst/>
              <a:ahLst/>
              <a:cxnLst/>
              <a:rect l="l" t="t" r="r" b="b"/>
              <a:pathLst>
                <a:path w="11139805" h="5431790">
                  <a:moveTo>
                    <a:pt x="0" y="5431535"/>
                  </a:moveTo>
                  <a:lnTo>
                    <a:pt x="11139297" y="5431535"/>
                  </a:lnTo>
                </a:path>
                <a:path w="11139805" h="543179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9451593" y="250393"/>
            <a:ext cx="21012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Summary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from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Whiteboard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architecture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6777" y="1491741"/>
            <a:ext cx="18141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E3E3E"/>
                </a:solidFill>
                <a:latin typeface="Arial"/>
                <a:cs typeface="Arial"/>
              </a:rPr>
              <a:t>Compute</a:t>
            </a:r>
            <a:r>
              <a:rPr dirty="0" spc="-10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 b="1">
                <a:solidFill>
                  <a:srgbClr val="3E3E3E"/>
                </a:solidFill>
                <a:latin typeface="Arial"/>
                <a:cs typeface="Arial"/>
              </a:rPr>
              <a:t>Engine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2560320" y="632459"/>
            <a:ext cx="9631680" cy="2206625"/>
            <a:chOff x="2560320" y="632459"/>
            <a:chExt cx="9631680" cy="220662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0320" y="632459"/>
              <a:ext cx="9631680" cy="220624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387852" y="1333500"/>
              <a:ext cx="8266430" cy="605155"/>
            </a:xfrm>
            <a:custGeom>
              <a:avLst/>
              <a:gdLst/>
              <a:ahLst/>
              <a:cxnLst/>
              <a:rect l="l" t="t" r="r" b="b"/>
              <a:pathLst>
                <a:path w="8266430" h="605155">
                  <a:moveTo>
                    <a:pt x="8203692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8203692" y="605027"/>
                  </a:lnTo>
                  <a:lnTo>
                    <a:pt x="8228028" y="600122"/>
                  </a:lnTo>
                  <a:lnTo>
                    <a:pt x="8247888" y="586739"/>
                  </a:lnTo>
                  <a:lnTo>
                    <a:pt x="8261270" y="566880"/>
                  </a:lnTo>
                  <a:lnTo>
                    <a:pt x="8266176" y="542544"/>
                  </a:lnTo>
                  <a:lnTo>
                    <a:pt x="8266176" y="62484"/>
                  </a:lnTo>
                  <a:lnTo>
                    <a:pt x="8261270" y="38147"/>
                  </a:lnTo>
                  <a:lnTo>
                    <a:pt x="8247888" y="18287"/>
                  </a:lnTo>
                  <a:lnTo>
                    <a:pt x="8228028" y="4905"/>
                  </a:lnTo>
                  <a:lnTo>
                    <a:pt x="8203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570859" y="1505457"/>
            <a:ext cx="19761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5">
                <a:latin typeface="Microsoft Sans Serif"/>
                <a:cs typeface="Microsoft Sans Serif"/>
              </a:rPr>
              <a:t>Different</a:t>
            </a:r>
            <a:r>
              <a:rPr dirty="0" sz="1400" spc="-5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machine</a:t>
            </a:r>
            <a:r>
              <a:rPr dirty="0" sz="1400" spc="-7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types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627376" y="1336547"/>
            <a:ext cx="9565005" cy="5440680"/>
            <a:chOff x="2627376" y="1336547"/>
            <a:chExt cx="9565005" cy="5440680"/>
          </a:xfrm>
        </p:grpSpPr>
        <p:sp>
          <p:nvSpPr>
            <p:cNvPr id="12" name="object 12" descr=""/>
            <p:cNvSpPr/>
            <p:nvPr/>
          </p:nvSpPr>
          <p:spPr>
            <a:xfrm>
              <a:off x="2764536" y="1336547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5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312" y="1444751"/>
              <a:ext cx="396239" cy="39623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7376" y="3846614"/>
              <a:ext cx="9564624" cy="220624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454908" y="4547615"/>
              <a:ext cx="8199120" cy="605155"/>
            </a:xfrm>
            <a:custGeom>
              <a:avLst/>
              <a:gdLst/>
              <a:ahLst/>
              <a:cxnLst/>
              <a:rect l="l" t="t" r="r" b="b"/>
              <a:pathLst>
                <a:path w="8199120" h="605154">
                  <a:moveTo>
                    <a:pt x="8136636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8136636" y="605027"/>
                  </a:lnTo>
                  <a:lnTo>
                    <a:pt x="8160972" y="600122"/>
                  </a:lnTo>
                  <a:lnTo>
                    <a:pt x="8180832" y="586739"/>
                  </a:lnTo>
                  <a:lnTo>
                    <a:pt x="8194214" y="566880"/>
                  </a:lnTo>
                  <a:lnTo>
                    <a:pt x="8199119" y="542543"/>
                  </a:lnTo>
                  <a:lnTo>
                    <a:pt x="8199119" y="62483"/>
                  </a:lnTo>
                  <a:lnTo>
                    <a:pt x="8194214" y="38147"/>
                  </a:lnTo>
                  <a:lnTo>
                    <a:pt x="8180832" y="18287"/>
                  </a:lnTo>
                  <a:lnTo>
                    <a:pt x="8160972" y="4905"/>
                  </a:lnTo>
                  <a:lnTo>
                    <a:pt x="8136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31592" y="4573524"/>
              <a:ext cx="623570" cy="603885"/>
            </a:xfrm>
            <a:custGeom>
              <a:avLst/>
              <a:gdLst/>
              <a:ahLst/>
              <a:cxnLst/>
              <a:rect l="l" t="t" r="r" b="b"/>
              <a:pathLst>
                <a:path w="623570" h="603885">
                  <a:moveTo>
                    <a:pt x="566038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3"/>
                  </a:lnTo>
                  <a:lnTo>
                    <a:pt x="566038" y="603503"/>
                  </a:lnTo>
                  <a:lnTo>
                    <a:pt x="588329" y="599001"/>
                  </a:lnTo>
                  <a:lnTo>
                    <a:pt x="606536" y="586724"/>
                  </a:lnTo>
                  <a:lnTo>
                    <a:pt x="618813" y="568517"/>
                  </a:lnTo>
                  <a:lnTo>
                    <a:pt x="623316" y="546226"/>
                  </a:lnTo>
                  <a:lnTo>
                    <a:pt x="623316" y="57276"/>
                  </a:lnTo>
                  <a:lnTo>
                    <a:pt x="618813" y="34986"/>
                  </a:lnTo>
                  <a:lnTo>
                    <a:pt x="606536" y="16779"/>
                  </a:lnTo>
                  <a:lnTo>
                    <a:pt x="588329" y="4502"/>
                  </a:lnTo>
                  <a:lnTo>
                    <a:pt x="56603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5892" y="4677156"/>
              <a:ext cx="396240" cy="39623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7376" y="4570511"/>
              <a:ext cx="9564624" cy="220624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454908" y="5271515"/>
              <a:ext cx="8199120" cy="605155"/>
            </a:xfrm>
            <a:custGeom>
              <a:avLst/>
              <a:gdLst/>
              <a:ahLst/>
              <a:cxnLst/>
              <a:rect l="l" t="t" r="r" b="b"/>
              <a:pathLst>
                <a:path w="8199120" h="605154">
                  <a:moveTo>
                    <a:pt x="8136636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8136636" y="605028"/>
                  </a:lnTo>
                  <a:lnTo>
                    <a:pt x="8160972" y="600112"/>
                  </a:lnTo>
                  <a:lnTo>
                    <a:pt x="8180832" y="586709"/>
                  </a:lnTo>
                  <a:lnTo>
                    <a:pt x="8194214" y="566832"/>
                  </a:lnTo>
                  <a:lnTo>
                    <a:pt x="8199119" y="542493"/>
                  </a:lnTo>
                  <a:lnTo>
                    <a:pt x="8199119" y="62484"/>
                  </a:lnTo>
                  <a:lnTo>
                    <a:pt x="8194214" y="38147"/>
                  </a:lnTo>
                  <a:lnTo>
                    <a:pt x="8180832" y="18288"/>
                  </a:lnTo>
                  <a:lnTo>
                    <a:pt x="8160972" y="4905"/>
                  </a:lnTo>
                  <a:lnTo>
                    <a:pt x="8136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31592" y="5269991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1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573"/>
                  </a:lnTo>
                  <a:lnTo>
                    <a:pt x="4522" y="569934"/>
                  </a:lnTo>
                  <a:lnTo>
                    <a:pt x="16843" y="588197"/>
                  </a:lnTo>
                  <a:lnTo>
                    <a:pt x="35093" y="600511"/>
                  </a:lnTo>
                  <a:lnTo>
                    <a:pt x="57403" y="605028"/>
                  </a:lnTo>
                  <a:lnTo>
                    <a:pt x="565911" y="605028"/>
                  </a:lnTo>
                  <a:lnTo>
                    <a:pt x="588222" y="600511"/>
                  </a:lnTo>
                  <a:lnTo>
                    <a:pt x="606472" y="588197"/>
                  </a:lnTo>
                  <a:lnTo>
                    <a:pt x="618793" y="569934"/>
                  </a:lnTo>
                  <a:lnTo>
                    <a:pt x="623316" y="547573"/>
                  </a:lnTo>
                  <a:lnTo>
                    <a:pt x="623316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5892" y="5373624"/>
              <a:ext cx="396240" cy="39624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2612" y="1336547"/>
              <a:ext cx="8819388" cy="200596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200144" y="2037587"/>
              <a:ext cx="7454265" cy="402590"/>
            </a:xfrm>
            <a:custGeom>
              <a:avLst/>
              <a:gdLst/>
              <a:ahLst/>
              <a:cxnLst/>
              <a:rect l="l" t="t" r="r" b="b"/>
              <a:pathLst>
                <a:path w="7454265" h="402589">
                  <a:moveTo>
                    <a:pt x="7412355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7412355" y="402336"/>
                  </a:lnTo>
                  <a:lnTo>
                    <a:pt x="7428487" y="399061"/>
                  </a:lnTo>
                  <a:lnTo>
                    <a:pt x="7441691" y="390144"/>
                  </a:lnTo>
                  <a:lnTo>
                    <a:pt x="7450609" y="376939"/>
                  </a:lnTo>
                  <a:lnTo>
                    <a:pt x="7453883" y="360807"/>
                  </a:lnTo>
                  <a:lnTo>
                    <a:pt x="7453883" y="41528"/>
                  </a:lnTo>
                  <a:lnTo>
                    <a:pt x="7450609" y="25396"/>
                  </a:lnTo>
                  <a:lnTo>
                    <a:pt x="7441691" y="12191"/>
                  </a:lnTo>
                  <a:lnTo>
                    <a:pt x="7428487" y="3274"/>
                  </a:lnTo>
                  <a:lnTo>
                    <a:pt x="7412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777996" y="2033015"/>
              <a:ext cx="422275" cy="411480"/>
            </a:xfrm>
            <a:custGeom>
              <a:avLst/>
              <a:gdLst/>
              <a:ahLst/>
              <a:cxnLst/>
              <a:rect l="l" t="t" r="r" b="b"/>
              <a:pathLst>
                <a:path w="422275" h="411480">
                  <a:moveTo>
                    <a:pt x="383031" y="0"/>
                  </a:moveTo>
                  <a:lnTo>
                    <a:pt x="39115" y="0"/>
                  </a:lnTo>
                  <a:lnTo>
                    <a:pt x="23895" y="3075"/>
                  </a:lnTo>
                  <a:lnTo>
                    <a:pt x="11461" y="11461"/>
                  </a:lnTo>
                  <a:lnTo>
                    <a:pt x="3075" y="23895"/>
                  </a:lnTo>
                  <a:lnTo>
                    <a:pt x="0" y="39116"/>
                  </a:lnTo>
                  <a:lnTo>
                    <a:pt x="0" y="372363"/>
                  </a:lnTo>
                  <a:lnTo>
                    <a:pt x="3075" y="387584"/>
                  </a:lnTo>
                  <a:lnTo>
                    <a:pt x="11461" y="400018"/>
                  </a:lnTo>
                  <a:lnTo>
                    <a:pt x="23895" y="408404"/>
                  </a:lnTo>
                  <a:lnTo>
                    <a:pt x="39115" y="411480"/>
                  </a:lnTo>
                  <a:lnTo>
                    <a:pt x="383031" y="411480"/>
                  </a:lnTo>
                  <a:lnTo>
                    <a:pt x="398252" y="408404"/>
                  </a:lnTo>
                  <a:lnTo>
                    <a:pt x="410686" y="400018"/>
                  </a:lnTo>
                  <a:lnTo>
                    <a:pt x="419072" y="387584"/>
                  </a:lnTo>
                  <a:lnTo>
                    <a:pt x="422148" y="372363"/>
                  </a:lnTo>
                  <a:lnTo>
                    <a:pt x="422148" y="39116"/>
                  </a:lnTo>
                  <a:lnTo>
                    <a:pt x="419072" y="23895"/>
                  </a:lnTo>
                  <a:lnTo>
                    <a:pt x="410686" y="11461"/>
                  </a:lnTo>
                  <a:lnTo>
                    <a:pt x="398252" y="3075"/>
                  </a:lnTo>
                  <a:lnTo>
                    <a:pt x="38303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3340" y="2110739"/>
              <a:ext cx="251460" cy="2514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2612" y="1839467"/>
              <a:ext cx="8819388" cy="200596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200144" y="2540508"/>
              <a:ext cx="7454265" cy="402590"/>
            </a:xfrm>
            <a:custGeom>
              <a:avLst/>
              <a:gdLst/>
              <a:ahLst/>
              <a:cxnLst/>
              <a:rect l="l" t="t" r="r" b="b"/>
              <a:pathLst>
                <a:path w="7454265" h="402589">
                  <a:moveTo>
                    <a:pt x="7412355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7412355" y="402336"/>
                  </a:lnTo>
                  <a:lnTo>
                    <a:pt x="7428487" y="399061"/>
                  </a:lnTo>
                  <a:lnTo>
                    <a:pt x="7441691" y="390143"/>
                  </a:lnTo>
                  <a:lnTo>
                    <a:pt x="7450609" y="376939"/>
                  </a:lnTo>
                  <a:lnTo>
                    <a:pt x="7453883" y="360806"/>
                  </a:lnTo>
                  <a:lnTo>
                    <a:pt x="7453883" y="41528"/>
                  </a:lnTo>
                  <a:lnTo>
                    <a:pt x="7450609" y="25396"/>
                  </a:lnTo>
                  <a:lnTo>
                    <a:pt x="7441691" y="12191"/>
                  </a:lnTo>
                  <a:lnTo>
                    <a:pt x="7428487" y="3274"/>
                  </a:lnTo>
                  <a:lnTo>
                    <a:pt x="7412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777996" y="2535936"/>
              <a:ext cx="422275" cy="411480"/>
            </a:xfrm>
            <a:custGeom>
              <a:avLst/>
              <a:gdLst/>
              <a:ahLst/>
              <a:cxnLst/>
              <a:rect l="l" t="t" r="r" b="b"/>
              <a:pathLst>
                <a:path w="422275" h="411480">
                  <a:moveTo>
                    <a:pt x="383031" y="0"/>
                  </a:moveTo>
                  <a:lnTo>
                    <a:pt x="39115" y="0"/>
                  </a:lnTo>
                  <a:lnTo>
                    <a:pt x="23895" y="3075"/>
                  </a:lnTo>
                  <a:lnTo>
                    <a:pt x="11461" y="11461"/>
                  </a:lnTo>
                  <a:lnTo>
                    <a:pt x="3075" y="23895"/>
                  </a:lnTo>
                  <a:lnTo>
                    <a:pt x="0" y="39115"/>
                  </a:lnTo>
                  <a:lnTo>
                    <a:pt x="0" y="372363"/>
                  </a:lnTo>
                  <a:lnTo>
                    <a:pt x="3075" y="387584"/>
                  </a:lnTo>
                  <a:lnTo>
                    <a:pt x="11461" y="400018"/>
                  </a:lnTo>
                  <a:lnTo>
                    <a:pt x="23895" y="408404"/>
                  </a:lnTo>
                  <a:lnTo>
                    <a:pt x="39115" y="411479"/>
                  </a:lnTo>
                  <a:lnTo>
                    <a:pt x="383031" y="411479"/>
                  </a:lnTo>
                  <a:lnTo>
                    <a:pt x="398252" y="408404"/>
                  </a:lnTo>
                  <a:lnTo>
                    <a:pt x="410686" y="400018"/>
                  </a:lnTo>
                  <a:lnTo>
                    <a:pt x="419072" y="387584"/>
                  </a:lnTo>
                  <a:lnTo>
                    <a:pt x="422148" y="372363"/>
                  </a:lnTo>
                  <a:lnTo>
                    <a:pt x="422148" y="39115"/>
                  </a:lnTo>
                  <a:lnTo>
                    <a:pt x="419072" y="23895"/>
                  </a:lnTo>
                  <a:lnTo>
                    <a:pt x="410686" y="11461"/>
                  </a:lnTo>
                  <a:lnTo>
                    <a:pt x="398252" y="3075"/>
                  </a:lnTo>
                  <a:lnTo>
                    <a:pt x="38303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3340" y="2613659"/>
              <a:ext cx="251460" cy="2514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2612" y="2342387"/>
              <a:ext cx="8819388" cy="200596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200144" y="3043427"/>
              <a:ext cx="7454265" cy="402590"/>
            </a:xfrm>
            <a:custGeom>
              <a:avLst/>
              <a:gdLst/>
              <a:ahLst/>
              <a:cxnLst/>
              <a:rect l="l" t="t" r="r" b="b"/>
              <a:pathLst>
                <a:path w="7454265" h="402589">
                  <a:moveTo>
                    <a:pt x="7412355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7412355" y="402336"/>
                  </a:lnTo>
                  <a:lnTo>
                    <a:pt x="7428487" y="399061"/>
                  </a:lnTo>
                  <a:lnTo>
                    <a:pt x="7441691" y="390144"/>
                  </a:lnTo>
                  <a:lnTo>
                    <a:pt x="7450609" y="376939"/>
                  </a:lnTo>
                  <a:lnTo>
                    <a:pt x="7453883" y="360807"/>
                  </a:lnTo>
                  <a:lnTo>
                    <a:pt x="7453883" y="41529"/>
                  </a:lnTo>
                  <a:lnTo>
                    <a:pt x="7450609" y="25396"/>
                  </a:lnTo>
                  <a:lnTo>
                    <a:pt x="7441691" y="12192"/>
                  </a:lnTo>
                  <a:lnTo>
                    <a:pt x="7428487" y="3274"/>
                  </a:lnTo>
                  <a:lnTo>
                    <a:pt x="7412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777996" y="3038855"/>
              <a:ext cx="422275" cy="411480"/>
            </a:xfrm>
            <a:custGeom>
              <a:avLst/>
              <a:gdLst/>
              <a:ahLst/>
              <a:cxnLst/>
              <a:rect l="l" t="t" r="r" b="b"/>
              <a:pathLst>
                <a:path w="422275" h="411479">
                  <a:moveTo>
                    <a:pt x="383031" y="0"/>
                  </a:moveTo>
                  <a:lnTo>
                    <a:pt x="39115" y="0"/>
                  </a:lnTo>
                  <a:lnTo>
                    <a:pt x="23895" y="3075"/>
                  </a:lnTo>
                  <a:lnTo>
                    <a:pt x="11461" y="11461"/>
                  </a:lnTo>
                  <a:lnTo>
                    <a:pt x="3075" y="23895"/>
                  </a:lnTo>
                  <a:lnTo>
                    <a:pt x="0" y="39116"/>
                  </a:lnTo>
                  <a:lnTo>
                    <a:pt x="0" y="372364"/>
                  </a:lnTo>
                  <a:lnTo>
                    <a:pt x="3075" y="387584"/>
                  </a:lnTo>
                  <a:lnTo>
                    <a:pt x="11461" y="400018"/>
                  </a:lnTo>
                  <a:lnTo>
                    <a:pt x="23895" y="408404"/>
                  </a:lnTo>
                  <a:lnTo>
                    <a:pt x="39115" y="411480"/>
                  </a:lnTo>
                  <a:lnTo>
                    <a:pt x="383031" y="411480"/>
                  </a:lnTo>
                  <a:lnTo>
                    <a:pt x="398252" y="408404"/>
                  </a:lnTo>
                  <a:lnTo>
                    <a:pt x="410686" y="400018"/>
                  </a:lnTo>
                  <a:lnTo>
                    <a:pt x="419072" y="387584"/>
                  </a:lnTo>
                  <a:lnTo>
                    <a:pt x="422148" y="372364"/>
                  </a:lnTo>
                  <a:lnTo>
                    <a:pt x="422148" y="39116"/>
                  </a:lnTo>
                  <a:lnTo>
                    <a:pt x="419072" y="23895"/>
                  </a:lnTo>
                  <a:lnTo>
                    <a:pt x="410686" y="11461"/>
                  </a:lnTo>
                  <a:lnTo>
                    <a:pt x="398252" y="3075"/>
                  </a:lnTo>
                  <a:lnTo>
                    <a:pt x="38303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3340" y="3115055"/>
              <a:ext cx="251460" cy="2514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2612" y="2845308"/>
              <a:ext cx="8819388" cy="2005964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200144" y="3546347"/>
              <a:ext cx="7454265" cy="402590"/>
            </a:xfrm>
            <a:custGeom>
              <a:avLst/>
              <a:gdLst/>
              <a:ahLst/>
              <a:cxnLst/>
              <a:rect l="l" t="t" r="r" b="b"/>
              <a:pathLst>
                <a:path w="7454265" h="402589">
                  <a:moveTo>
                    <a:pt x="7412355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7412355" y="402335"/>
                  </a:lnTo>
                  <a:lnTo>
                    <a:pt x="7428487" y="399061"/>
                  </a:lnTo>
                  <a:lnTo>
                    <a:pt x="7441691" y="390143"/>
                  </a:lnTo>
                  <a:lnTo>
                    <a:pt x="7450609" y="376939"/>
                  </a:lnTo>
                  <a:lnTo>
                    <a:pt x="7453883" y="360806"/>
                  </a:lnTo>
                  <a:lnTo>
                    <a:pt x="7453883" y="41528"/>
                  </a:lnTo>
                  <a:lnTo>
                    <a:pt x="7450609" y="25396"/>
                  </a:lnTo>
                  <a:lnTo>
                    <a:pt x="7441691" y="12191"/>
                  </a:lnTo>
                  <a:lnTo>
                    <a:pt x="7428487" y="3274"/>
                  </a:lnTo>
                  <a:lnTo>
                    <a:pt x="7412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777996" y="3541775"/>
              <a:ext cx="422275" cy="411480"/>
            </a:xfrm>
            <a:custGeom>
              <a:avLst/>
              <a:gdLst/>
              <a:ahLst/>
              <a:cxnLst/>
              <a:rect l="l" t="t" r="r" b="b"/>
              <a:pathLst>
                <a:path w="422275" h="411479">
                  <a:moveTo>
                    <a:pt x="383031" y="0"/>
                  </a:moveTo>
                  <a:lnTo>
                    <a:pt x="39115" y="0"/>
                  </a:lnTo>
                  <a:lnTo>
                    <a:pt x="23895" y="3075"/>
                  </a:lnTo>
                  <a:lnTo>
                    <a:pt x="11461" y="11461"/>
                  </a:lnTo>
                  <a:lnTo>
                    <a:pt x="3075" y="23895"/>
                  </a:lnTo>
                  <a:lnTo>
                    <a:pt x="0" y="39115"/>
                  </a:lnTo>
                  <a:lnTo>
                    <a:pt x="0" y="372363"/>
                  </a:lnTo>
                  <a:lnTo>
                    <a:pt x="3075" y="387584"/>
                  </a:lnTo>
                  <a:lnTo>
                    <a:pt x="11461" y="400018"/>
                  </a:lnTo>
                  <a:lnTo>
                    <a:pt x="23895" y="408404"/>
                  </a:lnTo>
                  <a:lnTo>
                    <a:pt x="39115" y="411480"/>
                  </a:lnTo>
                  <a:lnTo>
                    <a:pt x="383031" y="411480"/>
                  </a:lnTo>
                  <a:lnTo>
                    <a:pt x="398252" y="408404"/>
                  </a:lnTo>
                  <a:lnTo>
                    <a:pt x="410686" y="400018"/>
                  </a:lnTo>
                  <a:lnTo>
                    <a:pt x="419072" y="387584"/>
                  </a:lnTo>
                  <a:lnTo>
                    <a:pt x="422148" y="372363"/>
                  </a:lnTo>
                  <a:lnTo>
                    <a:pt x="422148" y="39115"/>
                  </a:lnTo>
                  <a:lnTo>
                    <a:pt x="419072" y="23895"/>
                  </a:lnTo>
                  <a:lnTo>
                    <a:pt x="410686" y="11461"/>
                  </a:lnTo>
                  <a:lnTo>
                    <a:pt x="398252" y="3075"/>
                  </a:lnTo>
                  <a:lnTo>
                    <a:pt x="38303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3340" y="3617975"/>
              <a:ext cx="251460" cy="2514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2612" y="3348227"/>
              <a:ext cx="8819388" cy="200596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200144" y="4049268"/>
              <a:ext cx="7454265" cy="402590"/>
            </a:xfrm>
            <a:custGeom>
              <a:avLst/>
              <a:gdLst/>
              <a:ahLst/>
              <a:cxnLst/>
              <a:rect l="l" t="t" r="r" b="b"/>
              <a:pathLst>
                <a:path w="7454265" h="402589">
                  <a:moveTo>
                    <a:pt x="7412355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7412355" y="402335"/>
                  </a:lnTo>
                  <a:lnTo>
                    <a:pt x="7428487" y="399061"/>
                  </a:lnTo>
                  <a:lnTo>
                    <a:pt x="7441691" y="390143"/>
                  </a:lnTo>
                  <a:lnTo>
                    <a:pt x="7450609" y="376939"/>
                  </a:lnTo>
                  <a:lnTo>
                    <a:pt x="7453883" y="360806"/>
                  </a:lnTo>
                  <a:lnTo>
                    <a:pt x="7453883" y="41528"/>
                  </a:lnTo>
                  <a:lnTo>
                    <a:pt x="7450609" y="25396"/>
                  </a:lnTo>
                  <a:lnTo>
                    <a:pt x="7441691" y="12191"/>
                  </a:lnTo>
                  <a:lnTo>
                    <a:pt x="7428487" y="3274"/>
                  </a:lnTo>
                  <a:lnTo>
                    <a:pt x="7412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3636390" y="2107514"/>
            <a:ext cx="7829550" cy="35763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48665">
              <a:lnSpc>
                <a:spcPct val="100000"/>
              </a:lnSpc>
              <a:spcBef>
                <a:spcPts val="105"/>
              </a:spcBef>
            </a:pPr>
            <a:r>
              <a:rPr dirty="0" sz="1400" spc="-55">
                <a:latin typeface="Microsoft Sans Serif"/>
                <a:cs typeface="Microsoft Sans Serif"/>
              </a:rPr>
              <a:t>Scale-</a:t>
            </a:r>
            <a:r>
              <a:rPr dirty="0" sz="1400" spc="80">
                <a:latin typeface="Microsoft Sans Serif"/>
                <a:cs typeface="Microsoft Sans Serif"/>
              </a:rPr>
              <a:t>out</a:t>
            </a:r>
            <a:r>
              <a:rPr dirty="0" sz="1400" spc="9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workloads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(T2D)</a:t>
            </a:r>
            <a:endParaRPr sz="1400">
              <a:latin typeface="Microsoft Sans Serif"/>
              <a:cs typeface="Microsoft Sans Serif"/>
            </a:endParaRPr>
          </a:p>
          <a:p>
            <a:pPr marL="748665" marR="3430904">
              <a:lnSpc>
                <a:spcPct val="235700"/>
              </a:lnSpc>
            </a:pPr>
            <a:r>
              <a:rPr dirty="0" sz="1400">
                <a:latin typeface="Microsoft Sans Serif"/>
                <a:cs typeface="Microsoft Sans Serif"/>
              </a:rPr>
              <a:t>General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purpose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workloads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45">
                <a:latin typeface="Microsoft Sans Serif"/>
                <a:cs typeface="Microsoft Sans Serif"/>
              </a:rPr>
              <a:t>(E2,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N2,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N2D,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N1) </a:t>
            </a:r>
            <a:r>
              <a:rPr dirty="0" sz="1400">
                <a:latin typeface="Microsoft Sans Serif"/>
                <a:cs typeface="Microsoft Sans Serif"/>
              </a:rPr>
              <a:t>Ultra-high</a:t>
            </a:r>
            <a:r>
              <a:rPr dirty="0" sz="1400" spc="6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memory</a:t>
            </a:r>
            <a:r>
              <a:rPr dirty="0" sz="1400" spc="7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(M2,</a:t>
            </a:r>
            <a:r>
              <a:rPr dirty="0" sz="1400" spc="114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M1)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748665">
              <a:lnSpc>
                <a:spcPct val="100000"/>
              </a:lnSpc>
            </a:pPr>
            <a:r>
              <a:rPr dirty="0" sz="1400">
                <a:latin typeface="Microsoft Sans Serif"/>
                <a:cs typeface="Microsoft Sans Serif"/>
              </a:rPr>
              <a:t>Compute-intensive</a:t>
            </a:r>
            <a:r>
              <a:rPr dirty="0" sz="1400" spc="1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workloads</a:t>
            </a:r>
            <a:r>
              <a:rPr dirty="0" sz="1400" spc="105">
                <a:latin typeface="Microsoft Sans Serif"/>
                <a:cs typeface="Microsoft Sans Serif"/>
              </a:rPr>
              <a:t> </a:t>
            </a:r>
            <a:r>
              <a:rPr dirty="0" sz="1400" spc="-50">
                <a:latin typeface="Microsoft Sans Serif"/>
                <a:cs typeface="Microsoft Sans Serif"/>
              </a:rPr>
              <a:t>(C2,</a:t>
            </a:r>
            <a:r>
              <a:rPr dirty="0" sz="1400" spc="14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C2D)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748665">
              <a:lnSpc>
                <a:spcPct val="100000"/>
              </a:lnSpc>
            </a:pPr>
            <a:r>
              <a:rPr dirty="0" sz="1400">
                <a:latin typeface="Microsoft Sans Serif"/>
                <a:cs typeface="Microsoft Sans Serif"/>
              </a:rPr>
              <a:t>Most</a:t>
            </a:r>
            <a:r>
              <a:rPr dirty="0" sz="1400" spc="1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demanding</a:t>
            </a:r>
            <a:r>
              <a:rPr dirty="0" sz="1400" spc="8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applications</a:t>
            </a:r>
            <a:r>
              <a:rPr dirty="0" sz="1400" spc="8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1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workloads</a:t>
            </a:r>
            <a:r>
              <a:rPr dirty="0" sz="1400" spc="8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(A2)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Pricing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14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Compute</a:t>
            </a:r>
            <a:r>
              <a:rPr dirty="0" sz="14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Engine</a:t>
            </a:r>
            <a:r>
              <a:rPr dirty="0" sz="1400" spc="-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based</a:t>
            </a:r>
            <a:r>
              <a:rPr dirty="0" sz="14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b="1">
                <a:solidFill>
                  <a:srgbClr val="3E3E3E"/>
                </a:solidFill>
                <a:latin typeface="Arial"/>
                <a:cs typeface="Arial"/>
              </a:rPr>
              <a:t>per-</a:t>
            </a:r>
            <a:r>
              <a:rPr dirty="0" sz="1400" spc="-35" b="1">
                <a:solidFill>
                  <a:srgbClr val="3E3E3E"/>
                </a:solidFill>
                <a:latin typeface="Arial"/>
                <a:cs typeface="Arial"/>
              </a:rPr>
              <a:t>second</a:t>
            </a:r>
            <a:r>
              <a:rPr dirty="0" sz="1400" spc="-5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3E3E3E"/>
                </a:solidFill>
                <a:latin typeface="Arial"/>
                <a:cs typeface="Arial"/>
              </a:rPr>
              <a:t>usage</a:t>
            </a:r>
            <a:r>
              <a:rPr dirty="0" sz="1400" spc="-4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400" spc="95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 machine</a:t>
            </a:r>
            <a:r>
              <a:rPr dirty="0" sz="14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types.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We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run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90">
                <a:solidFill>
                  <a:srgbClr val="3E3E3E"/>
                </a:solidFill>
                <a:latin typeface="Microsoft Sans Serif"/>
                <a:cs typeface="Microsoft Sans Serif"/>
              </a:rPr>
              <a:t>OS: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Windows,</a:t>
            </a:r>
            <a:r>
              <a:rPr dirty="0" sz="14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Debian,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Ubuntu,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Centos.</a:t>
            </a:r>
            <a:r>
              <a:rPr dirty="0" sz="14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(These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called </a:t>
            </a:r>
            <a:r>
              <a:rPr dirty="0" sz="1400" spc="-10" b="1">
                <a:solidFill>
                  <a:srgbClr val="3E3E3E"/>
                </a:solidFill>
                <a:latin typeface="Arial"/>
                <a:cs typeface="Arial"/>
              </a:rPr>
              <a:t>public</a:t>
            </a:r>
            <a:r>
              <a:rPr dirty="0" sz="1400" spc="-2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3E3E3E"/>
                </a:solidFill>
                <a:latin typeface="Arial"/>
                <a:cs typeface="Arial"/>
              </a:rPr>
              <a:t>images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)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3777996" y="4044696"/>
            <a:ext cx="422275" cy="411480"/>
            <a:chOff x="3777996" y="4044696"/>
            <a:chExt cx="422275" cy="411480"/>
          </a:xfrm>
        </p:grpSpPr>
        <p:sp>
          <p:nvSpPr>
            <p:cNvPr id="42" name="object 42" descr=""/>
            <p:cNvSpPr/>
            <p:nvPr/>
          </p:nvSpPr>
          <p:spPr>
            <a:xfrm>
              <a:off x="3777996" y="4044696"/>
              <a:ext cx="422275" cy="411480"/>
            </a:xfrm>
            <a:custGeom>
              <a:avLst/>
              <a:gdLst/>
              <a:ahLst/>
              <a:cxnLst/>
              <a:rect l="l" t="t" r="r" b="b"/>
              <a:pathLst>
                <a:path w="422275" h="411479">
                  <a:moveTo>
                    <a:pt x="383031" y="0"/>
                  </a:moveTo>
                  <a:lnTo>
                    <a:pt x="39115" y="0"/>
                  </a:lnTo>
                  <a:lnTo>
                    <a:pt x="23895" y="3075"/>
                  </a:lnTo>
                  <a:lnTo>
                    <a:pt x="11461" y="11461"/>
                  </a:lnTo>
                  <a:lnTo>
                    <a:pt x="3075" y="23895"/>
                  </a:lnTo>
                  <a:lnTo>
                    <a:pt x="0" y="39115"/>
                  </a:lnTo>
                  <a:lnTo>
                    <a:pt x="0" y="372363"/>
                  </a:lnTo>
                  <a:lnTo>
                    <a:pt x="3075" y="387584"/>
                  </a:lnTo>
                  <a:lnTo>
                    <a:pt x="11461" y="400018"/>
                  </a:lnTo>
                  <a:lnTo>
                    <a:pt x="23895" y="408404"/>
                  </a:lnTo>
                  <a:lnTo>
                    <a:pt x="39115" y="411479"/>
                  </a:lnTo>
                  <a:lnTo>
                    <a:pt x="383031" y="411479"/>
                  </a:lnTo>
                  <a:lnTo>
                    <a:pt x="398252" y="408404"/>
                  </a:lnTo>
                  <a:lnTo>
                    <a:pt x="410686" y="400018"/>
                  </a:lnTo>
                  <a:lnTo>
                    <a:pt x="419072" y="387584"/>
                  </a:lnTo>
                  <a:lnTo>
                    <a:pt x="422148" y="372363"/>
                  </a:lnTo>
                  <a:lnTo>
                    <a:pt x="422148" y="39115"/>
                  </a:lnTo>
                  <a:lnTo>
                    <a:pt x="419072" y="23895"/>
                  </a:lnTo>
                  <a:lnTo>
                    <a:pt x="410686" y="11461"/>
                  </a:lnTo>
                  <a:lnTo>
                    <a:pt x="398252" y="3075"/>
                  </a:lnTo>
                  <a:lnTo>
                    <a:pt x="38303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3340" y="4119372"/>
              <a:ext cx="251460" cy="252983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73448" y="1350390"/>
            <a:ext cx="486600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F171E"/>
                </a:solidFill>
              </a:rPr>
              <a:t>How</a:t>
            </a:r>
            <a:r>
              <a:rPr dirty="0" spc="30">
                <a:solidFill>
                  <a:srgbClr val="0F171E"/>
                </a:solidFill>
              </a:rPr>
              <a:t> </a:t>
            </a:r>
            <a:r>
              <a:rPr dirty="0">
                <a:solidFill>
                  <a:srgbClr val="0F171E"/>
                </a:solidFill>
              </a:rPr>
              <a:t>are</a:t>
            </a:r>
            <a:r>
              <a:rPr dirty="0" spc="15">
                <a:solidFill>
                  <a:srgbClr val="0F171E"/>
                </a:solidFill>
              </a:rPr>
              <a:t> </a:t>
            </a:r>
            <a:r>
              <a:rPr dirty="0">
                <a:solidFill>
                  <a:srgbClr val="0F171E"/>
                </a:solidFill>
              </a:rPr>
              <a:t>these</a:t>
            </a:r>
            <a:r>
              <a:rPr dirty="0" spc="15">
                <a:solidFill>
                  <a:srgbClr val="0F171E"/>
                </a:solidFill>
              </a:rPr>
              <a:t> </a:t>
            </a:r>
            <a:r>
              <a:rPr dirty="0">
                <a:solidFill>
                  <a:srgbClr val="1DABFD"/>
                </a:solidFill>
              </a:rPr>
              <a:t>applications</a:t>
            </a:r>
            <a:r>
              <a:rPr dirty="0" spc="20">
                <a:solidFill>
                  <a:srgbClr val="1DABFD"/>
                </a:solidFill>
              </a:rPr>
              <a:t> </a:t>
            </a:r>
            <a:r>
              <a:rPr dirty="0">
                <a:solidFill>
                  <a:srgbClr val="0F171E"/>
                </a:solidFill>
              </a:rPr>
              <a:t>and</a:t>
            </a:r>
            <a:r>
              <a:rPr dirty="0" spc="20">
                <a:solidFill>
                  <a:srgbClr val="0F171E"/>
                </a:solidFill>
              </a:rPr>
              <a:t> </a:t>
            </a:r>
            <a:r>
              <a:rPr dirty="0" spc="60">
                <a:solidFill>
                  <a:srgbClr val="1DABFD"/>
                </a:solidFill>
              </a:rPr>
              <a:t>software</a:t>
            </a:r>
            <a:r>
              <a:rPr dirty="0" spc="40">
                <a:solidFill>
                  <a:srgbClr val="1DABFD"/>
                </a:solidFill>
              </a:rPr>
              <a:t> </a:t>
            </a:r>
            <a:r>
              <a:rPr dirty="0" spc="-10">
                <a:solidFill>
                  <a:srgbClr val="0F171E"/>
                </a:solidFill>
              </a:rPr>
              <a:t>built?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143000" y="1115949"/>
            <a:ext cx="9906000" cy="5029200"/>
            <a:chOff x="1143000" y="1115949"/>
            <a:chExt cx="9906000" cy="5029200"/>
          </a:xfrm>
        </p:grpSpPr>
        <p:sp>
          <p:nvSpPr>
            <p:cNvPr id="8" name="object 8" descr=""/>
            <p:cNvSpPr/>
            <p:nvPr/>
          </p:nvSpPr>
          <p:spPr>
            <a:xfrm>
              <a:off x="2730246" y="1125474"/>
              <a:ext cx="6733540" cy="751840"/>
            </a:xfrm>
            <a:custGeom>
              <a:avLst/>
              <a:gdLst/>
              <a:ahLst/>
              <a:cxnLst/>
              <a:rect l="l" t="t" r="r" b="b"/>
              <a:pathLst>
                <a:path w="6733540" h="751839">
                  <a:moveTo>
                    <a:pt x="375285" y="0"/>
                  </a:moveTo>
                  <a:lnTo>
                    <a:pt x="6357747" y="0"/>
                  </a:lnTo>
                  <a:lnTo>
                    <a:pt x="6392672" y="0"/>
                  </a:lnTo>
                  <a:lnTo>
                    <a:pt x="6392672" y="3555"/>
                  </a:lnTo>
                  <a:lnTo>
                    <a:pt x="6433438" y="7620"/>
                  </a:lnTo>
                  <a:lnTo>
                    <a:pt x="6478946" y="20002"/>
                  </a:lnTo>
                  <a:lnTo>
                    <a:pt x="6521966" y="37769"/>
                  </a:lnTo>
                  <a:lnTo>
                    <a:pt x="6562111" y="60531"/>
                  </a:lnTo>
                  <a:lnTo>
                    <a:pt x="6598992" y="87898"/>
                  </a:lnTo>
                  <a:lnTo>
                    <a:pt x="6632217" y="119481"/>
                  </a:lnTo>
                  <a:lnTo>
                    <a:pt x="6661400" y="154889"/>
                  </a:lnTo>
                  <a:lnTo>
                    <a:pt x="6686149" y="193732"/>
                  </a:lnTo>
                  <a:lnTo>
                    <a:pt x="6706076" y="235622"/>
                  </a:lnTo>
                  <a:lnTo>
                    <a:pt x="6720792" y="280167"/>
                  </a:lnTo>
                  <a:lnTo>
                    <a:pt x="6729907" y="326978"/>
                  </a:lnTo>
                  <a:lnTo>
                    <a:pt x="6733032" y="375665"/>
                  </a:lnTo>
                  <a:lnTo>
                    <a:pt x="6729907" y="424353"/>
                  </a:lnTo>
                  <a:lnTo>
                    <a:pt x="6720792" y="471164"/>
                  </a:lnTo>
                  <a:lnTo>
                    <a:pt x="6706076" y="515709"/>
                  </a:lnTo>
                  <a:lnTo>
                    <a:pt x="6686149" y="557599"/>
                  </a:lnTo>
                  <a:lnTo>
                    <a:pt x="6661400" y="596442"/>
                  </a:lnTo>
                  <a:lnTo>
                    <a:pt x="6632217" y="631850"/>
                  </a:lnTo>
                  <a:lnTo>
                    <a:pt x="6598992" y="663433"/>
                  </a:lnTo>
                  <a:lnTo>
                    <a:pt x="6562111" y="690800"/>
                  </a:lnTo>
                  <a:lnTo>
                    <a:pt x="6521966" y="713562"/>
                  </a:lnTo>
                  <a:lnTo>
                    <a:pt x="6478946" y="731329"/>
                  </a:lnTo>
                  <a:lnTo>
                    <a:pt x="6433438" y="743712"/>
                  </a:lnTo>
                  <a:lnTo>
                    <a:pt x="6392672" y="747776"/>
                  </a:lnTo>
                  <a:lnTo>
                    <a:pt x="6392672" y="751331"/>
                  </a:lnTo>
                  <a:lnTo>
                    <a:pt x="6357747" y="751331"/>
                  </a:lnTo>
                  <a:lnTo>
                    <a:pt x="375285" y="751331"/>
                  </a:lnTo>
                  <a:lnTo>
                    <a:pt x="328210" y="748405"/>
                  </a:lnTo>
                  <a:lnTo>
                    <a:pt x="282880" y="739861"/>
                  </a:lnTo>
                  <a:lnTo>
                    <a:pt x="239646" y="726050"/>
                  </a:lnTo>
                  <a:lnTo>
                    <a:pt x="198861" y="707325"/>
                  </a:lnTo>
                  <a:lnTo>
                    <a:pt x="160876" y="684037"/>
                  </a:lnTo>
                  <a:lnTo>
                    <a:pt x="126043" y="656537"/>
                  </a:lnTo>
                  <a:lnTo>
                    <a:pt x="94713" y="625178"/>
                  </a:lnTo>
                  <a:lnTo>
                    <a:pt x="67238" y="590311"/>
                  </a:lnTo>
                  <a:lnTo>
                    <a:pt x="43970" y="552287"/>
                  </a:lnTo>
                  <a:lnTo>
                    <a:pt x="25260" y="511459"/>
                  </a:lnTo>
                  <a:lnTo>
                    <a:pt x="11461" y="468179"/>
                  </a:lnTo>
                  <a:lnTo>
                    <a:pt x="2924" y="422797"/>
                  </a:lnTo>
                  <a:lnTo>
                    <a:pt x="0" y="375665"/>
                  </a:lnTo>
                  <a:lnTo>
                    <a:pt x="2924" y="328534"/>
                  </a:lnTo>
                  <a:lnTo>
                    <a:pt x="11461" y="283152"/>
                  </a:lnTo>
                  <a:lnTo>
                    <a:pt x="25260" y="239872"/>
                  </a:lnTo>
                  <a:lnTo>
                    <a:pt x="43970" y="199044"/>
                  </a:lnTo>
                  <a:lnTo>
                    <a:pt x="67238" y="161020"/>
                  </a:lnTo>
                  <a:lnTo>
                    <a:pt x="94713" y="126153"/>
                  </a:lnTo>
                  <a:lnTo>
                    <a:pt x="126043" y="94794"/>
                  </a:lnTo>
                  <a:lnTo>
                    <a:pt x="160876" y="67294"/>
                  </a:lnTo>
                  <a:lnTo>
                    <a:pt x="198861" y="44006"/>
                  </a:lnTo>
                  <a:lnTo>
                    <a:pt x="239646" y="25281"/>
                  </a:lnTo>
                  <a:lnTo>
                    <a:pt x="282880" y="11470"/>
                  </a:lnTo>
                  <a:lnTo>
                    <a:pt x="328210" y="2926"/>
                  </a:lnTo>
                  <a:lnTo>
                    <a:pt x="375285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098925" y="1338544"/>
              <a:ext cx="322580" cy="324485"/>
            </a:xfrm>
            <a:custGeom>
              <a:avLst/>
              <a:gdLst/>
              <a:ahLst/>
              <a:cxnLst/>
              <a:rect l="l" t="t" r="r" b="b"/>
              <a:pathLst>
                <a:path w="322579" h="324485">
                  <a:moveTo>
                    <a:pt x="281485" y="256049"/>
                  </a:moveTo>
                  <a:lnTo>
                    <a:pt x="227187" y="256049"/>
                  </a:lnTo>
                  <a:lnTo>
                    <a:pt x="293196" y="322056"/>
                  </a:lnTo>
                  <a:lnTo>
                    <a:pt x="298115" y="323931"/>
                  </a:lnTo>
                  <a:lnTo>
                    <a:pt x="307939" y="323931"/>
                  </a:lnTo>
                  <a:lnTo>
                    <a:pt x="312852" y="322056"/>
                  </a:lnTo>
                  <a:lnTo>
                    <a:pt x="316601" y="318307"/>
                  </a:lnTo>
                  <a:lnTo>
                    <a:pt x="320820" y="311957"/>
                  </a:lnTo>
                  <a:lnTo>
                    <a:pt x="322226" y="304734"/>
                  </a:lnTo>
                  <a:lnTo>
                    <a:pt x="320820" y="297509"/>
                  </a:lnTo>
                  <a:lnTo>
                    <a:pt x="316601" y="291158"/>
                  </a:lnTo>
                  <a:lnTo>
                    <a:pt x="281485" y="256049"/>
                  </a:lnTo>
                  <a:close/>
                </a:path>
                <a:path w="322579" h="324485">
                  <a:moveTo>
                    <a:pt x="140907" y="0"/>
                  </a:moveTo>
                  <a:lnTo>
                    <a:pt x="86293" y="10783"/>
                  </a:lnTo>
                  <a:lnTo>
                    <a:pt x="40042" y="41774"/>
                  </a:lnTo>
                  <a:lnTo>
                    <a:pt x="13347" y="78771"/>
                  </a:lnTo>
                  <a:lnTo>
                    <a:pt x="0" y="120789"/>
                  </a:lnTo>
                  <a:lnTo>
                    <a:pt x="0" y="164479"/>
                  </a:lnTo>
                  <a:lnTo>
                    <a:pt x="13347" y="206495"/>
                  </a:lnTo>
                  <a:lnTo>
                    <a:pt x="40042" y="243489"/>
                  </a:lnTo>
                  <a:lnTo>
                    <a:pt x="86293" y="274483"/>
                  </a:lnTo>
                  <a:lnTo>
                    <a:pt x="140907" y="285271"/>
                  </a:lnTo>
                  <a:lnTo>
                    <a:pt x="164254" y="283355"/>
                  </a:lnTo>
                  <a:lnTo>
                    <a:pt x="186643" y="277732"/>
                  </a:lnTo>
                  <a:lnTo>
                    <a:pt x="207734" y="268573"/>
                  </a:lnTo>
                  <a:lnTo>
                    <a:pt x="227187" y="256049"/>
                  </a:lnTo>
                  <a:lnTo>
                    <a:pt x="281485" y="256049"/>
                  </a:lnTo>
                  <a:lnTo>
                    <a:pt x="272312" y="246878"/>
                  </a:lnTo>
                  <a:lnTo>
                    <a:pt x="140907" y="246878"/>
                  </a:lnTo>
                  <a:lnTo>
                    <a:pt x="120411" y="244876"/>
                  </a:lnTo>
                  <a:lnTo>
                    <a:pt x="83100" y="229422"/>
                  </a:lnTo>
                  <a:lnTo>
                    <a:pt x="44327" y="181879"/>
                  </a:lnTo>
                  <a:lnTo>
                    <a:pt x="36707" y="142634"/>
                  </a:lnTo>
                  <a:lnTo>
                    <a:pt x="44329" y="103389"/>
                  </a:lnTo>
                  <a:lnTo>
                    <a:pt x="67189" y="68920"/>
                  </a:lnTo>
                  <a:lnTo>
                    <a:pt x="100991" y="46275"/>
                  </a:lnTo>
                  <a:lnTo>
                    <a:pt x="140907" y="38393"/>
                  </a:lnTo>
                  <a:lnTo>
                    <a:pt x="237659" y="38393"/>
                  </a:lnTo>
                  <a:lnTo>
                    <a:pt x="220008" y="23881"/>
                  </a:lnTo>
                  <a:lnTo>
                    <a:pt x="195530" y="10784"/>
                  </a:lnTo>
                  <a:lnTo>
                    <a:pt x="168958" y="2738"/>
                  </a:lnTo>
                  <a:lnTo>
                    <a:pt x="140907" y="0"/>
                  </a:lnTo>
                  <a:close/>
                </a:path>
                <a:path w="322579" h="324485">
                  <a:moveTo>
                    <a:pt x="237659" y="38393"/>
                  </a:moveTo>
                  <a:lnTo>
                    <a:pt x="140907" y="38393"/>
                  </a:lnTo>
                  <a:lnTo>
                    <a:pt x="161408" y="40394"/>
                  </a:lnTo>
                  <a:lnTo>
                    <a:pt x="180829" y="46275"/>
                  </a:lnTo>
                  <a:lnTo>
                    <a:pt x="214625" y="68920"/>
                  </a:lnTo>
                  <a:lnTo>
                    <a:pt x="237279" y="102719"/>
                  </a:lnTo>
                  <a:lnTo>
                    <a:pt x="245162" y="142634"/>
                  </a:lnTo>
                  <a:lnTo>
                    <a:pt x="243161" y="163129"/>
                  </a:lnTo>
                  <a:lnTo>
                    <a:pt x="227705" y="200435"/>
                  </a:lnTo>
                  <a:lnTo>
                    <a:pt x="198719" y="229422"/>
                  </a:lnTo>
                  <a:lnTo>
                    <a:pt x="161408" y="244876"/>
                  </a:lnTo>
                  <a:lnTo>
                    <a:pt x="140907" y="246878"/>
                  </a:lnTo>
                  <a:lnTo>
                    <a:pt x="272312" y="246878"/>
                  </a:lnTo>
                  <a:lnTo>
                    <a:pt x="254334" y="228904"/>
                  </a:lnTo>
                  <a:lnTo>
                    <a:pt x="266864" y="209449"/>
                  </a:lnTo>
                  <a:lnTo>
                    <a:pt x="276025" y="188360"/>
                  </a:lnTo>
                  <a:lnTo>
                    <a:pt x="281647" y="165976"/>
                  </a:lnTo>
                  <a:lnTo>
                    <a:pt x="283559" y="142635"/>
                  </a:lnTo>
                  <a:lnTo>
                    <a:pt x="280819" y="114588"/>
                  </a:lnTo>
                  <a:lnTo>
                    <a:pt x="272770" y="88019"/>
                  </a:lnTo>
                  <a:lnTo>
                    <a:pt x="259669" y="63542"/>
                  </a:lnTo>
                  <a:lnTo>
                    <a:pt x="241773" y="41775"/>
                  </a:lnTo>
                  <a:lnTo>
                    <a:pt x="237659" y="38393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93414" y="1325118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w="0" h="350519">
                  <a:moveTo>
                    <a:pt x="0" y="0"/>
                  </a:moveTo>
                  <a:lnTo>
                    <a:pt x="0" y="350012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43000" y="2328672"/>
              <a:ext cx="9906000" cy="3816350"/>
            </a:xfrm>
            <a:custGeom>
              <a:avLst/>
              <a:gdLst/>
              <a:ahLst/>
              <a:cxnLst/>
              <a:rect l="l" t="t" r="r" b="b"/>
              <a:pathLst>
                <a:path w="9906000" h="3816350">
                  <a:moveTo>
                    <a:pt x="9760458" y="0"/>
                  </a:moveTo>
                  <a:lnTo>
                    <a:pt x="145541" y="0"/>
                  </a:lnTo>
                  <a:lnTo>
                    <a:pt x="99540" y="7418"/>
                  </a:lnTo>
                  <a:lnTo>
                    <a:pt x="59587" y="28078"/>
                  </a:lnTo>
                  <a:lnTo>
                    <a:pt x="28081" y="59582"/>
                  </a:lnTo>
                  <a:lnTo>
                    <a:pt x="7420" y="99535"/>
                  </a:lnTo>
                  <a:lnTo>
                    <a:pt x="0" y="145541"/>
                  </a:lnTo>
                  <a:lnTo>
                    <a:pt x="0" y="3816096"/>
                  </a:lnTo>
                  <a:lnTo>
                    <a:pt x="9906000" y="3816096"/>
                  </a:lnTo>
                  <a:lnTo>
                    <a:pt x="9906000" y="145541"/>
                  </a:lnTo>
                  <a:lnTo>
                    <a:pt x="9898581" y="99535"/>
                  </a:lnTo>
                  <a:lnTo>
                    <a:pt x="9877921" y="59582"/>
                  </a:lnTo>
                  <a:lnTo>
                    <a:pt x="9846417" y="28078"/>
                  </a:lnTo>
                  <a:lnTo>
                    <a:pt x="9806464" y="7418"/>
                  </a:lnTo>
                  <a:lnTo>
                    <a:pt x="9760458" y="0"/>
                  </a:lnTo>
                  <a:close/>
                </a:path>
              </a:pathLst>
            </a:custGeom>
            <a:solidFill>
              <a:srgbClr val="0C6B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43000" y="2488691"/>
              <a:ext cx="8768080" cy="3656329"/>
            </a:xfrm>
            <a:custGeom>
              <a:avLst/>
              <a:gdLst/>
              <a:ahLst/>
              <a:cxnLst/>
              <a:rect l="l" t="t" r="r" b="b"/>
              <a:pathLst>
                <a:path w="8768080" h="3656329">
                  <a:moveTo>
                    <a:pt x="8628126" y="0"/>
                  </a:moveTo>
                  <a:lnTo>
                    <a:pt x="139446" y="0"/>
                  </a:lnTo>
                  <a:lnTo>
                    <a:pt x="95370" y="7114"/>
                  </a:lnTo>
                  <a:lnTo>
                    <a:pt x="57091" y="26919"/>
                  </a:lnTo>
                  <a:lnTo>
                    <a:pt x="26905" y="57113"/>
                  </a:lnTo>
                  <a:lnTo>
                    <a:pt x="7109" y="95390"/>
                  </a:lnTo>
                  <a:lnTo>
                    <a:pt x="0" y="139446"/>
                  </a:lnTo>
                  <a:lnTo>
                    <a:pt x="0" y="3656076"/>
                  </a:lnTo>
                  <a:lnTo>
                    <a:pt x="8767572" y="3656076"/>
                  </a:lnTo>
                  <a:lnTo>
                    <a:pt x="8767572" y="139446"/>
                  </a:lnTo>
                  <a:lnTo>
                    <a:pt x="8760457" y="95390"/>
                  </a:lnTo>
                  <a:lnTo>
                    <a:pt x="8740652" y="57113"/>
                  </a:lnTo>
                  <a:lnTo>
                    <a:pt x="8710458" y="26919"/>
                  </a:lnTo>
                  <a:lnTo>
                    <a:pt x="8672181" y="7114"/>
                  </a:lnTo>
                  <a:lnTo>
                    <a:pt x="8628126" y="0"/>
                  </a:lnTo>
                  <a:close/>
                </a:path>
              </a:pathLst>
            </a:custGeom>
            <a:solidFill>
              <a:srgbClr val="129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9564" y="3055619"/>
              <a:ext cx="2476500" cy="247649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891398" y="4883911"/>
            <a:ext cx="1137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Data</a:t>
            </a:r>
            <a:r>
              <a:rPr dirty="0" sz="1600" spc="10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Center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143000" y="2711195"/>
            <a:ext cx="5771515" cy="3434079"/>
            <a:chOff x="1143000" y="2711195"/>
            <a:chExt cx="5771515" cy="3434079"/>
          </a:xfrm>
        </p:grpSpPr>
        <p:sp>
          <p:nvSpPr>
            <p:cNvPr id="16" name="object 16" descr=""/>
            <p:cNvSpPr/>
            <p:nvPr/>
          </p:nvSpPr>
          <p:spPr>
            <a:xfrm>
              <a:off x="1143000" y="2711195"/>
              <a:ext cx="5771515" cy="3434079"/>
            </a:xfrm>
            <a:custGeom>
              <a:avLst/>
              <a:gdLst/>
              <a:ahLst/>
              <a:cxnLst/>
              <a:rect l="l" t="t" r="r" b="b"/>
              <a:pathLst>
                <a:path w="5771515" h="3434079">
                  <a:moveTo>
                    <a:pt x="5597017" y="0"/>
                  </a:moveTo>
                  <a:lnTo>
                    <a:pt x="174371" y="0"/>
                  </a:lnTo>
                  <a:lnTo>
                    <a:pt x="128020" y="6231"/>
                  </a:lnTo>
                  <a:lnTo>
                    <a:pt x="86367" y="23814"/>
                  </a:lnTo>
                  <a:lnTo>
                    <a:pt x="51076" y="51085"/>
                  </a:lnTo>
                  <a:lnTo>
                    <a:pt x="23809" y="86378"/>
                  </a:lnTo>
                  <a:lnTo>
                    <a:pt x="6229" y="128028"/>
                  </a:lnTo>
                  <a:lnTo>
                    <a:pt x="0" y="174370"/>
                  </a:lnTo>
                  <a:lnTo>
                    <a:pt x="0" y="3433572"/>
                  </a:lnTo>
                  <a:lnTo>
                    <a:pt x="5771388" y="3433572"/>
                  </a:lnTo>
                  <a:lnTo>
                    <a:pt x="5771388" y="174370"/>
                  </a:lnTo>
                  <a:lnTo>
                    <a:pt x="5765156" y="128028"/>
                  </a:lnTo>
                  <a:lnTo>
                    <a:pt x="5747573" y="86378"/>
                  </a:lnTo>
                  <a:lnTo>
                    <a:pt x="5720302" y="51085"/>
                  </a:lnTo>
                  <a:lnTo>
                    <a:pt x="5685009" y="23814"/>
                  </a:lnTo>
                  <a:lnTo>
                    <a:pt x="5643359" y="6231"/>
                  </a:lnTo>
                  <a:lnTo>
                    <a:pt x="5597017" y="0"/>
                  </a:lnTo>
                  <a:close/>
                </a:path>
              </a:pathLst>
            </a:custGeom>
            <a:solidFill>
              <a:srgbClr val="47E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155691" y="3508247"/>
              <a:ext cx="1572895" cy="1572895"/>
            </a:xfrm>
            <a:custGeom>
              <a:avLst/>
              <a:gdLst/>
              <a:ahLst/>
              <a:cxnLst/>
              <a:rect l="l" t="t" r="r" b="b"/>
              <a:pathLst>
                <a:path w="1572895" h="1572895">
                  <a:moveTo>
                    <a:pt x="786384" y="0"/>
                  </a:moveTo>
                  <a:lnTo>
                    <a:pt x="738476" y="1435"/>
                  </a:lnTo>
                  <a:lnTo>
                    <a:pt x="691328" y="5685"/>
                  </a:lnTo>
                  <a:lnTo>
                    <a:pt x="645022" y="12668"/>
                  </a:lnTo>
                  <a:lnTo>
                    <a:pt x="599639" y="22302"/>
                  </a:lnTo>
                  <a:lnTo>
                    <a:pt x="555263" y="34505"/>
                  </a:lnTo>
                  <a:lnTo>
                    <a:pt x="511976" y="49194"/>
                  </a:lnTo>
                  <a:lnTo>
                    <a:pt x="469859" y="66287"/>
                  </a:lnTo>
                  <a:lnTo>
                    <a:pt x="428995" y="85702"/>
                  </a:lnTo>
                  <a:lnTo>
                    <a:pt x="389466" y="107357"/>
                  </a:lnTo>
                  <a:lnTo>
                    <a:pt x="351355" y="131169"/>
                  </a:lnTo>
                  <a:lnTo>
                    <a:pt x="314743" y="157056"/>
                  </a:lnTo>
                  <a:lnTo>
                    <a:pt x="279713" y="184937"/>
                  </a:lnTo>
                  <a:lnTo>
                    <a:pt x="246347" y="214728"/>
                  </a:lnTo>
                  <a:lnTo>
                    <a:pt x="214728" y="246347"/>
                  </a:lnTo>
                  <a:lnTo>
                    <a:pt x="184937" y="279713"/>
                  </a:lnTo>
                  <a:lnTo>
                    <a:pt x="157056" y="314743"/>
                  </a:lnTo>
                  <a:lnTo>
                    <a:pt x="131169" y="351355"/>
                  </a:lnTo>
                  <a:lnTo>
                    <a:pt x="107357" y="389466"/>
                  </a:lnTo>
                  <a:lnTo>
                    <a:pt x="85702" y="428995"/>
                  </a:lnTo>
                  <a:lnTo>
                    <a:pt x="66287" y="469859"/>
                  </a:lnTo>
                  <a:lnTo>
                    <a:pt x="49194" y="511976"/>
                  </a:lnTo>
                  <a:lnTo>
                    <a:pt x="34505" y="555263"/>
                  </a:lnTo>
                  <a:lnTo>
                    <a:pt x="22302" y="599639"/>
                  </a:lnTo>
                  <a:lnTo>
                    <a:pt x="12668" y="645022"/>
                  </a:lnTo>
                  <a:lnTo>
                    <a:pt x="5685" y="691328"/>
                  </a:lnTo>
                  <a:lnTo>
                    <a:pt x="1435" y="738476"/>
                  </a:lnTo>
                  <a:lnTo>
                    <a:pt x="0" y="786383"/>
                  </a:lnTo>
                  <a:lnTo>
                    <a:pt x="1435" y="834291"/>
                  </a:lnTo>
                  <a:lnTo>
                    <a:pt x="5685" y="881439"/>
                  </a:lnTo>
                  <a:lnTo>
                    <a:pt x="12668" y="927745"/>
                  </a:lnTo>
                  <a:lnTo>
                    <a:pt x="22302" y="973128"/>
                  </a:lnTo>
                  <a:lnTo>
                    <a:pt x="34505" y="1017504"/>
                  </a:lnTo>
                  <a:lnTo>
                    <a:pt x="49194" y="1060791"/>
                  </a:lnTo>
                  <a:lnTo>
                    <a:pt x="66287" y="1102908"/>
                  </a:lnTo>
                  <a:lnTo>
                    <a:pt x="85702" y="1143772"/>
                  </a:lnTo>
                  <a:lnTo>
                    <a:pt x="107357" y="1183301"/>
                  </a:lnTo>
                  <a:lnTo>
                    <a:pt x="131169" y="1221412"/>
                  </a:lnTo>
                  <a:lnTo>
                    <a:pt x="157056" y="1258024"/>
                  </a:lnTo>
                  <a:lnTo>
                    <a:pt x="184937" y="1293054"/>
                  </a:lnTo>
                  <a:lnTo>
                    <a:pt x="214728" y="1326420"/>
                  </a:lnTo>
                  <a:lnTo>
                    <a:pt x="246347" y="1358039"/>
                  </a:lnTo>
                  <a:lnTo>
                    <a:pt x="279713" y="1387830"/>
                  </a:lnTo>
                  <a:lnTo>
                    <a:pt x="314743" y="1415711"/>
                  </a:lnTo>
                  <a:lnTo>
                    <a:pt x="351355" y="1441598"/>
                  </a:lnTo>
                  <a:lnTo>
                    <a:pt x="389466" y="1465410"/>
                  </a:lnTo>
                  <a:lnTo>
                    <a:pt x="428995" y="1487065"/>
                  </a:lnTo>
                  <a:lnTo>
                    <a:pt x="469859" y="1506480"/>
                  </a:lnTo>
                  <a:lnTo>
                    <a:pt x="511976" y="1523573"/>
                  </a:lnTo>
                  <a:lnTo>
                    <a:pt x="555263" y="1538262"/>
                  </a:lnTo>
                  <a:lnTo>
                    <a:pt x="599639" y="1550465"/>
                  </a:lnTo>
                  <a:lnTo>
                    <a:pt x="645022" y="1560099"/>
                  </a:lnTo>
                  <a:lnTo>
                    <a:pt x="691328" y="1567082"/>
                  </a:lnTo>
                  <a:lnTo>
                    <a:pt x="738476" y="1571332"/>
                  </a:lnTo>
                  <a:lnTo>
                    <a:pt x="786384" y="1572768"/>
                  </a:lnTo>
                  <a:lnTo>
                    <a:pt x="834291" y="1571332"/>
                  </a:lnTo>
                  <a:lnTo>
                    <a:pt x="881439" y="1567082"/>
                  </a:lnTo>
                  <a:lnTo>
                    <a:pt x="927745" y="1560099"/>
                  </a:lnTo>
                  <a:lnTo>
                    <a:pt x="973128" y="1550465"/>
                  </a:lnTo>
                  <a:lnTo>
                    <a:pt x="1017504" y="1538262"/>
                  </a:lnTo>
                  <a:lnTo>
                    <a:pt x="1060791" y="1523573"/>
                  </a:lnTo>
                  <a:lnTo>
                    <a:pt x="1102908" y="1506480"/>
                  </a:lnTo>
                  <a:lnTo>
                    <a:pt x="1143772" y="1487065"/>
                  </a:lnTo>
                  <a:lnTo>
                    <a:pt x="1183301" y="1465410"/>
                  </a:lnTo>
                  <a:lnTo>
                    <a:pt x="1221412" y="1441598"/>
                  </a:lnTo>
                  <a:lnTo>
                    <a:pt x="1258024" y="1415711"/>
                  </a:lnTo>
                  <a:lnTo>
                    <a:pt x="1293054" y="1387830"/>
                  </a:lnTo>
                  <a:lnTo>
                    <a:pt x="1326420" y="1358039"/>
                  </a:lnTo>
                  <a:lnTo>
                    <a:pt x="1358039" y="1326420"/>
                  </a:lnTo>
                  <a:lnTo>
                    <a:pt x="1387830" y="1293054"/>
                  </a:lnTo>
                  <a:lnTo>
                    <a:pt x="1415711" y="1258024"/>
                  </a:lnTo>
                  <a:lnTo>
                    <a:pt x="1441598" y="1221412"/>
                  </a:lnTo>
                  <a:lnTo>
                    <a:pt x="1465410" y="1183301"/>
                  </a:lnTo>
                  <a:lnTo>
                    <a:pt x="1487065" y="1143772"/>
                  </a:lnTo>
                  <a:lnTo>
                    <a:pt x="1506480" y="1102908"/>
                  </a:lnTo>
                  <a:lnTo>
                    <a:pt x="1523573" y="1060791"/>
                  </a:lnTo>
                  <a:lnTo>
                    <a:pt x="1538262" y="1017504"/>
                  </a:lnTo>
                  <a:lnTo>
                    <a:pt x="1550465" y="973128"/>
                  </a:lnTo>
                  <a:lnTo>
                    <a:pt x="1560099" y="927745"/>
                  </a:lnTo>
                  <a:lnTo>
                    <a:pt x="1567082" y="881439"/>
                  </a:lnTo>
                  <a:lnTo>
                    <a:pt x="1571332" y="834291"/>
                  </a:lnTo>
                  <a:lnTo>
                    <a:pt x="1572767" y="786383"/>
                  </a:lnTo>
                  <a:lnTo>
                    <a:pt x="1571332" y="738476"/>
                  </a:lnTo>
                  <a:lnTo>
                    <a:pt x="1567082" y="691328"/>
                  </a:lnTo>
                  <a:lnTo>
                    <a:pt x="1560099" y="645022"/>
                  </a:lnTo>
                  <a:lnTo>
                    <a:pt x="1550465" y="599639"/>
                  </a:lnTo>
                  <a:lnTo>
                    <a:pt x="1538262" y="555263"/>
                  </a:lnTo>
                  <a:lnTo>
                    <a:pt x="1523573" y="511976"/>
                  </a:lnTo>
                  <a:lnTo>
                    <a:pt x="1506480" y="469859"/>
                  </a:lnTo>
                  <a:lnTo>
                    <a:pt x="1487065" y="428995"/>
                  </a:lnTo>
                  <a:lnTo>
                    <a:pt x="1465410" y="389466"/>
                  </a:lnTo>
                  <a:lnTo>
                    <a:pt x="1441598" y="351355"/>
                  </a:lnTo>
                  <a:lnTo>
                    <a:pt x="1415711" y="314743"/>
                  </a:lnTo>
                  <a:lnTo>
                    <a:pt x="1387830" y="279713"/>
                  </a:lnTo>
                  <a:lnTo>
                    <a:pt x="1358039" y="246347"/>
                  </a:lnTo>
                  <a:lnTo>
                    <a:pt x="1326420" y="214728"/>
                  </a:lnTo>
                  <a:lnTo>
                    <a:pt x="1293054" y="184937"/>
                  </a:lnTo>
                  <a:lnTo>
                    <a:pt x="1258024" y="157056"/>
                  </a:lnTo>
                  <a:lnTo>
                    <a:pt x="1221412" y="131169"/>
                  </a:lnTo>
                  <a:lnTo>
                    <a:pt x="1183301" y="107357"/>
                  </a:lnTo>
                  <a:lnTo>
                    <a:pt x="1143772" y="85702"/>
                  </a:lnTo>
                  <a:lnTo>
                    <a:pt x="1102908" y="66287"/>
                  </a:lnTo>
                  <a:lnTo>
                    <a:pt x="1060791" y="49194"/>
                  </a:lnTo>
                  <a:lnTo>
                    <a:pt x="1017504" y="34505"/>
                  </a:lnTo>
                  <a:lnTo>
                    <a:pt x="973128" y="22302"/>
                  </a:lnTo>
                  <a:lnTo>
                    <a:pt x="927745" y="12668"/>
                  </a:lnTo>
                  <a:lnTo>
                    <a:pt x="881439" y="5685"/>
                  </a:lnTo>
                  <a:lnTo>
                    <a:pt x="834291" y="1435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963411" y="3986783"/>
              <a:ext cx="413384" cy="495300"/>
            </a:xfrm>
            <a:custGeom>
              <a:avLst/>
              <a:gdLst/>
              <a:ahLst/>
              <a:cxnLst/>
              <a:rect l="l" t="t" r="r" b="b"/>
              <a:pathLst>
                <a:path w="413385" h="495300">
                  <a:moveTo>
                    <a:pt x="0" y="0"/>
                  </a:moveTo>
                  <a:lnTo>
                    <a:pt x="0" y="495300"/>
                  </a:lnTo>
                  <a:lnTo>
                    <a:pt x="413003" y="460248"/>
                  </a:lnTo>
                  <a:lnTo>
                    <a:pt x="413003" y="29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26608" y="3986783"/>
              <a:ext cx="372110" cy="495300"/>
            </a:xfrm>
            <a:custGeom>
              <a:avLst/>
              <a:gdLst/>
              <a:ahLst/>
              <a:cxnLst/>
              <a:rect l="l" t="t" r="r" b="b"/>
              <a:pathLst>
                <a:path w="372110" h="495300">
                  <a:moveTo>
                    <a:pt x="371855" y="0"/>
                  </a:moveTo>
                  <a:lnTo>
                    <a:pt x="0" y="29464"/>
                  </a:lnTo>
                  <a:lnTo>
                    <a:pt x="0" y="460248"/>
                  </a:lnTo>
                  <a:lnTo>
                    <a:pt x="371855" y="495300"/>
                  </a:lnTo>
                  <a:lnTo>
                    <a:pt x="371855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963412" y="3806951"/>
              <a:ext cx="466725" cy="855344"/>
            </a:xfrm>
            <a:custGeom>
              <a:avLst/>
              <a:gdLst/>
              <a:ahLst/>
              <a:cxnLst/>
              <a:rect l="l" t="t" r="r" b="b"/>
              <a:pathLst>
                <a:path w="466725" h="855345">
                  <a:moveTo>
                    <a:pt x="466344" y="640080"/>
                  </a:moveTo>
                  <a:lnTo>
                    <a:pt x="34925" y="640080"/>
                  </a:lnTo>
                  <a:lnTo>
                    <a:pt x="0" y="744728"/>
                  </a:lnTo>
                  <a:lnTo>
                    <a:pt x="34925" y="854964"/>
                  </a:lnTo>
                  <a:lnTo>
                    <a:pt x="466344" y="854964"/>
                  </a:lnTo>
                  <a:lnTo>
                    <a:pt x="466344" y="640080"/>
                  </a:lnTo>
                  <a:close/>
                </a:path>
                <a:path w="466725" h="855345">
                  <a:moveTo>
                    <a:pt x="466344" y="320040"/>
                  </a:moveTo>
                  <a:lnTo>
                    <a:pt x="34925" y="320040"/>
                  </a:lnTo>
                  <a:lnTo>
                    <a:pt x="0" y="424688"/>
                  </a:lnTo>
                  <a:lnTo>
                    <a:pt x="34925" y="534924"/>
                  </a:lnTo>
                  <a:lnTo>
                    <a:pt x="466344" y="534924"/>
                  </a:lnTo>
                  <a:lnTo>
                    <a:pt x="466344" y="320040"/>
                  </a:lnTo>
                  <a:close/>
                </a:path>
                <a:path w="466725" h="855345">
                  <a:moveTo>
                    <a:pt x="466344" y="0"/>
                  </a:moveTo>
                  <a:lnTo>
                    <a:pt x="34925" y="0"/>
                  </a:lnTo>
                  <a:lnTo>
                    <a:pt x="0" y="105156"/>
                  </a:lnTo>
                  <a:lnTo>
                    <a:pt x="34925" y="210312"/>
                  </a:lnTo>
                  <a:lnTo>
                    <a:pt x="466344" y="210312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568696" y="3806951"/>
              <a:ext cx="429895" cy="855344"/>
            </a:xfrm>
            <a:custGeom>
              <a:avLst/>
              <a:gdLst/>
              <a:ahLst/>
              <a:cxnLst/>
              <a:rect l="l" t="t" r="r" b="b"/>
              <a:pathLst>
                <a:path w="429895" h="855345">
                  <a:moveTo>
                    <a:pt x="429768" y="640156"/>
                  </a:moveTo>
                  <a:lnTo>
                    <a:pt x="0" y="640156"/>
                  </a:lnTo>
                  <a:lnTo>
                    <a:pt x="0" y="854964"/>
                  </a:lnTo>
                  <a:lnTo>
                    <a:pt x="429768" y="854964"/>
                  </a:lnTo>
                  <a:lnTo>
                    <a:pt x="429768" y="640156"/>
                  </a:lnTo>
                  <a:close/>
                </a:path>
                <a:path w="429895" h="855345">
                  <a:moveTo>
                    <a:pt x="429768" y="320103"/>
                  </a:moveTo>
                  <a:lnTo>
                    <a:pt x="0" y="320103"/>
                  </a:lnTo>
                  <a:lnTo>
                    <a:pt x="0" y="534924"/>
                  </a:lnTo>
                  <a:lnTo>
                    <a:pt x="429768" y="534924"/>
                  </a:lnTo>
                  <a:lnTo>
                    <a:pt x="429768" y="320103"/>
                  </a:lnTo>
                  <a:close/>
                </a:path>
                <a:path w="429895" h="855345">
                  <a:moveTo>
                    <a:pt x="429768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429768" y="210312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115812" y="3887787"/>
              <a:ext cx="231775" cy="693420"/>
            </a:xfrm>
            <a:custGeom>
              <a:avLst/>
              <a:gdLst/>
              <a:ahLst/>
              <a:cxnLst/>
              <a:rect l="l" t="t" r="r" b="b"/>
              <a:pathLst>
                <a:path w="231775" h="693420">
                  <a:moveTo>
                    <a:pt x="231584" y="641667"/>
                  </a:moveTo>
                  <a:lnTo>
                    <a:pt x="0" y="641667"/>
                  </a:lnTo>
                  <a:lnTo>
                    <a:pt x="0" y="693356"/>
                  </a:lnTo>
                  <a:lnTo>
                    <a:pt x="231584" y="693356"/>
                  </a:lnTo>
                  <a:lnTo>
                    <a:pt x="231584" y="641667"/>
                  </a:lnTo>
                  <a:close/>
                </a:path>
                <a:path w="231775" h="693420">
                  <a:moveTo>
                    <a:pt x="231584" y="320103"/>
                  </a:moveTo>
                  <a:lnTo>
                    <a:pt x="0" y="320103"/>
                  </a:lnTo>
                  <a:lnTo>
                    <a:pt x="0" y="373316"/>
                  </a:lnTo>
                  <a:lnTo>
                    <a:pt x="231584" y="373316"/>
                  </a:lnTo>
                  <a:lnTo>
                    <a:pt x="231584" y="320103"/>
                  </a:lnTo>
                  <a:close/>
                </a:path>
                <a:path w="231775" h="693420">
                  <a:moveTo>
                    <a:pt x="231584" y="0"/>
                  </a:moveTo>
                  <a:lnTo>
                    <a:pt x="0" y="0"/>
                  </a:lnTo>
                  <a:lnTo>
                    <a:pt x="0" y="48704"/>
                  </a:lnTo>
                  <a:lnTo>
                    <a:pt x="231584" y="48704"/>
                  </a:lnTo>
                  <a:lnTo>
                    <a:pt x="231584" y="0"/>
                  </a:lnTo>
                  <a:close/>
                </a:path>
              </a:pathLst>
            </a:custGeom>
            <a:solidFill>
              <a:srgbClr val="0F17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649467" y="3887786"/>
              <a:ext cx="53340" cy="48895"/>
            </a:xfrm>
            <a:custGeom>
              <a:avLst/>
              <a:gdLst/>
              <a:ahLst/>
              <a:cxnLst/>
              <a:rect l="l" t="t" r="r" b="b"/>
              <a:pathLst>
                <a:path w="53339" h="48895">
                  <a:moveTo>
                    <a:pt x="53339" y="0"/>
                  </a:moveTo>
                  <a:lnTo>
                    <a:pt x="0" y="0"/>
                  </a:lnTo>
                  <a:lnTo>
                    <a:pt x="0" y="48705"/>
                  </a:lnTo>
                  <a:lnTo>
                    <a:pt x="53339" y="48705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753100" y="3887786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89" h="48895">
                  <a:moveTo>
                    <a:pt x="59436" y="0"/>
                  </a:moveTo>
                  <a:lnTo>
                    <a:pt x="0" y="0"/>
                  </a:lnTo>
                  <a:lnTo>
                    <a:pt x="0" y="48705"/>
                  </a:lnTo>
                  <a:lnTo>
                    <a:pt x="59436" y="48705"/>
                  </a:lnTo>
                  <a:lnTo>
                    <a:pt x="59436" y="0"/>
                  </a:lnTo>
                  <a:close/>
                </a:path>
              </a:pathLst>
            </a:custGeom>
            <a:solidFill>
              <a:srgbClr val="F7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49467" y="4207884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39">
                  <a:moveTo>
                    <a:pt x="53339" y="0"/>
                  </a:moveTo>
                  <a:lnTo>
                    <a:pt x="0" y="0"/>
                  </a:lnTo>
                  <a:lnTo>
                    <a:pt x="0" y="53219"/>
                  </a:lnTo>
                  <a:lnTo>
                    <a:pt x="53339" y="53219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753100" y="4207884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436" y="0"/>
                  </a:moveTo>
                  <a:lnTo>
                    <a:pt x="0" y="0"/>
                  </a:lnTo>
                  <a:lnTo>
                    <a:pt x="0" y="53219"/>
                  </a:lnTo>
                  <a:lnTo>
                    <a:pt x="59436" y="53219"/>
                  </a:lnTo>
                  <a:lnTo>
                    <a:pt x="59436" y="0"/>
                  </a:lnTo>
                  <a:close/>
                </a:path>
              </a:pathLst>
            </a:custGeom>
            <a:solidFill>
              <a:srgbClr val="F7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649467" y="4529448"/>
              <a:ext cx="53340" cy="52069"/>
            </a:xfrm>
            <a:custGeom>
              <a:avLst/>
              <a:gdLst/>
              <a:ahLst/>
              <a:cxnLst/>
              <a:rect l="l" t="t" r="r" b="b"/>
              <a:pathLst>
                <a:path w="53339" h="52070">
                  <a:moveTo>
                    <a:pt x="53339" y="0"/>
                  </a:moveTo>
                  <a:lnTo>
                    <a:pt x="0" y="0"/>
                  </a:lnTo>
                  <a:lnTo>
                    <a:pt x="0" y="51695"/>
                  </a:lnTo>
                  <a:lnTo>
                    <a:pt x="53339" y="51695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53100" y="4529448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70">
                  <a:moveTo>
                    <a:pt x="59436" y="0"/>
                  </a:moveTo>
                  <a:lnTo>
                    <a:pt x="0" y="0"/>
                  </a:lnTo>
                  <a:lnTo>
                    <a:pt x="0" y="51695"/>
                  </a:lnTo>
                  <a:lnTo>
                    <a:pt x="59436" y="51695"/>
                  </a:lnTo>
                  <a:lnTo>
                    <a:pt x="59436" y="0"/>
                  </a:lnTo>
                  <a:close/>
                </a:path>
              </a:pathLst>
            </a:custGeom>
            <a:solidFill>
              <a:srgbClr val="F7FA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684265" y="4686427"/>
            <a:ext cx="617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Sans Serif"/>
                <a:cs typeface="Microsoft Sans Serif"/>
              </a:rPr>
              <a:t>Server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143000" y="2837688"/>
            <a:ext cx="9685655" cy="3299460"/>
            <a:chOff x="1143000" y="2837688"/>
            <a:chExt cx="9685655" cy="3299460"/>
          </a:xfrm>
        </p:grpSpPr>
        <p:sp>
          <p:nvSpPr>
            <p:cNvPr id="31" name="object 31" descr=""/>
            <p:cNvSpPr/>
            <p:nvPr/>
          </p:nvSpPr>
          <p:spPr>
            <a:xfrm>
              <a:off x="10125456" y="3061716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5">
                  <a:moveTo>
                    <a:pt x="348234" y="0"/>
                  </a:moveTo>
                  <a:lnTo>
                    <a:pt x="300990" y="3179"/>
                  </a:lnTo>
                  <a:lnTo>
                    <a:pt x="255675" y="12442"/>
                  </a:lnTo>
                  <a:lnTo>
                    <a:pt x="212705" y="27372"/>
                  </a:lnTo>
                  <a:lnTo>
                    <a:pt x="172494" y="47554"/>
                  </a:lnTo>
                  <a:lnTo>
                    <a:pt x="135458" y="72573"/>
                  </a:lnTo>
                  <a:lnTo>
                    <a:pt x="102012" y="102012"/>
                  </a:lnTo>
                  <a:lnTo>
                    <a:pt x="72573" y="135458"/>
                  </a:lnTo>
                  <a:lnTo>
                    <a:pt x="47554" y="172494"/>
                  </a:lnTo>
                  <a:lnTo>
                    <a:pt x="27372" y="212705"/>
                  </a:lnTo>
                  <a:lnTo>
                    <a:pt x="12442" y="255675"/>
                  </a:lnTo>
                  <a:lnTo>
                    <a:pt x="3179" y="300990"/>
                  </a:lnTo>
                  <a:lnTo>
                    <a:pt x="0" y="348234"/>
                  </a:lnTo>
                  <a:lnTo>
                    <a:pt x="3179" y="395477"/>
                  </a:lnTo>
                  <a:lnTo>
                    <a:pt x="12442" y="440792"/>
                  </a:lnTo>
                  <a:lnTo>
                    <a:pt x="27372" y="483762"/>
                  </a:lnTo>
                  <a:lnTo>
                    <a:pt x="47554" y="523973"/>
                  </a:lnTo>
                  <a:lnTo>
                    <a:pt x="72573" y="561009"/>
                  </a:lnTo>
                  <a:lnTo>
                    <a:pt x="102012" y="594455"/>
                  </a:lnTo>
                  <a:lnTo>
                    <a:pt x="135458" y="623894"/>
                  </a:lnTo>
                  <a:lnTo>
                    <a:pt x="172494" y="648913"/>
                  </a:lnTo>
                  <a:lnTo>
                    <a:pt x="212705" y="669095"/>
                  </a:lnTo>
                  <a:lnTo>
                    <a:pt x="255675" y="684025"/>
                  </a:lnTo>
                  <a:lnTo>
                    <a:pt x="300990" y="693288"/>
                  </a:lnTo>
                  <a:lnTo>
                    <a:pt x="348234" y="696468"/>
                  </a:lnTo>
                  <a:lnTo>
                    <a:pt x="395477" y="693288"/>
                  </a:lnTo>
                  <a:lnTo>
                    <a:pt x="440792" y="684025"/>
                  </a:lnTo>
                  <a:lnTo>
                    <a:pt x="483762" y="669095"/>
                  </a:lnTo>
                  <a:lnTo>
                    <a:pt x="523973" y="648913"/>
                  </a:lnTo>
                  <a:lnTo>
                    <a:pt x="561009" y="623894"/>
                  </a:lnTo>
                  <a:lnTo>
                    <a:pt x="594455" y="594455"/>
                  </a:lnTo>
                  <a:lnTo>
                    <a:pt x="623894" y="561009"/>
                  </a:lnTo>
                  <a:lnTo>
                    <a:pt x="648913" y="523973"/>
                  </a:lnTo>
                  <a:lnTo>
                    <a:pt x="669095" y="483762"/>
                  </a:lnTo>
                  <a:lnTo>
                    <a:pt x="684025" y="440792"/>
                  </a:lnTo>
                  <a:lnTo>
                    <a:pt x="693288" y="395477"/>
                  </a:lnTo>
                  <a:lnTo>
                    <a:pt x="696468" y="348234"/>
                  </a:lnTo>
                  <a:lnTo>
                    <a:pt x="693288" y="300990"/>
                  </a:lnTo>
                  <a:lnTo>
                    <a:pt x="684025" y="255675"/>
                  </a:lnTo>
                  <a:lnTo>
                    <a:pt x="669095" y="212705"/>
                  </a:lnTo>
                  <a:lnTo>
                    <a:pt x="648913" y="172494"/>
                  </a:lnTo>
                  <a:lnTo>
                    <a:pt x="623894" y="135458"/>
                  </a:lnTo>
                  <a:lnTo>
                    <a:pt x="594455" y="102012"/>
                  </a:lnTo>
                  <a:lnTo>
                    <a:pt x="561009" y="72573"/>
                  </a:lnTo>
                  <a:lnTo>
                    <a:pt x="523973" y="47554"/>
                  </a:lnTo>
                  <a:lnTo>
                    <a:pt x="483762" y="27372"/>
                  </a:lnTo>
                  <a:lnTo>
                    <a:pt x="440792" y="12442"/>
                  </a:lnTo>
                  <a:lnTo>
                    <a:pt x="395477" y="3179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125456" y="3061716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5">
                  <a:moveTo>
                    <a:pt x="0" y="348234"/>
                  </a:moveTo>
                  <a:lnTo>
                    <a:pt x="3179" y="300990"/>
                  </a:lnTo>
                  <a:lnTo>
                    <a:pt x="12442" y="255675"/>
                  </a:lnTo>
                  <a:lnTo>
                    <a:pt x="27372" y="212705"/>
                  </a:lnTo>
                  <a:lnTo>
                    <a:pt x="47554" y="172494"/>
                  </a:lnTo>
                  <a:lnTo>
                    <a:pt x="72573" y="135458"/>
                  </a:lnTo>
                  <a:lnTo>
                    <a:pt x="102012" y="102012"/>
                  </a:lnTo>
                  <a:lnTo>
                    <a:pt x="135458" y="72573"/>
                  </a:lnTo>
                  <a:lnTo>
                    <a:pt x="172494" y="47554"/>
                  </a:lnTo>
                  <a:lnTo>
                    <a:pt x="212705" y="27372"/>
                  </a:lnTo>
                  <a:lnTo>
                    <a:pt x="255675" y="12442"/>
                  </a:lnTo>
                  <a:lnTo>
                    <a:pt x="300990" y="3179"/>
                  </a:lnTo>
                  <a:lnTo>
                    <a:pt x="348234" y="0"/>
                  </a:lnTo>
                  <a:lnTo>
                    <a:pt x="395477" y="3179"/>
                  </a:lnTo>
                  <a:lnTo>
                    <a:pt x="440792" y="12442"/>
                  </a:lnTo>
                  <a:lnTo>
                    <a:pt x="483762" y="27372"/>
                  </a:lnTo>
                  <a:lnTo>
                    <a:pt x="523973" y="47554"/>
                  </a:lnTo>
                  <a:lnTo>
                    <a:pt x="561009" y="72573"/>
                  </a:lnTo>
                  <a:lnTo>
                    <a:pt x="594455" y="102012"/>
                  </a:lnTo>
                  <a:lnTo>
                    <a:pt x="623894" y="135458"/>
                  </a:lnTo>
                  <a:lnTo>
                    <a:pt x="648913" y="172494"/>
                  </a:lnTo>
                  <a:lnTo>
                    <a:pt x="669095" y="212705"/>
                  </a:lnTo>
                  <a:lnTo>
                    <a:pt x="684025" y="255675"/>
                  </a:lnTo>
                  <a:lnTo>
                    <a:pt x="693288" y="300990"/>
                  </a:lnTo>
                  <a:lnTo>
                    <a:pt x="696468" y="348234"/>
                  </a:lnTo>
                  <a:lnTo>
                    <a:pt x="693288" y="395477"/>
                  </a:lnTo>
                  <a:lnTo>
                    <a:pt x="684025" y="440792"/>
                  </a:lnTo>
                  <a:lnTo>
                    <a:pt x="669095" y="483762"/>
                  </a:lnTo>
                  <a:lnTo>
                    <a:pt x="648913" y="523973"/>
                  </a:lnTo>
                  <a:lnTo>
                    <a:pt x="623894" y="561009"/>
                  </a:lnTo>
                  <a:lnTo>
                    <a:pt x="594455" y="594455"/>
                  </a:lnTo>
                  <a:lnTo>
                    <a:pt x="561009" y="623894"/>
                  </a:lnTo>
                  <a:lnTo>
                    <a:pt x="523973" y="648913"/>
                  </a:lnTo>
                  <a:lnTo>
                    <a:pt x="483762" y="669095"/>
                  </a:lnTo>
                  <a:lnTo>
                    <a:pt x="440792" y="684025"/>
                  </a:lnTo>
                  <a:lnTo>
                    <a:pt x="395477" y="693288"/>
                  </a:lnTo>
                  <a:lnTo>
                    <a:pt x="348234" y="696468"/>
                  </a:lnTo>
                  <a:lnTo>
                    <a:pt x="300990" y="693288"/>
                  </a:lnTo>
                  <a:lnTo>
                    <a:pt x="255675" y="684025"/>
                  </a:lnTo>
                  <a:lnTo>
                    <a:pt x="212705" y="669095"/>
                  </a:lnTo>
                  <a:lnTo>
                    <a:pt x="172494" y="648913"/>
                  </a:lnTo>
                  <a:lnTo>
                    <a:pt x="135458" y="623894"/>
                  </a:lnTo>
                  <a:lnTo>
                    <a:pt x="102012" y="594455"/>
                  </a:lnTo>
                  <a:lnTo>
                    <a:pt x="72573" y="561009"/>
                  </a:lnTo>
                  <a:lnTo>
                    <a:pt x="47554" y="523973"/>
                  </a:lnTo>
                  <a:lnTo>
                    <a:pt x="27372" y="483762"/>
                  </a:lnTo>
                  <a:lnTo>
                    <a:pt x="12442" y="440792"/>
                  </a:lnTo>
                  <a:lnTo>
                    <a:pt x="3179" y="395477"/>
                  </a:lnTo>
                  <a:lnTo>
                    <a:pt x="0" y="348234"/>
                  </a:lnTo>
                  <a:close/>
                </a:path>
              </a:pathLst>
            </a:custGeom>
            <a:ln w="12700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450068" y="3246120"/>
              <a:ext cx="47625" cy="175260"/>
            </a:xfrm>
            <a:custGeom>
              <a:avLst/>
              <a:gdLst/>
              <a:ahLst/>
              <a:cxnLst/>
              <a:rect l="l" t="t" r="r" b="b"/>
              <a:pathLst>
                <a:path w="47625" h="175260">
                  <a:moveTo>
                    <a:pt x="4724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47244" y="175260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322052" y="3297936"/>
              <a:ext cx="303530" cy="276225"/>
            </a:xfrm>
            <a:custGeom>
              <a:avLst/>
              <a:gdLst/>
              <a:ahLst/>
              <a:cxnLst/>
              <a:rect l="l" t="t" r="r" b="b"/>
              <a:pathLst>
                <a:path w="303529" h="276225">
                  <a:moveTo>
                    <a:pt x="238632" y="0"/>
                  </a:moveTo>
                  <a:lnTo>
                    <a:pt x="211074" y="39115"/>
                  </a:lnTo>
                  <a:lnTo>
                    <a:pt x="229304" y="55393"/>
                  </a:lnTo>
                  <a:lnTo>
                    <a:pt x="243284" y="75517"/>
                  </a:lnTo>
                  <a:lnTo>
                    <a:pt x="252239" y="98712"/>
                  </a:lnTo>
                  <a:lnTo>
                    <a:pt x="255397" y="124205"/>
                  </a:lnTo>
                  <a:lnTo>
                    <a:pt x="247203" y="164474"/>
                  </a:lnTo>
                  <a:lnTo>
                    <a:pt x="224901" y="197469"/>
                  </a:lnTo>
                  <a:lnTo>
                    <a:pt x="191906" y="219771"/>
                  </a:lnTo>
                  <a:lnTo>
                    <a:pt x="151638" y="227964"/>
                  </a:lnTo>
                  <a:lnTo>
                    <a:pt x="111369" y="219771"/>
                  </a:lnTo>
                  <a:lnTo>
                    <a:pt x="78374" y="197469"/>
                  </a:lnTo>
                  <a:lnTo>
                    <a:pt x="56072" y="164474"/>
                  </a:lnTo>
                  <a:lnTo>
                    <a:pt x="47878" y="124205"/>
                  </a:lnTo>
                  <a:lnTo>
                    <a:pt x="51036" y="98712"/>
                  </a:lnTo>
                  <a:lnTo>
                    <a:pt x="59991" y="75517"/>
                  </a:lnTo>
                  <a:lnTo>
                    <a:pt x="73971" y="55393"/>
                  </a:lnTo>
                  <a:lnTo>
                    <a:pt x="92201" y="39115"/>
                  </a:lnTo>
                  <a:lnTo>
                    <a:pt x="64643" y="0"/>
                  </a:lnTo>
                  <a:lnTo>
                    <a:pt x="38040" y="23622"/>
                  </a:lnTo>
                  <a:lnTo>
                    <a:pt x="17652" y="52959"/>
                  </a:lnTo>
                  <a:lnTo>
                    <a:pt x="4599" y="86868"/>
                  </a:lnTo>
                  <a:lnTo>
                    <a:pt x="0" y="124205"/>
                  </a:lnTo>
                  <a:lnTo>
                    <a:pt x="7723" y="172163"/>
                  </a:lnTo>
                  <a:lnTo>
                    <a:pt x="29236" y="213792"/>
                  </a:lnTo>
                  <a:lnTo>
                    <a:pt x="62051" y="246607"/>
                  </a:lnTo>
                  <a:lnTo>
                    <a:pt x="103680" y="268120"/>
                  </a:lnTo>
                  <a:lnTo>
                    <a:pt x="151638" y="275843"/>
                  </a:lnTo>
                  <a:lnTo>
                    <a:pt x="199595" y="268120"/>
                  </a:lnTo>
                  <a:lnTo>
                    <a:pt x="241224" y="246607"/>
                  </a:lnTo>
                  <a:lnTo>
                    <a:pt x="274039" y="213792"/>
                  </a:lnTo>
                  <a:lnTo>
                    <a:pt x="295552" y="172163"/>
                  </a:lnTo>
                  <a:lnTo>
                    <a:pt x="303275" y="124205"/>
                  </a:lnTo>
                  <a:lnTo>
                    <a:pt x="298676" y="86867"/>
                  </a:lnTo>
                  <a:lnTo>
                    <a:pt x="285623" y="52958"/>
                  </a:lnTo>
                  <a:lnTo>
                    <a:pt x="265235" y="23621"/>
                  </a:lnTo>
                  <a:lnTo>
                    <a:pt x="238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125456" y="4829555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5" h="698500">
                  <a:moveTo>
                    <a:pt x="348234" y="0"/>
                  </a:moveTo>
                  <a:lnTo>
                    <a:pt x="300990" y="3185"/>
                  </a:lnTo>
                  <a:lnTo>
                    <a:pt x="255675" y="12463"/>
                  </a:lnTo>
                  <a:lnTo>
                    <a:pt x="212705" y="27420"/>
                  </a:lnTo>
                  <a:lnTo>
                    <a:pt x="172494" y="47639"/>
                  </a:lnTo>
                  <a:lnTo>
                    <a:pt x="135458" y="72705"/>
                  </a:lnTo>
                  <a:lnTo>
                    <a:pt x="102012" y="102203"/>
                  </a:lnTo>
                  <a:lnTo>
                    <a:pt x="72573" y="135717"/>
                  </a:lnTo>
                  <a:lnTo>
                    <a:pt x="47554" y="172832"/>
                  </a:lnTo>
                  <a:lnTo>
                    <a:pt x="27372" y="213133"/>
                  </a:lnTo>
                  <a:lnTo>
                    <a:pt x="12442" y="256204"/>
                  </a:lnTo>
                  <a:lnTo>
                    <a:pt x="3179" y="301630"/>
                  </a:lnTo>
                  <a:lnTo>
                    <a:pt x="0" y="348996"/>
                  </a:lnTo>
                  <a:lnTo>
                    <a:pt x="3179" y="396361"/>
                  </a:lnTo>
                  <a:lnTo>
                    <a:pt x="12442" y="441787"/>
                  </a:lnTo>
                  <a:lnTo>
                    <a:pt x="27372" y="484858"/>
                  </a:lnTo>
                  <a:lnTo>
                    <a:pt x="47554" y="525159"/>
                  </a:lnTo>
                  <a:lnTo>
                    <a:pt x="72573" y="562274"/>
                  </a:lnTo>
                  <a:lnTo>
                    <a:pt x="102012" y="595788"/>
                  </a:lnTo>
                  <a:lnTo>
                    <a:pt x="135458" y="625286"/>
                  </a:lnTo>
                  <a:lnTo>
                    <a:pt x="172494" y="650352"/>
                  </a:lnTo>
                  <a:lnTo>
                    <a:pt x="212705" y="670571"/>
                  </a:lnTo>
                  <a:lnTo>
                    <a:pt x="255675" y="685528"/>
                  </a:lnTo>
                  <a:lnTo>
                    <a:pt x="300990" y="694806"/>
                  </a:lnTo>
                  <a:lnTo>
                    <a:pt x="348234" y="697992"/>
                  </a:lnTo>
                  <a:lnTo>
                    <a:pt x="395477" y="694806"/>
                  </a:lnTo>
                  <a:lnTo>
                    <a:pt x="440792" y="685528"/>
                  </a:lnTo>
                  <a:lnTo>
                    <a:pt x="483762" y="670571"/>
                  </a:lnTo>
                  <a:lnTo>
                    <a:pt x="523973" y="650352"/>
                  </a:lnTo>
                  <a:lnTo>
                    <a:pt x="561009" y="625286"/>
                  </a:lnTo>
                  <a:lnTo>
                    <a:pt x="594455" y="595788"/>
                  </a:lnTo>
                  <a:lnTo>
                    <a:pt x="623894" y="562274"/>
                  </a:lnTo>
                  <a:lnTo>
                    <a:pt x="648913" y="525159"/>
                  </a:lnTo>
                  <a:lnTo>
                    <a:pt x="669095" y="484858"/>
                  </a:lnTo>
                  <a:lnTo>
                    <a:pt x="684025" y="441787"/>
                  </a:lnTo>
                  <a:lnTo>
                    <a:pt x="693288" y="396361"/>
                  </a:lnTo>
                  <a:lnTo>
                    <a:pt x="696468" y="348996"/>
                  </a:lnTo>
                  <a:lnTo>
                    <a:pt x="693288" y="301630"/>
                  </a:lnTo>
                  <a:lnTo>
                    <a:pt x="684025" y="256204"/>
                  </a:lnTo>
                  <a:lnTo>
                    <a:pt x="669095" y="213133"/>
                  </a:lnTo>
                  <a:lnTo>
                    <a:pt x="648913" y="172832"/>
                  </a:lnTo>
                  <a:lnTo>
                    <a:pt x="623894" y="135717"/>
                  </a:lnTo>
                  <a:lnTo>
                    <a:pt x="594455" y="102203"/>
                  </a:lnTo>
                  <a:lnTo>
                    <a:pt x="561009" y="72705"/>
                  </a:lnTo>
                  <a:lnTo>
                    <a:pt x="523973" y="47639"/>
                  </a:lnTo>
                  <a:lnTo>
                    <a:pt x="483762" y="27420"/>
                  </a:lnTo>
                  <a:lnTo>
                    <a:pt x="440792" y="12463"/>
                  </a:lnTo>
                  <a:lnTo>
                    <a:pt x="395477" y="3185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125456" y="4829555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5" h="698500">
                  <a:moveTo>
                    <a:pt x="0" y="348996"/>
                  </a:moveTo>
                  <a:lnTo>
                    <a:pt x="3179" y="301630"/>
                  </a:lnTo>
                  <a:lnTo>
                    <a:pt x="12442" y="256204"/>
                  </a:lnTo>
                  <a:lnTo>
                    <a:pt x="27372" y="213133"/>
                  </a:lnTo>
                  <a:lnTo>
                    <a:pt x="47554" y="172832"/>
                  </a:lnTo>
                  <a:lnTo>
                    <a:pt x="72573" y="135717"/>
                  </a:lnTo>
                  <a:lnTo>
                    <a:pt x="102012" y="102203"/>
                  </a:lnTo>
                  <a:lnTo>
                    <a:pt x="135458" y="72705"/>
                  </a:lnTo>
                  <a:lnTo>
                    <a:pt x="172494" y="47639"/>
                  </a:lnTo>
                  <a:lnTo>
                    <a:pt x="212705" y="27420"/>
                  </a:lnTo>
                  <a:lnTo>
                    <a:pt x="255675" y="12463"/>
                  </a:lnTo>
                  <a:lnTo>
                    <a:pt x="300990" y="3185"/>
                  </a:lnTo>
                  <a:lnTo>
                    <a:pt x="348234" y="0"/>
                  </a:lnTo>
                  <a:lnTo>
                    <a:pt x="395477" y="3185"/>
                  </a:lnTo>
                  <a:lnTo>
                    <a:pt x="440792" y="12463"/>
                  </a:lnTo>
                  <a:lnTo>
                    <a:pt x="483762" y="27420"/>
                  </a:lnTo>
                  <a:lnTo>
                    <a:pt x="523973" y="47639"/>
                  </a:lnTo>
                  <a:lnTo>
                    <a:pt x="561009" y="72705"/>
                  </a:lnTo>
                  <a:lnTo>
                    <a:pt x="594455" y="102203"/>
                  </a:lnTo>
                  <a:lnTo>
                    <a:pt x="623894" y="135717"/>
                  </a:lnTo>
                  <a:lnTo>
                    <a:pt x="648913" y="172832"/>
                  </a:lnTo>
                  <a:lnTo>
                    <a:pt x="669095" y="213133"/>
                  </a:lnTo>
                  <a:lnTo>
                    <a:pt x="684025" y="256204"/>
                  </a:lnTo>
                  <a:lnTo>
                    <a:pt x="693288" y="301630"/>
                  </a:lnTo>
                  <a:lnTo>
                    <a:pt x="696468" y="348996"/>
                  </a:lnTo>
                  <a:lnTo>
                    <a:pt x="693288" y="396361"/>
                  </a:lnTo>
                  <a:lnTo>
                    <a:pt x="684025" y="441787"/>
                  </a:lnTo>
                  <a:lnTo>
                    <a:pt x="669095" y="484858"/>
                  </a:lnTo>
                  <a:lnTo>
                    <a:pt x="648913" y="525159"/>
                  </a:lnTo>
                  <a:lnTo>
                    <a:pt x="623894" y="562274"/>
                  </a:lnTo>
                  <a:lnTo>
                    <a:pt x="594455" y="595788"/>
                  </a:lnTo>
                  <a:lnTo>
                    <a:pt x="561009" y="625286"/>
                  </a:lnTo>
                  <a:lnTo>
                    <a:pt x="523973" y="650352"/>
                  </a:lnTo>
                  <a:lnTo>
                    <a:pt x="483762" y="670571"/>
                  </a:lnTo>
                  <a:lnTo>
                    <a:pt x="440792" y="685528"/>
                  </a:lnTo>
                  <a:lnTo>
                    <a:pt x="395477" y="694806"/>
                  </a:lnTo>
                  <a:lnTo>
                    <a:pt x="348234" y="697992"/>
                  </a:lnTo>
                  <a:lnTo>
                    <a:pt x="300990" y="694806"/>
                  </a:lnTo>
                  <a:lnTo>
                    <a:pt x="255675" y="685528"/>
                  </a:lnTo>
                  <a:lnTo>
                    <a:pt x="212705" y="670571"/>
                  </a:lnTo>
                  <a:lnTo>
                    <a:pt x="172494" y="650352"/>
                  </a:lnTo>
                  <a:lnTo>
                    <a:pt x="135458" y="625286"/>
                  </a:lnTo>
                  <a:lnTo>
                    <a:pt x="102012" y="595788"/>
                  </a:lnTo>
                  <a:lnTo>
                    <a:pt x="72573" y="562274"/>
                  </a:lnTo>
                  <a:lnTo>
                    <a:pt x="47554" y="525159"/>
                  </a:lnTo>
                  <a:lnTo>
                    <a:pt x="27372" y="484858"/>
                  </a:lnTo>
                  <a:lnTo>
                    <a:pt x="12442" y="441787"/>
                  </a:lnTo>
                  <a:lnTo>
                    <a:pt x="3179" y="396361"/>
                  </a:lnTo>
                  <a:lnTo>
                    <a:pt x="0" y="348996"/>
                  </a:lnTo>
                  <a:close/>
                </a:path>
              </a:pathLst>
            </a:custGeom>
            <a:ln w="12700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460735" y="5035295"/>
              <a:ext cx="170815" cy="353695"/>
            </a:xfrm>
            <a:custGeom>
              <a:avLst/>
              <a:gdLst/>
              <a:ahLst/>
              <a:cxnLst/>
              <a:rect l="l" t="t" r="r" b="b"/>
              <a:pathLst>
                <a:path w="170815" h="353695">
                  <a:moveTo>
                    <a:pt x="107823" y="0"/>
                  </a:moveTo>
                  <a:lnTo>
                    <a:pt x="12065" y="0"/>
                  </a:lnTo>
                  <a:lnTo>
                    <a:pt x="0" y="163194"/>
                  </a:lnTo>
                  <a:lnTo>
                    <a:pt x="12065" y="353567"/>
                  </a:lnTo>
                  <a:lnTo>
                    <a:pt x="57064" y="332016"/>
                  </a:lnTo>
                  <a:lnTo>
                    <a:pt x="95748" y="302269"/>
                  </a:lnTo>
                  <a:lnTo>
                    <a:pt x="127285" y="265636"/>
                  </a:lnTo>
                  <a:lnTo>
                    <a:pt x="150843" y="223425"/>
                  </a:lnTo>
                  <a:lnTo>
                    <a:pt x="165588" y="176946"/>
                  </a:lnTo>
                  <a:lnTo>
                    <a:pt x="170688" y="127507"/>
                  </a:lnTo>
                  <a:lnTo>
                    <a:pt x="170688" y="62229"/>
                  </a:lnTo>
                  <a:lnTo>
                    <a:pt x="148792" y="53988"/>
                  </a:lnTo>
                  <a:lnTo>
                    <a:pt x="130397" y="40211"/>
                  </a:lnTo>
                  <a:lnTo>
                    <a:pt x="116431" y="21885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47E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315956" y="5035295"/>
              <a:ext cx="157480" cy="353695"/>
            </a:xfrm>
            <a:custGeom>
              <a:avLst/>
              <a:gdLst/>
              <a:ahLst/>
              <a:cxnLst/>
              <a:rect l="l" t="t" r="r" b="b"/>
              <a:pathLst>
                <a:path w="157479" h="353695">
                  <a:moveTo>
                    <a:pt x="156972" y="0"/>
                  </a:moveTo>
                  <a:lnTo>
                    <a:pt x="62611" y="0"/>
                  </a:lnTo>
                  <a:lnTo>
                    <a:pt x="54274" y="21885"/>
                  </a:lnTo>
                  <a:lnTo>
                    <a:pt x="40401" y="40211"/>
                  </a:lnTo>
                  <a:lnTo>
                    <a:pt x="21980" y="53988"/>
                  </a:lnTo>
                  <a:lnTo>
                    <a:pt x="0" y="62229"/>
                  </a:lnTo>
                  <a:lnTo>
                    <a:pt x="0" y="127507"/>
                  </a:lnTo>
                  <a:lnTo>
                    <a:pt x="5074" y="176946"/>
                  </a:lnTo>
                  <a:lnTo>
                    <a:pt x="19727" y="223425"/>
                  </a:lnTo>
                  <a:lnTo>
                    <a:pt x="43100" y="265636"/>
                  </a:lnTo>
                  <a:lnTo>
                    <a:pt x="74337" y="302269"/>
                  </a:lnTo>
                  <a:lnTo>
                    <a:pt x="112580" y="332016"/>
                  </a:lnTo>
                  <a:lnTo>
                    <a:pt x="156972" y="353567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7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460735" y="5081016"/>
              <a:ext cx="125095" cy="260985"/>
            </a:xfrm>
            <a:custGeom>
              <a:avLst/>
              <a:gdLst/>
              <a:ahLst/>
              <a:cxnLst/>
              <a:rect l="l" t="t" r="r" b="b"/>
              <a:pathLst>
                <a:path w="125095" h="260985">
                  <a:moveTo>
                    <a:pt x="78867" y="0"/>
                  </a:moveTo>
                  <a:lnTo>
                    <a:pt x="12065" y="0"/>
                  </a:lnTo>
                  <a:lnTo>
                    <a:pt x="0" y="100456"/>
                  </a:lnTo>
                  <a:lnTo>
                    <a:pt x="12065" y="260603"/>
                  </a:lnTo>
                  <a:lnTo>
                    <a:pt x="34532" y="247223"/>
                  </a:lnTo>
                  <a:lnTo>
                    <a:pt x="74037" y="214223"/>
                  </a:lnTo>
                  <a:lnTo>
                    <a:pt x="105519" y="167901"/>
                  </a:lnTo>
                  <a:lnTo>
                    <a:pt x="122739" y="111545"/>
                  </a:lnTo>
                  <a:lnTo>
                    <a:pt x="124968" y="81533"/>
                  </a:lnTo>
                  <a:lnTo>
                    <a:pt x="124968" y="45338"/>
                  </a:lnTo>
                  <a:lnTo>
                    <a:pt x="117998" y="41507"/>
                  </a:lnTo>
                  <a:lnTo>
                    <a:pt x="111505" y="36972"/>
                  </a:lnTo>
                  <a:lnTo>
                    <a:pt x="98425" y="26415"/>
                  </a:lnTo>
                  <a:lnTo>
                    <a:pt x="87788" y="13207"/>
                  </a:lnTo>
                  <a:lnTo>
                    <a:pt x="83065" y="6877"/>
                  </a:lnTo>
                  <a:lnTo>
                    <a:pt x="78867" y="0"/>
                  </a:lnTo>
                  <a:close/>
                </a:path>
              </a:pathLst>
            </a:custGeom>
            <a:solidFill>
              <a:srgbClr val="85F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361676" y="5081016"/>
              <a:ext cx="111760" cy="260985"/>
            </a:xfrm>
            <a:custGeom>
              <a:avLst/>
              <a:gdLst/>
              <a:ahLst/>
              <a:cxnLst/>
              <a:rect l="l" t="t" r="r" b="b"/>
              <a:pathLst>
                <a:path w="111759" h="260985">
                  <a:moveTo>
                    <a:pt x="111251" y="0"/>
                  </a:moveTo>
                  <a:lnTo>
                    <a:pt x="45720" y="0"/>
                  </a:lnTo>
                  <a:lnTo>
                    <a:pt x="40796" y="6877"/>
                  </a:lnTo>
                  <a:lnTo>
                    <a:pt x="35956" y="13207"/>
                  </a:lnTo>
                  <a:lnTo>
                    <a:pt x="6917" y="41507"/>
                  </a:lnTo>
                  <a:lnTo>
                    <a:pt x="0" y="45338"/>
                  </a:lnTo>
                  <a:lnTo>
                    <a:pt x="0" y="81533"/>
                  </a:lnTo>
                  <a:lnTo>
                    <a:pt x="8778" y="140366"/>
                  </a:lnTo>
                  <a:lnTo>
                    <a:pt x="33654" y="194055"/>
                  </a:lnTo>
                  <a:lnTo>
                    <a:pt x="69834" y="231854"/>
                  </a:lnTo>
                  <a:lnTo>
                    <a:pt x="111251" y="260603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7876" y="5152644"/>
              <a:ext cx="70103" cy="10668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0125456" y="3945636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5">
                  <a:moveTo>
                    <a:pt x="348234" y="0"/>
                  </a:moveTo>
                  <a:lnTo>
                    <a:pt x="300990" y="3179"/>
                  </a:lnTo>
                  <a:lnTo>
                    <a:pt x="255675" y="12442"/>
                  </a:lnTo>
                  <a:lnTo>
                    <a:pt x="212705" y="27372"/>
                  </a:lnTo>
                  <a:lnTo>
                    <a:pt x="172494" y="47554"/>
                  </a:lnTo>
                  <a:lnTo>
                    <a:pt x="135458" y="72573"/>
                  </a:lnTo>
                  <a:lnTo>
                    <a:pt x="102012" y="102012"/>
                  </a:lnTo>
                  <a:lnTo>
                    <a:pt x="72573" y="135458"/>
                  </a:lnTo>
                  <a:lnTo>
                    <a:pt x="47554" y="172494"/>
                  </a:lnTo>
                  <a:lnTo>
                    <a:pt x="27372" y="212705"/>
                  </a:lnTo>
                  <a:lnTo>
                    <a:pt x="12442" y="255675"/>
                  </a:lnTo>
                  <a:lnTo>
                    <a:pt x="3179" y="300990"/>
                  </a:lnTo>
                  <a:lnTo>
                    <a:pt x="0" y="348233"/>
                  </a:lnTo>
                  <a:lnTo>
                    <a:pt x="3179" y="395477"/>
                  </a:lnTo>
                  <a:lnTo>
                    <a:pt x="12442" y="440792"/>
                  </a:lnTo>
                  <a:lnTo>
                    <a:pt x="27372" y="483762"/>
                  </a:lnTo>
                  <a:lnTo>
                    <a:pt x="47554" y="523973"/>
                  </a:lnTo>
                  <a:lnTo>
                    <a:pt x="72573" y="561009"/>
                  </a:lnTo>
                  <a:lnTo>
                    <a:pt x="102012" y="594455"/>
                  </a:lnTo>
                  <a:lnTo>
                    <a:pt x="135458" y="623894"/>
                  </a:lnTo>
                  <a:lnTo>
                    <a:pt x="172494" y="648913"/>
                  </a:lnTo>
                  <a:lnTo>
                    <a:pt x="212705" y="669095"/>
                  </a:lnTo>
                  <a:lnTo>
                    <a:pt x="255675" y="684025"/>
                  </a:lnTo>
                  <a:lnTo>
                    <a:pt x="300990" y="693288"/>
                  </a:lnTo>
                  <a:lnTo>
                    <a:pt x="348234" y="696468"/>
                  </a:lnTo>
                  <a:lnTo>
                    <a:pt x="395477" y="693288"/>
                  </a:lnTo>
                  <a:lnTo>
                    <a:pt x="440792" y="684025"/>
                  </a:lnTo>
                  <a:lnTo>
                    <a:pt x="483762" y="669095"/>
                  </a:lnTo>
                  <a:lnTo>
                    <a:pt x="523973" y="648913"/>
                  </a:lnTo>
                  <a:lnTo>
                    <a:pt x="561009" y="623894"/>
                  </a:lnTo>
                  <a:lnTo>
                    <a:pt x="594455" y="594455"/>
                  </a:lnTo>
                  <a:lnTo>
                    <a:pt x="623894" y="561009"/>
                  </a:lnTo>
                  <a:lnTo>
                    <a:pt x="648913" y="523973"/>
                  </a:lnTo>
                  <a:lnTo>
                    <a:pt x="669095" y="483762"/>
                  </a:lnTo>
                  <a:lnTo>
                    <a:pt x="684025" y="440792"/>
                  </a:lnTo>
                  <a:lnTo>
                    <a:pt x="693288" y="395477"/>
                  </a:lnTo>
                  <a:lnTo>
                    <a:pt x="696468" y="348233"/>
                  </a:lnTo>
                  <a:lnTo>
                    <a:pt x="693288" y="300990"/>
                  </a:lnTo>
                  <a:lnTo>
                    <a:pt x="684025" y="255675"/>
                  </a:lnTo>
                  <a:lnTo>
                    <a:pt x="669095" y="212705"/>
                  </a:lnTo>
                  <a:lnTo>
                    <a:pt x="648913" y="172494"/>
                  </a:lnTo>
                  <a:lnTo>
                    <a:pt x="623894" y="135458"/>
                  </a:lnTo>
                  <a:lnTo>
                    <a:pt x="594455" y="102012"/>
                  </a:lnTo>
                  <a:lnTo>
                    <a:pt x="561009" y="72573"/>
                  </a:lnTo>
                  <a:lnTo>
                    <a:pt x="523973" y="47554"/>
                  </a:lnTo>
                  <a:lnTo>
                    <a:pt x="483762" y="27372"/>
                  </a:lnTo>
                  <a:lnTo>
                    <a:pt x="440792" y="12442"/>
                  </a:lnTo>
                  <a:lnTo>
                    <a:pt x="395477" y="3179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125456" y="3945636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5">
                  <a:moveTo>
                    <a:pt x="0" y="348233"/>
                  </a:moveTo>
                  <a:lnTo>
                    <a:pt x="3179" y="300990"/>
                  </a:lnTo>
                  <a:lnTo>
                    <a:pt x="12442" y="255675"/>
                  </a:lnTo>
                  <a:lnTo>
                    <a:pt x="27372" y="212705"/>
                  </a:lnTo>
                  <a:lnTo>
                    <a:pt x="47554" y="172494"/>
                  </a:lnTo>
                  <a:lnTo>
                    <a:pt x="72573" y="135458"/>
                  </a:lnTo>
                  <a:lnTo>
                    <a:pt x="102012" y="102012"/>
                  </a:lnTo>
                  <a:lnTo>
                    <a:pt x="135458" y="72573"/>
                  </a:lnTo>
                  <a:lnTo>
                    <a:pt x="172494" y="47554"/>
                  </a:lnTo>
                  <a:lnTo>
                    <a:pt x="212705" y="27372"/>
                  </a:lnTo>
                  <a:lnTo>
                    <a:pt x="255675" y="12442"/>
                  </a:lnTo>
                  <a:lnTo>
                    <a:pt x="300990" y="3179"/>
                  </a:lnTo>
                  <a:lnTo>
                    <a:pt x="348234" y="0"/>
                  </a:lnTo>
                  <a:lnTo>
                    <a:pt x="395477" y="3179"/>
                  </a:lnTo>
                  <a:lnTo>
                    <a:pt x="440792" y="12442"/>
                  </a:lnTo>
                  <a:lnTo>
                    <a:pt x="483762" y="27372"/>
                  </a:lnTo>
                  <a:lnTo>
                    <a:pt x="523973" y="47554"/>
                  </a:lnTo>
                  <a:lnTo>
                    <a:pt x="561009" y="72573"/>
                  </a:lnTo>
                  <a:lnTo>
                    <a:pt x="594455" y="102012"/>
                  </a:lnTo>
                  <a:lnTo>
                    <a:pt x="623894" y="135458"/>
                  </a:lnTo>
                  <a:lnTo>
                    <a:pt x="648913" y="172494"/>
                  </a:lnTo>
                  <a:lnTo>
                    <a:pt x="669095" y="212705"/>
                  </a:lnTo>
                  <a:lnTo>
                    <a:pt x="684025" y="255675"/>
                  </a:lnTo>
                  <a:lnTo>
                    <a:pt x="693288" y="300990"/>
                  </a:lnTo>
                  <a:lnTo>
                    <a:pt x="696468" y="348233"/>
                  </a:lnTo>
                  <a:lnTo>
                    <a:pt x="693288" y="395477"/>
                  </a:lnTo>
                  <a:lnTo>
                    <a:pt x="684025" y="440792"/>
                  </a:lnTo>
                  <a:lnTo>
                    <a:pt x="669095" y="483762"/>
                  </a:lnTo>
                  <a:lnTo>
                    <a:pt x="648913" y="523973"/>
                  </a:lnTo>
                  <a:lnTo>
                    <a:pt x="623894" y="561009"/>
                  </a:lnTo>
                  <a:lnTo>
                    <a:pt x="594455" y="594455"/>
                  </a:lnTo>
                  <a:lnTo>
                    <a:pt x="561009" y="623894"/>
                  </a:lnTo>
                  <a:lnTo>
                    <a:pt x="523973" y="648913"/>
                  </a:lnTo>
                  <a:lnTo>
                    <a:pt x="483762" y="669095"/>
                  </a:lnTo>
                  <a:lnTo>
                    <a:pt x="440792" y="684025"/>
                  </a:lnTo>
                  <a:lnTo>
                    <a:pt x="395477" y="693288"/>
                  </a:lnTo>
                  <a:lnTo>
                    <a:pt x="348234" y="696468"/>
                  </a:lnTo>
                  <a:lnTo>
                    <a:pt x="300990" y="693288"/>
                  </a:lnTo>
                  <a:lnTo>
                    <a:pt x="255675" y="684025"/>
                  </a:lnTo>
                  <a:lnTo>
                    <a:pt x="212705" y="669095"/>
                  </a:lnTo>
                  <a:lnTo>
                    <a:pt x="172494" y="648913"/>
                  </a:lnTo>
                  <a:lnTo>
                    <a:pt x="135458" y="623894"/>
                  </a:lnTo>
                  <a:lnTo>
                    <a:pt x="102012" y="594455"/>
                  </a:lnTo>
                  <a:lnTo>
                    <a:pt x="72573" y="561009"/>
                  </a:lnTo>
                  <a:lnTo>
                    <a:pt x="47554" y="523973"/>
                  </a:lnTo>
                  <a:lnTo>
                    <a:pt x="27372" y="483762"/>
                  </a:lnTo>
                  <a:lnTo>
                    <a:pt x="12442" y="440792"/>
                  </a:lnTo>
                  <a:lnTo>
                    <a:pt x="3179" y="395477"/>
                  </a:lnTo>
                  <a:lnTo>
                    <a:pt x="0" y="348233"/>
                  </a:lnTo>
                  <a:close/>
                </a:path>
              </a:pathLst>
            </a:custGeom>
            <a:ln w="12700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8523" y="4102608"/>
              <a:ext cx="397764" cy="397764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143000" y="2837688"/>
              <a:ext cx="3790315" cy="3299460"/>
            </a:xfrm>
            <a:custGeom>
              <a:avLst/>
              <a:gdLst/>
              <a:ahLst/>
              <a:cxnLst/>
              <a:rect l="l" t="t" r="r" b="b"/>
              <a:pathLst>
                <a:path w="3790315" h="3299460">
                  <a:moveTo>
                    <a:pt x="3574034" y="0"/>
                  </a:moveTo>
                  <a:lnTo>
                    <a:pt x="216153" y="0"/>
                  </a:lnTo>
                  <a:lnTo>
                    <a:pt x="166599" y="5708"/>
                  </a:lnTo>
                  <a:lnTo>
                    <a:pt x="121105" y="21969"/>
                  </a:lnTo>
                  <a:lnTo>
                    <a:pt x="80970" y="47486"/>
                  </a:lnTo>
                  <a:lnTo>
                    <a:pt x="47494" y="80960"/>
                  </a:lnTo>
                  <a:lnTo>
                    <a:pt x="21974" y="121094"/>
                  </a:lnTo>
                  <a:lnTo>
                    <a:pt x="5710" y="166591"/>
                  </a:lnTo>
                  <a:lnTo>
                    <a:pt x="0" y="216153"/>
                  </a:lnTo>
                  <a:lnTo>
                    <a:pt x="0" y="3299460"/>
                  </a:lnTo>
                  <a:lnTo>
                    <a:pt x="3790188" y="3299460"/>
                  </a:lnTo>
                  <a:lnTo>
                    <a:pt x="3790188" y="216153"/>
                  </a:lnTo>
                  <a:lnTo>
                    <a:pt x="3784479" y="166591"/>
                  </a:lnTo>
                  <a:lnTo>
                    <a:pt x="3768218" y="121094"/>
                  </a:lnTo>
                  <a:lnTo>
                    <a:pt x="3742701" y="80960"/>
                  </a:lnTo>
                  <a:lnTo>
                    <a:pt x="3709227" y="47486"/>
                  </a:lnTo>
                  <a:lnTo>
                    <a:pt x="3669093" y="21969"/>
                  </a:lnTo>
                  <a:lnTo>
                    <a:pt x="3623596" y="5708"/>
                  </a:lnTo>
                  <a:lnTo>
                    <a:pt x="3574034" y="0"/>
                  </a:lnTo>
                  <a:close/>
                </a:path>
              </a:pathLst>
            </a:custGeom>
            <a:solidFill>
              <a:srgbClr val="9DF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22676" y="3176143"/>
              <a:ext cx="1214755" cy="1086485"/>
            </a:xfrm>
            <a:custGeom>
              <a:avLst/>
              <a:gdLst/>
              <a:ahLst/>
              <a:cxnLst/>
              <a:rect l="l" t="t" r="r" b="b"/>
              <a:pathLst>
                <a:path w="1214754" h="1086485">
                  <a:moveTo>
                    <a:pt x="1214627" y="0"/>
                  </a:moveTo>
                  <a:lnTo>
                    <a:pt x="839215" y="0"/>
                  </a:lnTo>
                  <a:lnTo>
                    <a:pt x="834507" y="46671"/>
                  </a:lnTo>
                  <a:lnTo>
                    <a:pt x="821001" y="90148"/>
                  </a:lnTo>
                  <a:lnTo>
                    <a:pt x="799628" y="129496"/>
                  </a:lnTo>
                  <a:lnTo>
                    <a:pt x="771318" y="163782"/>
                  </a:lnTo>
                  <a:lnTo>
                    <a:pt x="737002" y="192073"/>
                  </a:lnTo>
                  <a:lnTo>
                    <a:pt x="697609" y="213437"/>
                  </a:lnTo>
                  <a:lnTo>
                    <a:pt x="654069" y="226939"/>
                  </a:lnTo>
                  <a:lnTo>
                    <a:pt x="607313" y="231648"/>
                  </a:lnTo>
                  <a:lnTo>
                    <a:pt x="560558" y="226939"/>
                  </a:lnTo>
                  <a:lnTo>
                    <a:pt x="517018" y="213437"/>
                  </a:lnTo>
                  <a:lnTo>
                    <a:pt x="477625" y="192073"/>
                  </a:lnTo>
                  <a:lnTo>
                    <a:pt x="443309" y="163782"/>
                  </a:lnTo>
                  <a:lnTo>
                    <a:pt x="414999" y="129496"/>
                  </a:lnTo>
                  <a:lnTo>
                    <a:pt x="393626" y="90148"/>
                  </a:lnTo>
                  <a:lnTo>
                    <a:pt x="380120" y="46671"/>
                  </a:lnTo>
                  <a:lnTo>
                    <a:pt x="375412" y="0"/>
                  </a:lnTo>
                  <a:lnTo>
                    <a:pt x="324865" y="0"/>
                  </a:lnTo>
                  <a:lnTo>
                    <a:pt x="276852" y="3518"/>
                  </a:lnTo>
                  <a:lnTo>
                    <a:pt x="231028" y="13740"/>
                  </a:lnTo>
                  <a:lnTo>
                    <a:pt x="187896" y="30162"/>
                  </a:lnTo>
                  <a:lnTo>
                    <a:pt x="147958" y="52285"/>
                  </a:lnTo>
                  <a:lnTo>
                    <a:pt x="111716" y="79606"/>
                  </a:lnTo>
                  <a:lnTo>
                    <a:pt x="79673" y="111624"/>
                  </a:lnTo>
                  <a:lnTo>
                    <a:pt x="52329" y="147837"/>
                  </a:lnTo>
                  <a:lnTo>
                    <a:pt x="30188" y="187743"/>
                  </a:lnTo>
                  <a:lnTo>
                    <a:pt x="13751" y="230843"/>
                  </a:lnTo>
                  <a:lnTo>
                    <a:pt x="3521" y="276632"/>
                  </a:lnTo>
                  <a:lnTo>
                    <a:pt x="0" y="324612"/>
                  </a:lnTo>
                  <a:lnTo>
                    <a:pt x="0" y="593979"/>
                  </a:lnTo>
                  <a:lnTo>
                    <a:pt x="49492" y="598695"/>
                  </a:lnTo>
                  <a:lnTo>
                    <a:pt x="97531" y="607890"/>
                  </a:lnTo>
                  <a:lnTo>
                    <a:pt x="143900" y="621348"/>
                  </a:lnTo>
                  <a:lnTo>
                    <a:pt x="188388" y="638855"/>
                  </a:lnTo>
                  <a:lnTo>
                    <a:pt x="230780" y="660195"/>
                  </a:lnTo>
                  <a:lnTo>
                    <a:pt x="270864" y="685153"/>
                  </a:lnTo>
                  <a:lnTo>
                    <a:pt x="308424" y="713513"/>
                  </a:lnTo>
                  <a:lnTo>
                    <a:pt x="343249" y="745061"/>
                  </a:lnTo>
                  <a:lnTo>
                    <a:pt x="375123" y="779581"/>
                  </a:lnTo>
                  <a:lnTo>
                    <a:pt x="403835" y="816857"/>
                  </a:lnTo>
                  <a:lnTo>
                    <a:pt x="429169" y="856676"/>
                  </a:lnTo>
                  <a:lnTo>
                    <a:pt x="450913" y="898820"/>
                  </a:lnTo>
                  <a:lnTo>
                    <a:pt x="468853" y="943076"/>
                  </a:lnTo>
                  <a:lnTo>
                    <a:pt x="482775" y="989228"/>
                  </a:lnTo>
                  <a:lnTo>
                    <a:pt x="492466" y="1037060"/>
                  </a:lnTo>
                  <a:lnTo>
                    <a:pt x="497713" y="1086358"/>
                  </a:lnTo>
                  <a:lnTo>
                    <a:pt x="889762" y="1086358"/>
                  </a:lnTo>
                  <a:lnTo>
                    <a:pt x="937775" y="1082839"/>
                  </a:lnTo>
                  <a:lnTo>
                    <a:pt x="983599" y="1072616"/>
                  </a:lnTo>
                  <a:lnTo>
                    <a:pt x="1026731" y="1056190"/>
                  </a:lnTo>
                  <a:lnTo>
                    <a:pt x="1066669" y="1034060"/>
                  </a:lnTo>
                  <a:lnTo>
                    <a:pt x="1102911" y="1006727"/>
                  </a:lnTo>
                  <a:lnTo>
                    <a:pt x="1134954" y="974692"/>
                  </a:lnTo>
                  <a:lnTo>
                    <a:pt x="1162298" y="938455"/>
                  </a:lnTo>
                  <a:lnTo>
                    <a:pt x="1184439" y="898516"/>
                  </a:lnTo>
                  <a:lnTo>
                    <a:pt x="1200876" y="855375"/>
                  </a:lnTo>
                  <a:lnTo>
                    <a:pt x="1211106" y="809534"/>
                  </a:lnTo>
                  <a:lnTo>
                    <a:pt x="1214627" y="761492"/>
                  </a:lnTo>
                  <a:lnTo>
                    <a:pt x="1214627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553967" y="3000883"/>
              <a:ext cx="350520" cy="351790"/>
            </a:xfrm>
            <a:custGeom>
              <a:avLst/>
              <a:gdLst/>
              <a:ahLst/>
              <a:cxnLst/>
              <a:rect l="l" t="t" r="r" b="b"/>
              <a:pathLst>
                <a:path w="350520" h="351789">
                  <a:moveTo>
                    <a:pt x="175260" y="0"/>
                  </a:moveTo>
                  <a:lnTo>
                    <a:pt x="128719" y="6281"/>
                  </a:lnTo>
                  <a:lnTo>
                    <a:pt x="86868" y="24007"/>
                  </a:lnTo>
                  <a:lnTo>
                    <a:pt x="51387" y="51498"/>
                  </a:lnTo>
                  <a:lnTo>
                    <a:pt x="23960" y="87074"/>
                  </a:lnTo>
                  <a:lnTo>
                    <a:pt x="6270" y="129057"/>
                  </a:lnTo>
                  <a:lnTo>
                    <a:pt x="0" y="175767"/>
                  </a:lnTo>
                  <a:lnTo>
                    <a:pt x="6270" y="222585"/>
                  </a:lnTo>
                  <a:lnTo>
                    <a:pt x="23960" y="264639"/>
                  </a:lnTo>
                  <a:lnTo>
                    <a:pt x="51387" y="300259"/>
                  </a:lnTo>
                  <a:lnTo>
                    <a:pt x="86867" y="327772"/>
                  </a:lnTo>
                  <a:lnTo>
                    <a:pt x="128719" y="345507"/>
                  </a:lnTo>
                  <a:lnTo>
                    <a:pt x="175260" y="351789"/>
                  </a:lnTo>
                  <a:lnTo>
                    <a:pt x="221800" y="345507"/>
                  </a:lnTo>
                  <a:lnTo>
                    <a:pt x="263651" y="327772"/>
                  </a:lnTo>
                  <a:lnTo>
                    <a:pt x="299132" y="300259"/>
                  </a:lnTo>
                  <a:lnTo>
                    <a:pt x="326559" y="264639"/>
                  </a:lnTo>
                  <a:lnTo>
                    <a:pt x="344249" y="222585"/>
                  </a:lnTo>
                  <a:lnTo>
                    <a:pt x="350520" y="175767"/>
                  </a:lnTo>
                  <a:lnTo>
                    <a:pt x="344249" y="129057"/>
                  </a:lnTo>
                  <a:lnTo>
                    <a:pt x="326559" y="87074"/>
                  </a:lnTo>
                  <a:lnTo>
                    <a:pt x="299132" y="51498"/>
                  </a:lnTo>
                  <a:lnTo>
                    <a:pt x="263652" y="24007"/>
                  </a:lnTo>
                  <a:lnTo>
                    <a:pt x="221800" y="6281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3633978" y="3608070"/>
            <a:ext cx="2101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Microsoft Sans Serif"/>
                <a:cs typeface="Microsoft Sans Serif"/>
              </a:rPr>
              <a:t>QA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3122676" y="3054095"/>
            <a:ext cx="1214755" cy="2533015"/>
            <a:chOff x="3122676" y="3054095"/>
            <a:chExt cx="1214755" cy="2533015"/>
          </a:xfrm>
        </p:grpSpPr>
        <p:pic>
          <p:nvPicPr>
            <p:cNvPr id="50" name="object 5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4740" y="3054095"/>
              <a:ext cx="188975" cy="245363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3122676" y="4325238"/>
              <a:ext cx="1214755" cy="1086485"/>
            </a:xfrm>
            <a:custGeom>
              <a:avLst/>
              <a:gdLst/>
              <a:ahLst/>
              <a:cxnLst/>
              <a:rect l="l" t="t" r="r" b="b"/>
              <a:pathLst>
                <a:path w="1214754" h="1086485">
                  <a:moveTo>
                    <a:pt x="889762" y="0"/>
                  </a:moveTo>
                  <a:lnTo>
                    <a:pt x="497713" y="0"/>
                  </a:lnTo>
                  <a:lnTo>
                    <a:pt x="492466" y="49318"/>
                  </a:lnTo>
                  <a:lnTo>
                    <a:pt x="482775" y="97166"/>
                  </a:lnTo>
                  <a:lnTo>
                    <a:pt x="468853" y="143328"/>
                  </a:lnTo>
                  <a:lnTo>
                    <a:pt x="450913" y="187590"/>
                  </a:lnTo>
                  <a:lnTo>
                    <a:pt x="429169" y="229738"/>
                  </a:lnTo>
                  <a:lnTo>
                    <a:pt x="403835" y="269556"/>
                  </a:lnTo>
                  <a:lnTo>
                    <a:pt x="375123" y="306829"/>
                  </a:lnTo>
                  <a:lnTo>
                    <a:pt x="343249" y="341344"/>
                  </a:lnTo>
                  <a:lnTo>
                    <a:pt x="308424" y="372885"/>
                  </a:lnTo>
                  <a:lnTo>
                    <a:pt x="270864" y="401238"/>
                  </a:lnTo>
                  <a:lnTo>
                    <a:pt x="230780" y="426188"/>
                  </a:lnTo>
                  <a:lnTo>
                    <a:pt x="188388" y="447520"/>
                  </a:lnTo>
                  <a:lnTo>
                    <a:pt x="143900" y="465020"/>
                  </a:lnTo>
                  <a:lnTo>
                    <a:pt x="97531" y="478472"/>
                  </a:lnTo>
                  <a:lnTo>
                    <a:pt x="49492" y="487664"/>
                  </a:lnTo>
                  <a:lnTo>
                    <a:pt x="0" y="492379"/>
                  </a:lnTo>
                  <a:lnTo>
                    <a:pt x="0" y="761619"/>
                  </a:lnTo>
                  <a:lnTo>
                    <a:pt x="3521" y="809661"/>
                  </a:lnTo>
                  <a:lnTo>
                    <a:pt x="13751" y="855502"/>
                  </a:lnTo>
                  <a:lnTo>
                    <a:pt x="30188" y="898643"/>
                  </a:lnTo>
                  <a:lnTo>
                    <a:pt x="52329" y="938582"/>
                  </a:lnTo>
                  <a:lnTo>
                    <a:pt x="79673" y="974819"/>
                  </a:lnTo>
                  <a:lnTo>
                    <a:pt x="111716" y="1006854"/>
                  </a:lnTo>
                  <a:lnTo>
                    <a:pt x="147958" y="1034187"/>
                  </a:lnTo>
                  <a:lnTo>
                    <a:pt x="187896" y="1056317"/>
                  </a:lnTo>
                  <a:lnTo>
                    <a:pt x="231028" y="1072743"/>
                  </a:lnTo>
                  <a:lnTo>
                    <a:pt x="276852" y="1082966"/>
                  </a:lnTo>
                  <a:lnTo>
                    <a:pt x="324865" y="1086485"/>
                  </a:lnTo>
                  <a:lnTo>
                    <a:pt x="375158" y="1086485"/>
                  </a:lnTo>
                  <a:lnTo>
                    <a:pt x="379872" y="1039729"/>
                  </a:lnTo>
                  <a:lnTo>
                    <a:pt x="393394" y="996189"/>
                  </a:lnTo>
                  <a:lnTo>
                    <a:pt x="414792" y="956796"/>
                  </a:lnTo>
                  <a:lnTo>
                    <a:pt x="443134" y="922480"/>
                  </a:lnTo>
                  <a:lnTo>
                    <a:pt x="477489" y="894170"/>
                  </a:lnTo>
                  <a:lnTo>
                    <a:pt x="516925" y="872797"/>
                  </a:lnTo>
                  <a:lnTo>
                    <a:pt x="560511" y="859291"/>
                  </a:lnTo>
                  <a:lnTo>
                    <a:pt x="607313" y="854583"/>
                  </a:lnTo>
                  <a:lnTo>
                    <a:pt x="653996" y="859291"/>
                  </a:lnTo>
                  <a:lnTo>
                    <a:pt x="697501" y="872797"/>
                  </a:lnTo>
                  <a:lnTo>
                    <a:pt x="736890" y="894170"/>
                  </a:lnTo>
                  <a:lnTo>
                    <a:pt x="771223" y="922480"/>
                  </a:lnTo>
                  <a:lnTo>
                    <a:pt x="799561" y="956796"/>
                  </a:lnTo>
                  <a:lnTo>
                    <a:pt x="820965" y="996189"/>
                  </a:lnTo>
                  <a:lnTo>
                    <a:pt x="834496" y="1039729"/>
                  </a:lnTo>
                  <a:lnTo>
                    <a:pt x="839215" y="1086485"/>
                  </a:lnTo>
                  <a:lnTo>
                    <a:pt x="1214627" y="1086485"/>
                  </a:lnTo>
                  <a:lnTo>
                    <a:pt x="1214627" y="324866"/>
                  </a:lnTo>
                  <a:lnTo>
                    <a:pt x="1211106" y="276883"/>
                  </a:lnTo>
                  <a:lnTo>
                    <a:pt x="1200876" y="231085"/>
                  </a:lnTo>
                  <a:lnTo>
                    <a:pt x="1184439" y="187972"/>
                  </a:lnTo>
                  <a:lnTo>
                    <a:pt x="1162298" y="148046"/>
                  </a:lnTo>
                  <a:lnTo>
                    <a:pt x="1134954" y="111811"/>
                  </a:lnTo>
                  <a:lnTo>
                    <a:pt x="1102911" y="79767"/>
                  </a:lnTo>
                  <a:lnTo>
                    <a:pt x="1066669" y="52417"/>
                  </a:lnTo>
                  <a:lnTo>
                    <a:pt x="1026731" y="30264"/>
                  </a:lnTo>
                  <a:lnTo>
                    <a:pt x="983599" y="13808"/>
                  </a:lnTo>
                  <a:lnTo>
                    <a:pt x="937775" y="3553"/>
                  </a:lnTo>
                  <a:lnTo>
                    <a:pt x="889762" y="0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553968" y="523659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175260" y="0"/>
                  </a:moveTo>
                  <a:lnTo>
                    <a:pt x="128719" y="6252"/>
                  </a:lnTo>
                  <a:lnTo>
                    <a:pt x="86868" y="23904"/>
                  </a:lnTo>
                  <a:lnTo>
                    <a:pt x="51387" y="51292"/>
                  </a:lnTo>
                  <a:lnTo>
                    <a:pt x="23960" y="86755"/>
                  </a:lnTo>
                  <a:lnTo>
                    <a:pt x="6270" y="128631"/>
                  </a:lnTo>
                  <a:lnTo>
                    <a:pt x="0" y="175260"/>
                  </a:lnTo>
                  <a:lnTo>
                    <a:pt x="6270" y="221834"/>
                  </a:lnTo>
                  <a:lnTo>
                    <a:pt x="23960" y="263675"/>
                  </a:lnTo>
                  <a:lnTo>
                    <a:pt x="51387" y="299116"/>
                  </a:lnTo>
                  <a:lnTo>
                    <a:pt x="86867" y="326493"/>
                  </a:lnTo>
                  <a:lnTo>
                    <a:pt x="128719" y="344140"/>
                  </a:lnTo>
                  <a:lnTo>
                    <a:pt x="175260" y="350393"/>
                  </a:lnTo>
                  <a:lnTo>
                    <a:pt x="221800" y="344140"/>
                  </a:lnTo>
                  <a:lnTo>
                    <a:pt x="263651" y="326493"/>
                  </a:lnTo>
                  <a:lnTo>
                    <a:pt x="299132" y="299116"/>
                  </a:lnTo>
                  <a:lnTo>
                    <a:pt x="326559" y="263675"/>
                  </a:lnTo>
                  <a:lnTo>
                    <a:pt x="344249" y="221834"/>
                  </a:lnTo>
                  <a:lnTo>
                    <a:pt x="350520" y="175260"/>
                  </a:lnTo>
                  <a:lnTo>
                    <a:pt x="344249" y="128631"/>
                  </a:lnTo>
                  <a:lnTo>
                    <a:pt x="326559" y="86755"/>
                  </a:lnTo>
                  <a:lnTo>
                    <a:pt x="299132" y="51292"/>
                  </a:lnTo>
                  <a:lnTo>
                    <a:pt x="263652" y="23904"/>
                  </a:lnTo>
                  <a:lnTo>
                    <a:pt x="221800" y="6252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3441319" y="4760722"/>
            <a:ext cx="59499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Microsoft Sans Serif"/>
                <a:cs typeface="Microsoft Sans Serif"/>
              </a:rPr>
              <a:t>DevOps Engineers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1857755" y="4325239"/>
            <a:ext cx="1969135" cy="1261745"/>
            <a:chOff x="1857755" y="4325239"/>
            <a:chExt cx="1969135" cy="1261745"/>
          </a:xfrm>
        </p:grpSpPr>
        <p:pic>
          <p:nvPicPr>
            <p:cNvPr id="55" name="object 5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9311" y="5283708"/>
              <a:ext cx="187451" cy="245363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857755" y="4325239"/>
              <a:ext cx="1213485" cy="1086485"/>
            </a:xfrm>
            <a:custGeom>
              <a:avLst/>
              <a:gdLst/>
              <a:ahLst/>
              <a:cxnLst/>
              <a:rect l="l" t="t" r="r" b="b"/>
              <a:pathLst>
                <a:path w="1213485" h="1086485">
                  <a:moveTo>
                    <a:pt x="716280" y="0"/>
                  </a:moveTo>
                  <a:lnTo>
                    <a:pt x="324612" y="0"/>
                  </a:lnTo>
                  <a:lnTo>
                    <a:pt x="276604" y="3524"/>
                  </a:lnTo>
                  <a:lnTo>
                    <a:pt x="230796" y="13762"/>
                  </a:lnTo>
                  <a:lnTo>
                    <a:pt x="187689" y="30209"/>
                  </a:lnTo>
                  <a:lnTo>
                    <a:pt x="147781" y="52361"/>
                  </a:lnTo>
                  <a:lnTo>
                    <a:pt x="111572" y="79716"/>
                  </a:lnTo>
                  <a:lnTo>
                    <a:pt x="79563" y="111768"/>
                  </a:lnTo>
                  <a:lnTo>
                    <a:pt x="52253" y="148014"/>
                  </a:lnTo>
                  <a:lnTo>
                    <a:pt x="30142" y="187951"/>
                  </a:lnTo>
                  <a:lnTo>
                    <a:pt x="13729" y="231074"/>
                  </a:lnTo>
                  <a:lnTo>
                    <a:pt x="3515" y="276880"/>
                  </a:lnTo>
                  <a:lnTo>
                    <a:pt x="0" y="324866"/>
                  </a:lnTo>
                  <a:lnTo>
                    <a:pt x="0" y="1086485"/>
                  </a:lnTo>
                  <a:lnTo>
                    <a:pt x="374904" y="1086485"/>
                  </a:lnTo>
                  <a:lnTo>
                    <a:pt x="379606" y="1039729"/>
                  </a:lnTo>
                  <a:lnTo>
                    <a:pt x="393096" y="996189"/>
                  </a:lnTo>
                  <a:lnTo>
                    <a:pt x="414444" y="956796"/>
                  </a:lnTo>
                  <a:lnTo>
                    <a:pt x="442722" y="922480"/>
                  </a:lnTo>
                  <a:lnTo>
                    <a:pt x="477000" y="894170"/>
                  </a:lnTo>
                  <a:lnTo>
                    <a:pt x="516350" y="872797"/>
                  </a:lnTo>
                  <a:lnTo>
                    <a:pt x="559843" y="859291"/>
                  </a:lnTo>
                  <a:lnTo>
                    <a:pt x="606551" y="854583"/>
                  </a:lnTo>
                  <a:lnTo>
                    <a:pt x="653265" y="859291"/>
                  </a:lnTo>
                  <a:lnTo>
                    <a:pt x="696773" y="872797"/>
                  </a:lnTo>
                  <a:lnTo>
                    <a:pt x="736144" y="894170"/>
                  </a:lnTo>
                  <a:lnTo>
                    <a:pt x="770445" y="922480"/>
                  </a:lnTo>
                  <a:lnTo>
                    <a:pt x="798746" y="956796"/>
                  </a:lnTo>
                  <a:lnTo>
                    <a:pt x="820114" y="996189"/>
                  </a:lnTo>
                  <a:lnTo>
                    <a:pt x="833618" y="1039729"/>
                  </a:lnTo>
                  <a:lnTo>
                    <a:pt x="838326" y="1086485"/>
                  </a:lnTo>
                  <a:lnTo>
                    <a:pt x="888619" y="1086485"/>
                  </a:lnTo>
                  <a:lnTo>
                    <a:pt x="936563" y="1082960"/>
                  </a:lnTo>
                  <a:lnTo>
                    <a:pt x="982319" y="1072722"/>
                  </a:lnTo>
                  <a:lnTo>
                    <a:pt x="1025385" y="1056275"/>
                  </a:lnTo>
                  <a:lnTo>
                    <a:pt x="1065261" y="1034123"/>
                  </a:lnTo>
                  <a:lnTo>
                    <a:pt x="1101445" y="1006768"/>
                  </a:lnTo>
                  <a:lnTo>
                    <a:pt x="1133437" y="974716"/>
                  </a:lnTo>
                  <a:lnTo>
                    <a:pt x="1160735" y="938470"/>
                  </a:lnTo>
                  <a:lnTo>
                    <a:pt x="1182839" y="898533"/>
                  </a:lnTo>
                  <a:lnTo>
                    <a:pt x="1199248" y="855410"/>
                  </a:lnTo>
                  <a:lnTo>
                    <a:pt x="1209461" y="809604"/>
                  </a:lnTo>
                  <a:lnTo>
                    <a:pt x="1212977" y="761619"/>
                  </a:lnTo>
                  <a:lnTo>
                    <a:pt x="1212977" y="492379"/>
                  </a:lnTo>
                  <a:lnTo>
                    <a:pt x="1163616" y="487685"/>
                  </a:lnTo>
                  <a:lnTo>
                    <a:pt x="1115692" y="478509"/>
                  </a:lnTo>
                  <a:lnTo>
                    <a:pt x="1069420" y="465067"/>
                  </a:lnTo>
                  <a:lnTo>
                    <a:pt x="1025015" y="447573"/>
                  </a:lnTo>
                  <a:lnTo>
                    <a:pt x="982692" y="426244"/>
                  </a:lnTo>
                  <a:lnTo>
                    <a:pt x="942668" y="401293"/>
                  </a:lnTo>
                  <a:lnTo>
                    <a:pt x="905158" y="372938"/>
                  </a:lnTo>
                  <a:lnTo>
                    <a:pt x="870378" y="341391"/>
                  </a:lnTo>
                  <a:lnTo>
                    <a:pt x="838543" y="306870"/>
                  </a:lnTo>
                  <a:lnTo>
                    <a:pt x="809869" y="269589"/>
                  </a:lnTo>
                  <a:lnTo>
                    <a:pt x="784572" y="229763"/>
                  </a:lnTo>
                  <a:lnTo>
                    <a:pt x="762867" y="187608"/>
                  </a:lnTo>
                  <a:lnTo>
                    <a:pt x="744969" y="143339"/>
                  </a:lnTo>
                  <a:lnTo>
                    <a:pt x="731095" y="97171"/>
                  </a:lnTo>
                  <a:lnTo>
                    <a:pt x="721460" y="49319"/>
                  </a:lnTo>
                  <a:lnTo>
                    <a:pt x="716280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289175" y="523659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60" y="0"/>
                  </a:moveTo>
                  <a:lnTo>
                    <a:pt x="128675" y="6252"/>
                  </a:lnTo>
                  <a:lnTo>
                    <a:pt x="86811" y="23904"/>
                  </a:lnTo>
                  <a:lnTo>
                    <a:pt x="51339" y="51292"/>
                  </a:lnTo>
                  <a:lnTo>
                    <a:pt x="23932" y="86755"/>
                  </a:lnTo>
                  <a:lnTo>
                    <a:pt x="6261" y="128631"/>
                  </a:lnTo>
                  <a:lnTo>
                    <a:pt x="0" y="175260"/>
                  </a:lnTo>
                  <a:lnTo>
                    <a:pt x="6261" y="221834"/>
                  </a:lnTo>
                  <a:lnTo>
                    <a:pt x="23932" y="263675"/>
                  </a:lnTo>
                  <a:lnTo>
                    <a:pt x="51339" y="299116"/>
                  </a:lnTo>
                  <a:lnTo>
                    <a:pt x="86811" y="326493"/>
                  </a:lnTo>
                  <a:lnTo>
                    <a:pt x="128675" y="344140"/>
                  </a:lnTo>
                  <a:lnTo>
                    <a:pt x="175260" y="350393"/>
                  </a:lnTo>
                  <a:lnTo>
                    <a:pt x="221878" y="344140"/>
                  </a:lnTo>
                  <a:lnTo>
                    <a:pt x="263731" y="326493"/>
                  </a:lnTo>
                  <a:lnTo>
                    <a:pt x="299164" y="299116"/>
                  </a:lnTo>
                  <a:lnTo>
                    <a:pt x="326521" y="263675"/>
                  </a:lnTo>
                  <a:lnTo>
                    <a:pt x="344149" y="221834"/>
                  </a:lnTo>
                  <a:lnTo>
                    <a:pt x="350393" y="175260"/>
                  </a:lnTo>
                  <a:lnTo>
                    <a:pt x="344149" y="128631"/>
                  </a:lnTo>
                  <a:lnTo>
                    <a:pt x="326521" y="86755"/>
                  </a:lnTo>
                  <a:lnTo>
                    <a:pt x="299164" y="51292"/>
                  </a:lnTo>
                  <a:lnTo>
                    <a:pt x="263731" y="23904"/>
                  </a:lnTo>
                  <a:lnTo>
                    <a:pt x="221878" y="6252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2072767" y="4758944"/>
            <a:ext cx="7188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icrosoft Sans Serif"/>
                <a:cs typeface="Microsoft Sans Serif"/>
              </a:rPr>
              <a:t>Data </a:t>
            </a:r>
            <a:r>
              <a:rPr dirty="0" sz="1000" spc="-10">
                <a:latin typeface="Microsoft Sans Serif"/>
                <a:cs typeface="Microsoft Sans Serif"/>
              </a:rPr>
              <a:t>Center engineers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1857755" y="3000882"/>
            <a:ext cx="1213485" cy="2511425"/>
            <a:chOff x="1857755" y="3000882"/>
            <a:chExt cx="1213485" cy="2511425"/>
          </a:xfrm>
        </p:grpSpPr>
        <p:pic>
          <p:nvPicPr>
            <p:cNvPr id="60" name="object 6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3055" y="5356859"/>
              <a:ext cx="210312" cy="155448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1857755" y="3176142"/>
              <a:ext cx="1213485" cy="1086485"/>
            </a:xfrm>
            <a:custGeom>
              <a:avLst/>
              <a:gdLst/>
              <a:ahLst/>
              <a:cxnLst/>
              <a:rect l="l" t="t" r="r" b="b"/>
              <a:pathLst>
                <a:path w="1213485" h="1086485">
                  <a:moveTo>
                    <a:pt x="888873" y="0"/>
                  </a:moveTo>
                  <a:lnTo>
                    <a:pt x="838200" y="0"/>
                  </a:lnTo>
                  <a:lnTo>
                    <a:pt x="833491" y="46671"/>
                  </a:lnTo>
                  <a:lnTo>
                    <a:pt x="819989" y="90148"/>
                  </a:lnTo>
                  <a:lnTo>
                    <a:pt x="798625" y="129496"/>
                  </a:lnTo>
                  <a:lnTo>
                    <a:pt x="770334" y="163782"/>
                  </a:lnTo>
                  <a:lnTo>
                    <a:pt x="736048" y="192073"/>
                  </a:lnTo>
                  <a:lnTo>
                    <a:pt x="696700" y="213437"/>
                  </a:lnTo>
                  <a:lnTo>
                    <a:pt x="653223" y="226939"/>
                  </a:lnTo>
                  <a:lnTo>
                    <a:pt x="606551" y="231648"/>
                  </a:lnTo>
                  <a:lnTo>
                    <a:pt x="559801" y="226939"/>
                  </a:lnTo>
                  <a:lnTo>
                    <a:pt x="516276" y="213437"/>
                  </a:lnTo>
                  <a:lnTo>
                    <a:pt x="476904" y="192073"/>
                  </a:lnTo>
                  <a:lnTo>
                    <a:pt x="442610" y="163782"/>
                  </a:lnTo>
                  <a:lnTo>
                    <a:pt x="414324" y="129496"/>
                  </a:lnTo>
                  <a:lnTo>
                    <a:pt x="392971" y="90148"/>
                  </a:lnTo>
                  <a:lnTo>
                    <a:pt x="379480" y="46671"/>
                  </a:lnTo>
                  <a:lnTo>
                    <a:pt x="374776" y="0"/>
                  </a:lnTo>
                  <a:lnTo>
                    <a:pt x="0" y="0"/>
                  </a:lnTo>
                  <a:lnTo>
                    <a:pt x="0" y="761492"/>
                  </a:lnTo>
                  <a:lnTo>
                    <a:pt x="3515" y="809534"/>
                  </a:lnTo>
                  <a:lnTo>
                    <a:pt x="13728" y="855375"/>
                  </a:lnTo>
                  <a:lnTo>
                    <a:pt x="30139" y="898516"/>
                  </a:lnTo>
                  <a:lnTo>
                    <a:pt x="52247" y="938455"/>
                  </a:lnTo>
                  <a:lnTo>
                    <a:pt x="79551" y="974692"/>
                  </a:lnTo>
                  <a:lnTo>
                    <a:pt x="111551" y="1006727"/>
                  </a:lnTo>
                  <a:lnTo>
                    <a:pt x="147748" y="1034060"/>
                  </a:lnTo>
                  <a:lnTo>
                    <a:pt x="187640" y="1056190"/>
                  </a:lnTo>
                  <a:lnTo>
                    <a:pt x="230727" y="1072616"/>
                  </a:lnTo>
                  <a:lnTo>
                    <a:pt x="276508" y="1082839"/>
                  </a:lnTo>
                  <a:lnTo>
                    <a:pt x="324485" y="1086358"/>
                  </a:lnTo>
                  <a:lnTo>
                    <a:pt x="716026" y="1086358"/>
                  </a:lnTo>
                  <a:lnTo>
                    <a:pt x="721228" y="1037060"/>
                  </a:lnTo>
                  <a:lnTo>
                    <a:pt x="730883" y="989228"/>
                  </a:lnTo>
                  <a:lnTo>
                    <a:pt x="744775" y="943076"/>
                  </a:lnTo>
                  <a:lnTo>
                    <a:pt x="762688" y="898820"/>
                  </a:lnTo>
                  <a:lnTo>
                    <a:pt x="784408" y="856676"/>
                  </a:lnTo>
                  <a:lnTo>
                    <a:pt x="809718" y="816857"/>
                  </a:lnTo>
                  <a:lnTo>
                    <a:pt x="838404" y="779581"/>
                  </a:lnTo>
                  <a:lnTo>
                    <a:pt x="870251" y="745061"/>
                  </a:lnTo>
                  <a:lnTo>
                    <a:pt x="905043" y="713513"/>
                  </a:lnTo>
                  <a:lnTo>
                    <a:pt x="942565" y="685153"/>
                  </a:lnTo>
                  <a:lnTo>
                    <a:pt x="982602" y="660195"/>
                  </a:lnTo>
                  <a:lnTo>
                    <a:pt x="1024939" y="638855"/>
                  </a:lnTo>
                  <a:lnTo>
                    <a:pt x="1069360" y="621348"/>
                  </a:lnTo>
                  <a:lnTo>
                    <a:pt x="1115650" y="607890"/>
                  </a:lnTo>
                  <a:lnTo>
                    <a:pt x="1163594" y="598695"/>
                  </a:lnTo>
                  <a:lnTo>
                    <a:pt x="1212977" y="593979"/>
                  </a:lnTo>
                  <a:lnTo>
                    <a:pt x="1212977" y="324612"/>
                  </a:lnTo>
                  <a:lnTo>
                    <a:pt x="1209461" y="276661"/>
                  </a:lnTo>
                  <a:lnTo>
                    <a:pt x="1199250" y="230889"/>
                  </a:lnTo>
                  <a:lnTo>
                    <a:pt x="1182845" y="187798"/>
                  </a:lnTo>
                  <a:lnTo>
                    <a:pt x="1160748" y="147893"/>
                  </a:lnTo>
                  <a:lnTo>
                    <a:pt x="1133461" y="111675"/>
                  </a:lnTo>
                  <a:lnTo>
                    <a:pt x="1101486" y="79649"/>
                  </a:lnTo>
                  <a:lnTo>
                    <a:pt x="1065326" y="52317"/>
                  </a:lnTo>
                  <a:lnTo>
                    <a:pt x="1025483" y="30183"/>
                  </a:lnTo>
                  <a:lnTo>
                    <a:pt x="982458" y="13750"/>
                  </a:lnTo>
                  <a:lnTo>
                    <a:pt x="936754" y="3521"/>
                  </a:lnTo>
                  <a:lnTo>
                    <a:pt x="888873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289175" y="3000882"/>
              <a:ext cx="350520" cy="351790"/>
            </a:xfrm>
            <a:custGeom>
              <a:avLst/>
              <a:gdLst/>
              <a:ahLst/>
              <a:cxnLst/>
              <a:rect l="l" t="t" r="r" b="b"/>
              <a:pathLst>
                <a:path w="350519" h="351789">
                  <a:moveTo>
                    <a:pt x="175260" y="0"/>
                  </a:moveTo>
                  <a:lnTo>
                    <a:pt x="128675" y="6281"/>
                  </a:lnTo>
                  <a:lnTo>
                    <a:pt x="86811" y="24007"/>
                  </a:lnTo>
                  <a:lnTo>
                    <a:pt x="51339" y="51498"/>
                  </a:lnTo>
                  <a:lnTo>
                    <a:pt x="23932" y="87074"/>
                  </a:lnTo>
                  <a:lnTo>
                    <a:pt x="6261" y="129057"/>
                  </a:lnTo>
                  <a:lnTo>
                    <a:pt x="0" y="175767"/>
                  </a:lnTo>
                  <a:lnTo>
                    <a:pt x="6261" y="222585"/>
                  </a:lnTo>
                  <a:lnTo>
                    <a:pt x="23932" y="264639"/>
                  </a:lnTo>
                  <a:lnTo>
                    <a:pt x="51339" y="300259"/>
                  </a:lnTo>
                  <a:lnTo>
                    <a:pt x="86811" y="327772"/>
                  </a:lnTo>
                  <a:lnTo>
                    <a:pt x="128675" y="345507"/>
                  </a:lnTo>
                  <a:lnTo>
                    <a:pt x="175260" y="351789"/>
                  </a:lnTo>
                  <a:lnTo>
                    <a:pt x="221878" y="345507"/>
                  </a:lnTo>
                  <a:lnTo>
                    <a:pt x="263731" y="327772"/>
                  </a:lnTo>
                  <a:lnTo>
                    <a:pt x="299164" y="300259"/>
                  </a:lnTo>
                  <a:lnTo>
                    <a:pt x="326521" y="264639"/>
                  </a:lnTo>
                  <a:lnTo>
                    <a:pt x="344149" y="222585"/>
                  </a:lnTo>
                  <a:lnTo>
                    <a:pt x="350393" y="175767"/>
                  </a:lnTo>
                  <a:lnTo>
                    <a:pt x="344149" y="129057"/>
                  </a:lnTo>
                  <a:lnTo>
                    <a:pt x="326521" y="87074"/>
                  </a:lnTo>
                  <a:lnTo>
                    <a:pt x="299164" y="51498"/>
                  </a:lnTo>
                  <a:lnTo>
                    <a:pt x="263731" y="24007"/>
                  </a:lnTo>
                  <a:lnTo>
                    <a:pt x="221878" y="6281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9819" y="3054095"/>
              <a:ext cx="188975" cy="245363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0968" y="3193033"/>
              <a:ext cx="51815" cy="33274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2141347" y="3586734"/>
            <a:ext cx="622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Microsoft Sans Serif"/>
                <a:cs typeface="Microsoft Sans Serif"/>
              </a:rPr>
              <a:t>Developer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2619692" y="3815905"/>
            <a:ext cx="954405" cy="956310"/>
            <a:chOff x="2619692" y="3815905"/>
            <a:chExt cx="954405" cy="956310"/>
          </a:xfrm>
        </p:grpSpPr>
        <p:sp>
          <p:nvSpPr>
            <p:cNvPr id="67" name="object 67" descr=""/>
            <p:cNvSpPr/>
            <p:nvPr/>
          </p:nvSpPr>
          <p:spPr>
            <a:xfrm>
              <a:off x="2624454" y="3820667"/>
              <a:ext cx="944880" cy="946785"/>
            </a:xfrm>
            <a:custGeom>
              <a:avLst/>
              <a:gdLst/>
              <a:ahLst/>
              <a:cxnLst/>
              <a:rect l="l" t="t" r="r" b="b"/>
              <a:pathLst>
                <a:path w="944879" h="946785">
                  <a:moveTo>
                    <a:pt x="472313" y="0"/>
                  </a:moveTo>
                  <a:lnTo>
                    <a:pt x="424104" y="2448"/>
                  </a:lnTo>
                  <a:lnTo>
                    <a:pt x="377269" y="9633"/>
                  </a:lnTo>
                  <a:lnTo>
                    <a:pt x="332047" y="21315"/>
                  </a:lnTo>
                  <a:lnTo>
                    <a:pt x="288678" y="37254"/>
                  </a:lnTo>
                  <a:lnTo>
                    <a:pt x="247402" y="57210"/>
                  </a:lnTo>
                  <a:lnTo>
                    <a:pt x="208458" y="80943"/>
                  </a:lnTo>
                  <a:lnTo>
                    <a:pt x="172086" y="108212"/>
                  </a:lnTo>
                  <a:lnTo>
                    <a:pt x="138525" y="138779"/>
                  </a:lnTo>
                  <a:lnTo>
                    <a:pt x="108015" y="172402"/>
                  </a:lnTo>
                  <a:lnTo>
                    <a:pt x="80795" y="208843"/>
                  </a:lnTo>
                  <a:lnTo>
                    <a:pt x="57106" y="247860"/>
                  </a:lnTo>
                  <a:lnTo>
                    <a:pt x="37187" y="289214"/>
                  </a:lnTo>
                  <a:lnTo>
                    <a:pt x="21277" y="332666"/>
                  </a:lnTo>
                  <a:lnTo>
                    <a:pt x="9616" y="377974"/>
                  </a:lnTo>
                  <a:lnTo>
                    <a:pt x="2444" y="424899"/>
                  </a:lnTo>
                  <a:lnTo>
                    <a:pt x="0" y="473201"/>
                  </a:lnTo>
                  <a:lnTo>
                    <a:pt x="2396" y="520545"/>
                  </a:lnTo>
                  <a:lnTo>
                    <a:pt x="2444" y="521481"/>
                  </a:lnTo>
                  <a:lnTo>
                    <a:pt x="9616" y="568387"/>
                  </a:lnTo>
                  <a:lnTo>
                    <a:pt x="21277" y="613679"/>
                  </a:lnTo>
                  <a:lnTo>
                    <a:pt x="37187" y="657115"/>
                  </a:lnTo>
                  <a:lnTo>
                    <a:pt x="57106" y="698457"/>
                  </a:lnTo>
                  <a:lnTo>
                    <a:pt x="80795" y="737464"/>
                  </a:lnTo>
                  <a:lnTo>
                    <a:pt x="108015" y="773896"/>
                  </a:lnTo>
                  <a:lnTo>
                    <a:pt x="138525" y="807513"/>
                  </a:lnTo>
                  <a:lnTo>
                    <a:pt x="172086" y="838074"/>
                  </a:lnTo>
                  <a:lnTo>
                    <a:pt x="208458" y="865340"/>
                  </a:lnTo>
                  <a:lnTo>
                    <a:pt x="247402" y="889070"/>
                  </a:lnTo>
                  <a:lnTo>
                    <a:pt x="288678" y="909024"/>
                  </a:lnTo>
                  <a:lnTo>
                    <a:pt x="332047" y="924962"/>
                  </a:lnTo>
                  <a:lnTo>
                    <a:pt x="377269" y="936643"/>
                  </a:lnTo>
                  <a:lnTo>
                    <a:pt x="424104" y="943828"/>
                  </a:lnTo>
                  <a:lnTo>
                    <a:pt x="472313" y="946276"/>
                  </a:lnTo>
                  <a:lnTo>
                    <a:pt x="520542" y="943828"/>
                  </a:lnTo>
                  <a:lnTo>
                    <a:pt x="567393" y="936643"/>
                  </a:lnTo>
                  <a:lnTo>
                    <a:pt x="612625" y="924962"/>
                  </a:lnTo>
                  <a:lnTo>
                    <a:pt x="656000" y="909024"/>
                  </a:lnTo>
                  <a:lnTo>
                    <a:pt x="656965" y="908557"/>
                  </a:lnTo>
                  <a:lnTo>
                    <a:pt x="472313" y="908557"/>
                  </a:lnTo>
                  <a:lnTo>
                    <a:pt x="425023" y="905996"/>
                  </a:lnTo>
                  <a:lnTo>
                    <a:pt x="379193" y="898491"/>
                  </a:lnTo>
                  <a:lnTo>
                    <a:pt x="335090" y="886311"/>
                  </a:lnTo>
                  <a:lnTo>
                    <a:pt x="292979" y="869724"/>
                  </a:lnTo>
                  <a:lnTo>
                    <a:pt x="253129" y="848999"/>
                  </a:lnTo>
                  <a:lnTo>
                    <a:pt x="215807" y="824404"/>
                  </a:lnTo>
                  <a:lnTo>
                    <a:pt x="181279" y="796208"/>
                  </a:lnTo>
                  <a:lnTo>
                    <a:pt x="149814" y="764679"/>
                  </a:lnTo>
                  <a:lnTo>
                    <a:pt x="121677" y="730085"/>
                  </a:lnTo>
                  <a:lnTo>
                    <a:pt x="97136" y="692695"/>
                  </a:lnTo>
                  <a:lnTo>
                    <a:pt x="76458" y="652778"/>
                  </a:lnTo>
                  <a:lnTo>
                    <a:pt x="59910" y="610601"/>
                  </a:lnTo>
                  <a:lnTo>
                    <a:pt x="47759" y="566434"/>
                  </a:lnTo>
                  <a:lnTo>
                    <a:pt x="40273" y="520545"/>
                  </a:lnTo>
                  <a:lnTo>
                    <a:pt x="37718" y="473201"/>
                  </a:lnTo>
                  <a:lnTo>
                    <a:pt x="40273" y="425838"/>
                  </a:lnTo>
                  <a:lnTo>
                    <a:pt x="47759" y="379937"/>
                  </a:lnTo>
                  <a:lnTo>
                    <a:pt x="59910" y="335766"/>
                  </a:lnTo>
                  <a:lnTo>
                    <a:pt x="76458" y="293593"/>
                  </a:lnTo>
                  <a:lnTo>
                    <a:pt x="97136" y="253684"/>
                  </a:lnTo>
                  <a:lnTo>
                    <a:pt x="121677" y="216308"/>
                  </a:lnTo>
                  <a:lnTo>
                    <a:pt x="149814" y="181731"/>
                  </a:lnTo>
                  <a:lnTo>
                    <a:pt x="181279" y="150221"/>
                  </a:lnTo>
                  <a:lnTo>
                    <a:pt x="215807" y="122044"/>
                  </a:lnTo>
                  <a:lnTo>
                    <a:pt x="253129" y="97470"/>
                  </a:lnTo>
                  <a:lnTo>
                    <a:pt x="292979" y="76764"/>
                  </a:lnTo>
                  <a:lnTo>
                    <a:pt x="335090" y="60193"/>
                  </a:lnTo>
                  <a:lnTo>
                    <a:pt x="379193" y="48027"/>
                  </a:lnTo>
                  <a:lnTo>
                    <a:pt x="425023" y="40531"/>
                  </a:lnTo>
                  <a:lnTo>
                    <a:pt x="472313" y="37972"/>
                  </a:lnTo>
                  <a:lnTo>
                    <a:pt x="657486" y="37972"/>
                  </a:lnTo>
                  <a:lnTo>
                    <a:pt x="656000" y="37254"/>
                  </a:lnTo>
                  <a:lnTo>
                    <a:pt x="612625" y="21315"/>
                  </a:lnTo>
                  <a:lnTo>
                    <a:pt x="567393" y="9633"/>
                  </a:lnTo>
                  <a:lnTo>
                    <a:pt x="520542" y="2448"/>
                  </a:lnTo>
                  <a:lnTo>
                    <a:pt x="472313" y="0"/>
                  </a:lnTo>
                  <a:close/>
                </a:path>
                <a:path w="944879" h="946785">
                  <a:moveTo>
                    <a:pt x="657486" y="37972"/>
                  </a:moveTo>
                  <a:lnTo>
                    <a:pt x="472313" y="37972"/>
                  </a:lnTo>
                  <a:lnTo>
                    <a:pt x="519580" y="40531"/>
                  </a:lnTo>
                  <a:lnTo>
                    <a:pt x="565394" y="48027"/>
                  </a:lnTo>
                  <a:lnTo>
                    <a:pt x="609487" y="60193"/>
                  </a:lnTo>
                  <a:lnTo>
                    <a:pt x="651591" y="76764"/>
                  </a:lnTo>
                  <a:lnTo>
                    <a:pt x="691439" y="97470"/>
                  </a:lnTo>
                  <a:lnTo>
                    <a:pt x="728763" y="122044"/>
                  </a:lnTo>
                  <a:lnTo>
                    <a:pt x="763295" y="150221"/>
                  </a:lnTo>
                  <a:lnTo>
                    <a:pt x="794767" y="181731"/>
                  </a:lnTo>
                  <a:lnTo>
                    <a:pt x="822912" y="216308"/>
                  </a:lnTo>
                  <a:lnTo>
                    <a:pt x="847461" y="253684"/>
                  </a:lnTo>
                  <a:lnTo>
                    <a:pt x="868147" y="293593"/>
                  </a:lnTo>
                  <a:lnTo>
                    <a:pt x="884703" y="335766"/>
                  </a:lnTo>
                  <a:lnTo>
                    <a:pt x="896860" y="379937"/>
                  </a:lnTo>
                  <a:lnTo>
                    <a:pt x="904350" y="425838"/>
                  </a:lnTo>
                  <a:lnTo>
                    <a:pt x="906907" y="473201"/>
                  </a:lnTo>
                  <a:lnTo>
                    <a:pt x="904352" y="520545"/>
                  </a:lnTo>
                  <a:lnTo>
                    <a:pt x="896866" y="566434"/>
                  </a:lnTo>
                  <a:lnTo>
                    <a:pt x="884715" y="610601"/>
                  </a:lnTo>
                  <a:lnTo>
                    <a:pt x="868167" y="652778"/>
                  </a:lnTo>
                  <a:lnTo>
                    <a:pt x="847489" y="692695"/>
                  </a:lnTo>
                  <a:lnTo>
                    <a:pt x="822948" y="730085"/>
                  </a:lnTo>
                  <a:lnTo>
                    <a:pt x="794811" y="764679"/>
                  </a:lnTo>
                  <a:lnTo>
                    <a:pt x="763346" y="796208"/>
                  </a:lnTo>
                  <a:lnTo>
                    <a:pt x="728818" y="824404"/>
                  </a:lnTo>
                  <a:lnTo>
                    <a:pt x="691496" y="848999"/>
                  </a:lnTo>
                  <a:lnTo>
                    <a:pt x="651646" y="869724"/>
                  </a:lnTo>
                  <a:lnTo>
                    <a:pt x="609535" y="886311"/>
                  </a:lnTo>
                  <a:lnTo>
                    <a:pt x="565432" y="898491"/>
                  </a:lnTo>
                  <a:lnTo>
                    <a:pt x="519602" y="905996"/>
                  </a:lnTo>
                  <a:lnTo>
                    <a:pt x="472313" y="908557"/>
                  </a:lnTo>
                  <a:lnTo>
                    <a:pt x="656965" y="908557"/>
                  </a:lnTo>
                  <a:lnTo>
                    <a:pt x="697279" y="889070"/>
                  </a:lnTo>
                  <a:lnTo>
                    <a:pt x="736223" y="865340"/>
                  </a:lnTo>
                  <a:lnTo>
                    <a:pt x="772592" y="838074"/>
                  </a:lnTo>
                  <a:lnTo>
                    <a:pt x="806148" y="807513"/>
                  </a:lnTo>
                  <a:lnTo>
                    <a:pt x="836651" y="773896"/>
                  </a:lnTo>
                  <a:lnTo>
                    <a:pt x="863863" y="737464"/>
                  </a:lnTo>
                  <a:lnTo>
                    <a:pt x="887544" y="698457"/>
                  </a:lnTo>
                  <a:lnTo>
                    <a:pt x="907456" y="657115"/>
                  </a:lnTo>
                  <a:lnTo>
                    <a:pt x="923359" y="613679"/>
                  </a:lnTo>
                  <a:lnTo>
                    <a:pt x="935014" y="568387"/>
                  </a:lnTo>
                  <a:lnTo>
                    <a:pt x="942183" y="521481"/>
                  </a:lnTo>
                  <a:lnTo>
                    <a:pt x="944625" y="473201"/>
                  </a:lnTo>
                  <a:lnTo>
                    <a:pt x="942230" y="425838"/>
                  </a:lnTo>
                  <a:lnTo>
                    <a:pt x="935014" y="377974"/>
                  </a:lnTo>
                  <a:lnTo>
                    <a:pt x="923359" y="332666"/>
                  </a:lnTo>
                  <a:lnTo>
                    <a:pt x="907456" y="289214"/>
                  </a:lnTo>
                  <a:lnTo>
                    <a:pt x="887544" y="247860"/>
                  </a:lnTo>
                  <a:lnTo>
                    <a:pt x="863863" y="208843"/>
                  </a:lnTo>
                  <a:lnTo>
                    <a:pt x="836651" y="172402"/>
                  </a:lnTo>
                  <a:lnTo>
                    <a:pt x="806148" y="138779"/>
                  </a:lnTo>
                  <a:lnTo>
                    <a:pt x="772592" y="108212"/>
                  </a:lnTo>
                  <a:lnTo>
                    <a:pt x="736223" y="80943"/>
                  </a:lnTo>
                  <a:lnTo>
                    <a:pt x="697279" y="57210"/>
                  </a:lnTo>
                  <a:lnTo>
                    <a:pt x="657486" y="37972"/>
                  </a:lnTo>
                  <a:close/>
                </a:path>
              </a:pathLst>
            </a:custGeom>
            <a:solidFill>
              <a:srgbClr val="F7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624454" y="3820667"/>
              <a:ext cx="944880" cy="946785"/>
            </a:xfrm>
            <a:custGeom>
              <a:avLst/>
              <a:gdLst/>
              <a:ahLst/>
              <a:cxnLst/>
              <a:rect l="l" t="t" r="r" b="b"/>
              <a:pathLst>
                <a:path w="944879" h="946785">
                  <a:moveTo>
                    <a:pt x="472313" y="37972"/>
                  </a:moveTo>
                  <a:lnTo>
                    <a:pt x="519580" y="40531"/>
                  </a:lnTo>
                  <a:lnTo>
                    <a:pt x="565394" y="48027"/>
                  </a:lnTo>
                  <a:lnTo>
                    <a:pt x="609487" y="60193"/>
                  </a:lnTo>
                  <a:lnTo>
                    <a:pt x="651591" y="76764"/>
                  </a:lnTo>
                  <a:lnTo>
                    <a:pt x="691439" y="97470"/>
                  </a:lnTo>
                  <a:lnTo>
                    <a:pt x="728763" y="122044"/>
                  </a:lnTo>
                  <a:lnTo>
                    <a:pt x="763295" y="150221"/>
                  </a:lnTo>
                  <a:lnTo>
                    <a:pt x="794767" y="181731"/>
                  </a:lnTo>
                  <a:lnTo>
                    <a:pt x="822912" y="216308"/>
                  </a:lnTo>
                  <a:lnTo>
                    <a:pt x="847461" y="253684"/>
                  </a:lnTo>
                  <a:lnTo>
                    <a:pt x="868147" y="293593"/>
                  </a:lnTo>
                  <a:lnTo>
                    <a:pt x="884703" y="335766"/>
                  </a:lnTo>
                  <a:lnTo>
                    <a:pt x="896860" y="379937"/>
                  </a:lnTo>
                  <a:lnTo>
                    <a:pt x="904350" y="425838"/>
                  </a:lnTo>
                  <a:lnTo>
                    <a:pt x="906907" y="473201"/>
                  </a:lnTo>
                  <a:lnTo>
                    <a:pt x="904352" y="520545"/>
                  </a:lnTo>
                  <a:lnTo>
                    <a:pt x="896866" y="566434"/>
                  </a:lnTo>
                  <a:lnTo>
                    <a:pt x="884715" y="610601"/>
                  </a:lnTo>
                  <a:lnTo>
                    <a:pt x="868167" y="652778"/>
                  </a:lnTo>
                  <a:lnTo>
                    <a:pt x="847489" y="692695"/>
                  </a:lnTo>
                  <a:lnTo>
                    <a:pt x="822948" y="730085"/>
                  </a:lnTo>
                  <a:lnTo>
                    <a:pt x="794811" y="764679"/>
                  </a:lnTo>
                  <a:lnTo>
                    <a:pt x="763346" y="796208"/>
                  </a:lnTo>
                  <a:lnTo>
                    <a:pt x="728818" y="824404"/>
                  </a:lnTo>
                  <a:lnTo>
                    <a:pt x="691496" y="848999"/>
                  </a:lnTo>
                  <a:lnTo>
                    <a:pt x="651646" y="869724"/>
                  </a:lnTo>
                  <a:lnTo>
                    <a:pt x="609535" y="886311"/>
                  </a:lnTo>
                  <a:lnTo>
                    <a:pt x="565432" y="898491"/>
                  </a:lnTo>
                  <a:lnTo>
                    <a:pt x="519602" y="905996"/>
                  </a:lnTo>
                  <a:lnTo>
                    <a:pt x="472313" y="908557"/>
                  </a:lnTo>
                  <a:lnTo>
                    <a:pt x="425023" y="905996"/>
                  </a:lnTo>
                  <a:lnTo>
                    <a:pt x="379193" y="898491"/>
                  </a:lnTo>
                  <a:lnTo>
                    <a:pt x="335090" y="886311"/>
                  </a:lnTo>
                  <a:lnTo>
                    <a:pt x="292979" y="869724"/>
                  </a:lnTo>
                  <a:lnTo>
                    <a:pt x="253129" y="848999"/>
                  </a:lnTo>
                  <a:lnTo>
                    <a:pt x="215807" y="824404"/>
                  </a:lnTo>
                  <a:lnTo>
                    <a:pt x="181279" y="796208"/>
                  </a:lnTo>
                  <a:lnTo>
                    <a:pt x="149814" y="764679"/>
                  </a:lnTo>
                  <a:lnTo>
                    <a:pt x="121677" y="730085"/>
                  </a:lnTo>
                  <a:lnTo>
                    <a:pt x="97136" y="692695"/>
                  </a:lnTo>
                  <a:lnTo>
                    <a:pt x="76458" y="652778"/>
                  </a:lnTo>
                  <a:lnTo>
                    <a:pt x="59910" y="610601"/>
                  </a:lnTo>
                  <a:lnTo>
                    <a:pt x="47759" y="566434"/>
                  </a:lnTo>
                  <a:lnTo>
                    <a:pt x="40273" y="520545"/>
                  </a:lnTo>
                  <a:lnTo>
                    <a:pt x="37718" y="473201"/>
                  </a:lnTo>
                  <a:lnTo>
                    <a:pt x="40273" y="425838"/>
                  </a:lnTo>
                  <a:lnTo>
                    <a:pt x="47759" y="379937"/>
                  </a:lnTo>
                  <a:lnTo>
                    <a:pt x="59910" y="335766"/>
                  </a:lnTo>
                  <a:lnTo>
                    <a:pt x="76458" y="293593"/>
                  </a:lnTo>
                  <a:lnTo>
                    <a:pt x="97136" y="253684"/>
                  </a:lnTo>
                  <a:lnTo>
                    <a:pt x="121677" y="216308"/>
                  </a:lnTo>
                  <a:lnTo>
                    <a:pt x="149814" y="181731"/>
                  </a:lnTo>
                  <a:lnTo>
                    <a:pt x="181279" y="150221"/>
                  </a:lnTo>
                  <a:lnTo>
                    <a:pt x="215807" y="122044"/>
                  </a:lnTo>
                  <a:lnTo>
                    <a:pt x="253129" y="97470"/>
                  </a:lnTo>
                  <a:lnTo>
                    <a:pt x="292979" y="76764"/>
                  </a:lnTo>
                  <a:lnTo>
                    <a:pt x="335090" y="60193"/>
                  </a:lnTo>
                  <a:lnTo>
                    <a:pt x="379193" y="48027"/>
                  </a:lnTo>
                  <a:lnTo>
                    <a:pt x="425023" y="40531"/>
                  </a:lnTo>
                  <a:lnTo>
                    <a:pt x="472313" y="37972"/>
                  </a:lnTo>
                  <a:close/>
                </a:path>
                <a:path w="944879" h="946785">
                  <a:moveTo>
                    <a:pt x="472313" y="0"/>
                  </a:moveTo>
                  <a:lnTo>
                    <a:pt x="424104" y="2448"/>
                  </a:lnTo>
                  <a:lnTo>
                    <a:pt x="377269" y="9633"/>
                  </a:lnTo>
                  <a:lnTo>
                    <a:pt x="332047" y="21315"/>
                  </a:lnTo>
                  <a:lnTo>
                    <a:pt x="288678" y="37254"/>
                  </a:lnTo>
                  <a:lnTo>
                    <a:pt x="247402" y="57210"/>
                  </a:lnTo>
                  <a:lnTo>
                    <a:pt x="208458" y="80943"/>
                  </a:lnTo>
                  <a:lnTo>
                    <a:pt x="172086" y="108212"/>
                  </a:lnTo>
                  <a:lnTo>
                    <a:pt x="138525" y="138779"/>
                  </a:lnTo>
                  <a:lnTo>
                    <a:pt x="108015" y="172402"/>
                  </a:lnTo>
                  <a:lnTo>
                    <a:pt x="80795" y="208843"/>
                  </a:lnTo>
                  <a:lnTo>
                    <a:pt x="57106" y="247860"/>
                  </a:lnTo>
                  <a:lnTo>
                    <a:pt x="37187" y="289214"/>
                  </a:lnTo>
                  <a:lnTo>
                    <a:pt x="21277" y="332666"/>
                  </a:lnTo>
                  <a:lnTo>
                    <a:pt x="9616" y="377974"/>
                  </a:lnTo>
                  <a:lnTo>
                    <a:pt x="2444" y="424899"/>
                  </a:lnTo>
                  <a:lnTo>
                    <a:pt x="0" y="473201"/>
                  </a:lnTo>
                  <a:lnTo>
                    <a:pt x="2444" y="521481"/>
                  </a:lnTo>
                  <a:lnTo>
                    <a:pt x="9616" y="568387"/>
                  </a:lnTo>
                  <a:lnTo>
                    <a:pt x="21277" y="613679"/>
                  </a:lnTo>
                  <a:lnTo>
                    <a:pt x="37187" y="657115"/>
                  </a:lnTo>
                  <a:lnTo>
                    <a:pt x="57106" y="698457"/>
                  </a:lnTo>
                  <a:lnTo>
                    <a:pt x="80795" y="737464"/>
                  </a:lnTo>
                  <a:lnTo>
                    <a:pt x="108015" y="773896"/>
                  </a:lnTo>
                  <a:lnTo>
                    <a:pt x="138525" y="807513"/>
                  </a:lnTo>
                  <a:lnTo>
                    <a:pt x="172086" y="838074"/>
                  </a:lnTo>
                  <a:lnTo>
                    <a:pt x="208458" y="865340"/>
                  </a:lnTo>
                  <a:lnTo>
                    <a:pt x="247402" y="889070"/>
                  </a:lnTo>
                  <a:lnTo>
                    <a:pt x="288678" y="909024"/>
                  </a:lnTo>
                  <a:lnTo>
                    <a:pt x="332047" y="924962"/>
                  </a:lnTo>
                  <a:lnTo>
                    <a:pt x="377269" y="936643"/>
                  </a:lnTo>
                  <a:lnTo>
                    <a:pt x="424104" y="943828"/>
                  </a:lnTo>
                  <a:lnTo>
                    <a:pt x="472313" y="946276"/>
                  </a:lnTo>
                  <a:lnTo>
                    <a:pt x="520542" y="943828"/>
                  </a:lnTo>
                  <a:lnTo>
                    <a:pt x="567393" y="936643"/>
                  </a:lnTo>
                  <a:lnTo>
                    <a:pt x="612625" y="924962"/>
                  </a:lnTo>
                  <a:lnTo>
                    <a:pt x="656000" y="909024"/>
                  </a:lnTo>
                  <a:lnTo>
                    <a:pt x="697279" y="889070"/>
                  </a:lnTo>
                  <a:lnTo>
                    <a:pt x="736223" y="865340"/>
                  </a:lnTo>
                  <a:lnTo>
                    <a:pt x="772592" y="838074"/>
                  </a:lnTo>
                  <a:lnTo>
                    <a:pt x="806148" y="807513"/>
                  </a:lnTo>
                  <a:lnTo>
                    <a:pt x="836651" y="773896"/>
                  </a:lnTo>
                  <a:lnTo>
                    <a:pt x="863863" y="737464"/>
                  </a:lnTo>
                  <a:lnTo>
                    <a:pt x="887544" y="698457"/>
                  </a:lnTo>
                  <a:lnTo>
                    <a:pt x="907456" y="657115"/>
                  </a:lnTo>
                  <a:lnTo>
                    <a:pt x="923359" y="613679"/>
                  </a:lnTo>
                  <a:lnTo>
                    <a:pt x="935014" y="568387"/>
                  </a:lnTo>
                  <a:lnTo>
                    <a:pt x="942183" y="521481"/>
                  </a:lnTo>
                  <a:lnTo>
                    <a:pt x="944625" y="473201"/>
                  </a:lnTo>
                  <a:lnTo>
                    <a:pt x="942183" y="424899"/>
                  </a:lnTo>
                  <a:lnTo>
                    <a:pt x="935014" y="377974"/>
                  </a:lnTo>
                  <a:lnTo>
                    <a:pt x="923359" y="332666"/>
                  </a:lnTo>
                  <a:lnTo>
                    <a:pt x="907456" y="289214"/>
                  </a:lnTo>
                  <a:lnTo>
                    <a:pt x="887544" y="247860"/>
                  </a:lnTo>
                  <a:lnTo>
                    <a:pt x="863863" y="208843"/>
                  </a:lnTo>
                  <a:lnTo>
                    <a:pt x="836651" y="172402"/>
                  </a:lnTo>
                  <a:lnTo>
                    <a:pt x="806148" y="138779"/>
                  </a:lnTo>
                  <a:lnTo>
                    <a:pt x="772592" y="108212"/>
                  </a:lnTo>
                  <a:lnTo>
                    <a:pt x="736223" y="80943"/>
                  </a:lnTo>
                  <a:lnTo>
                    <a:pt x="697279" y="57210"/>
                  </a:lnTo>
                  <a:lnTo>
                    <a:pt x="656000" y="37254"/>
                  </a:lnTo>
                  <a:lnTo>
                    <a:pt x="612625" y="21315"/>
                  </a:lnTo>
                  <a:lnTo>
                    <a:pt x="567393" y="9633"/>
                  </a:lnTo>
                  <a:lnTo>
                    <a:pt x="520542" y="2448"/>
                  </a:lnTo>
                  <a:lnTo>
                    <a:pt x="472313" y="0"/>
                  </a:lnTo>
                  <a:close/>
                </a:path>
              </a:pathLst>
            </a:custGeom>
            <a:ln w="9525">
              <a:solidFill>
                <a:srgbClr val="F7FA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2803398" y="4213352"/>
            <a:ext cx="5321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0F171E"/>
                </a:solidFill>
                <a:latin typeface="Microsoft Sans Serif"/>
                <a:cs typeface="Microsoft Sans Serif"/>
              </a:rPr>
              <a:t>Team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0" name="object 7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451593" y="250393"/>
            <a:ext cx="21012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Summary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from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Whiteboard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architecture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50163" y="1628978"/>
            <a:ext cx="169798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3E3E3E"/>
                </a:solidFill>
                <a:latin typeface="Arial"/>
                <a:cs typeface="Arial"/>
              </a:rPr>
              <a:t>Persistent</a:t>
            </a:r>
            <a:r>
              <a:rPr dirty="0" sz="1800" spc="12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3E3E3E"/>
                </a:solidFill>
                <a:latin typeface="Arial"/>
                <a:cs typeface="Arial"/>
              </a:rPr>
              <a:t>Disk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59586" y="3495497"/>
            <a:ext cx="142049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3E3E3E"/>
                </a:solidFill>
                <a:latin typeface="Arial"/>
                <a:cs typeface="Arial"/>
              </a:rPr>
              <a:t>VPC</a:t>
            </a:r>
            <a:r>
              <a:rPr dirty="0" sz="1800" spc="-11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3E3E3E"/>
                </a:solidFill>
                <a:latin typeface="Arial"/>
                <a:cs typeface="Arial"/>
              </a:rPr>
              <a:t>Firewall</a:t>
            </a:r>
            <a:endParaRPr sz="1800">
              <a:latin typeface="Arial"/>
              <a:cs typeface="Arial"/>
            </a:endParaRPr>
          </a:p>
          <a:p>
            <a:pPr marL="803275">
              <a:lnSpc>
                <a:spcPct val="100000"/>
              </a:lnSpc>
              <a:spcBef>
                <a:spcPts val="5"/>
              </a:spcBef>
            </a:pPr>
            <a:r>
              <a:rPr dirty="0" sz="1800" spc="-25" b="1">
                <a:solidFill>
                  <a:srgbClr val="3E3E3E"/>
                </a:solidFill>
                <a:latin typeface="Arial"/>
                <a:cs typeface="Arial"/>
              </a:rPr>
              <a:t>Rules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590800" y="774191"/>
            <a:ext cx="9601200" cy="2206625"/>
            <a:chOff x="2590800" y="774191"/>
            <a:chExt cx="9601200" cy="220662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800" y="774191"/>
              <a:ext cx="9601200" cy="220624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418332" y="1475231"/>
              <a:ext cx="8242300" cy="605155"/>
            </a:xfrm>
            <a:custGeom>
              <a:avLst/>
              <a:gdLst/>
              <a:ahLst/>
              <a:cxnLst/>
              <a:rect l="l" t="t" r="r" b="b"/>
              <a:pathLst>
                <a:path w="8242300" h="605155">
                  <a:moveTo>
                    <a:pt x="817930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8179308" y="605027"/>
                  </a:lnTo>
                  <a:lnTo>
                    <a:pt x="8203644" y="600122"/>
                  </a:lnTo>
                  <a:lnTo>
                    <a:pt x="8223504" y="586739"/>
                  </a:lnTo>
                  <a:lnTo>
                    <a:pt x="8236886" y="566880"/>
                  </a:lnTo>
                  <a:lnTo>
                    <a:pt x="8241792" y="542543"/>
                  </a:lnTo>
                  <a:lnTo>
                    <a:pt x="8241792" y="62483"/>
                  </a:lnTo>
                  <a:lnTo>
                    <a:pt x="8236886" y="38147"/>
                  </a:lnTo>
                  <a:lnTo>
                    <a:pt x="8223504" y="18287"/>
                  </a:lnTo>
                  <a:lnTo>
                    <a:pt x="8203644" y="4905"/>
                  </a:lnTo>
                  <a:lnTo>
                    <a:pt x="8179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600450" y="1550288"/>
            <a:ext cx="773938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latin typeface="Microsoft Sans Serif"/>
                <a:cs typeface="Microsoft Sans Serif"/>
              </a:rPr>
              <a:t>Persistent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disks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are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durable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network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storage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devices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80">
                <a:latin typeface="Microsoft Sans Serif"/>
                <a:cs typeface="Microsoft Sans Serif"/>
              </a:rPr>
              <a:t>that</a:t>
            </a:r>
            <a:r>
              <a:rPr dirty="0" sz="1400" spc="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your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instances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can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access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like </a:t>
            </a:r>
            <a:r>
              <a:rPr dirty="0" sz="1400" spc="-10">
                <a:latin typeface="Microsoft Sans Serif"/>
                <a:cs typeface="Microsoft Sans Serif"/>
              </a:rPr>
              <a:t>physical disks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in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50">
                <a:latin typeface="Microsoft Sans Serif"/>
                <a:cs typeface="Microsoft Sans Serif"/>
              </a:rPr>
              <a:t>a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desktop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or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a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server.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590800" y="1459991"/>
            <a:ext cx="9601200" cy="2206625"/>
            <a:chOff x="2590800" y="1459991"/>
            <a:chExt cx="9601200" cy="2206625"/>
          </a:xfrm>
        </p:grpSpPr>
        <p:sp>
          <p:nvSpPr>
            <p:cNvPr id="13" name="object 13" descr=""/>
            <p:cNvSpPr/>
            <p:nvPr/>
          </p:nvSpPr>
          <p:spPr>
            <a:xfrm>
              <a:off x="2785871" y="1475231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3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956677" y="1815885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287751" y="0"/>
                  </a:moveTo>
                  <a:lnTo>
                    <a:pt x="219628" y="0"/>
                  </a:lnTo>
                  <a:lnTo>
                    <a:pt x="219628" y="82771"/>
                  </a:lnTo>
                  <a:lnTo>
                    <a:pt x="0" y="82771"/>
                  </a:lnTo>
                  <a:lnTo>
                    <a:pt x="0" y="150545"/>
                  </a:lnTo>
                  <a:lnTo>
                    <a:pt x="287752" y="150545"/>
                  </a:lnTo>
                  <a:lnTo>
                    <a:pt x="287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956677" y="1815885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219628" y="0"/>
                  </a:moveTo>
                  <a:lnTo>
                    <a:pt x="219628" y="82771"/>
                  </a:lnTo>
                  <a:lnTo>
                    <a:pt x="0" y="82771"/>
                  </a:lnTo>
                  <a:lnTo>
                    <a:pt x="0" y="150545"/>
                  </a:lnTo>
                  <a:lnTo>
                    <a:pt x="287752" y="150545"/>
                  </a:lnTo>
                  <a:lnTo>
                    <a:pt x="287751" y="0"/>
                  </a:lnTo>
                  <a:lnTo>
                    <a:pt x="219628" y="0"/>
                  </a:lnTo>
                  <a:close/>
                </a:path>
              </a:pathLst>
            </a:custGeom>
            <a:ln w="211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956677" y="1604972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287751" y="0"/>
                  </a:moveTo>
                  <a:lnTo>
                    <a:pt x="0" y="0"/>
                  </a:lnTo>
                  <a:lnTo>
                    <a:pt x="0" y="150548"/>
                  </a:lnTo>
                  <a:lnTo>
                    <a:pt x="68123" y="150548"/>
                  </a:lnTo>
                  <a:lnTo>
                    <a:pt x="68123" y="67774"/>
                  </a:lnTo>
                  <a:lnTo>
                    <a:pt x="287752" y="67774"/>
                  </a:lnTo>
                  <a:lnTo>
                    <a:pt x="287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956677" y="1604972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68123" y="150548"/>
                  </a:moveTo>
                  <a:lnTo>
                    <a:pt x="68123" y="67774"/>
                  </a:lnTo>
                  <a:lnTo>
                    <a:pt x="287752" y="67774"/>
                  </a:lnTo>
                  <a:lnTo>
                    <a:pt x="287751" y="0"/>
                  </a:lnTo>
                  <a:lnTo>
                    <a:pt x="0" y="0"/>
                  </a:lnTo>
                  <a:lnTo>
                    <a:pt x="0" y="150548"/>
                  </a:lnTo>
                  <a:lnTo>
                    <a:pt x="68123" y="150548"/>
                  </a:lnTo>
                  <a:close/>
                </a:path>
              </a:pathLst>
            </a:custGeom>
            <a:ln w="211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956677" y="1710338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287751" y="0"/>
                  </a:moveTo>
                  <a:lnTo>
                    <a:pt x="106090" y="0"/>
                  </a:lnTo>
                  <a:lnTo>
                    <a:pt x="106090" y="82955"/>
                  </a:lnTo>
                  <a:lnTo>
                    <a:pt x="0" y="82955"/>
                  </a:lnTo>
                  <a:lnTo>
                    <a:pt x="0" y="150726"/>
                  </a:lnTo>
                  <a:lnTo>
                    <a:pt x="181661" y="150726"/>
                  </a:lnTo>
                  <a:lnTo>
                    <a:pt x="181661" y="67774"/>
                  </a:lnTo>
                  <a:lnTo>
                    <a:pt x="287751" y="67774"/>
                  </a:lnTo>
                  <a:lnTo>
                    <a:pt x="287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956677" y="1710338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106090" y="0"/>
                  </a:moveTo>
                  <a:lnTo>
                    <a:pt x="106090" y="82955"/>
                  </a:lnTo>
                  <a:lnTo>
                    <a:pt x="0" y="82955"/>
                  </a:lnTo>
                  <a:lnTo>
                    <a:pt x="0" y="150726"/>
                  </a:lnTo>
                  <a:lnTo>
                    <a:pt x="181661" y="150726"/>
                  </a:lnTo>
                  <a:lnTo>
                    <a:pt x="181661" y="67774"/>
                  </a:lnTo>
                  <a:lnTo>
                    <a:pt x="287751" y="67774"/>
                  </a:lnTo>
                  <a:lnTo>
                    <a:pt x="287751" y="0"/>
                  </a:lnTo>
                  <a:lnTo>
                    <a:pt x="106090" y="0"/>
                  </a:lnTo>
                  <a:close/>
                </a:path>
              </a:pathLst>
            </a:custGeom>
            <a:ln w="211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800" y="1459991"/>
              <a:ext cx="9601200" cy="220624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418332" y="2161031"/>
              <a:ext cx="8242300" cy="605155"/>
            </a:xfrm>
            <a:custGeom>
              <a:avLst/>
              <a:gdLst/>
              <a:ahLst/>
              <a:cxnLst/>
              <a:rect l="l" t="t" r="r" b="b"/>
              <a:pathLst>
                <a:path w="8242300" h="605155">
                  <a:moveTo>
                    <a:pt x="817930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8179308" y="605027"/>
                  </a:lnTo>
                  <a:lnTo>
                    <a:pt x="8203644" y="600122"/>
                  </a:lnTo>
                  <a:lnTo>
                    <a:pt x="8223504" y="586739"/>
                  </a:lnTo>
                  <a:lnTo>
                    <a:pt x="8236886" y="566880"/>
                  </a:lnTo>
                  <a:lnTo>
                    <a:pt x="8241792" y="542543"/>
                  </a:lnTo>
                  <a:lnTo>
                    <a:pt x="8241792" y="62483"/>
                  </a:lnTo>
                  <a:lnTo>
                    <a:pt x="8236886" y="38147"/>
                  </a:lnTo>
                  <a:lnTo>
                    <a:pt x="8223504" y="18287"/>
                  </a:lnTo>
                  <a:lnTo>
                    <a:pt x="8203644" y="4905"/>
                  </a:lnTo>
                  <a:lnTo>
                    <a:pt x="8179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3600450" y="2333370"/>
            <a:ext cx="60159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Sans Serif"/>
                <a:cs typeface="Microsoft Sans Serif"/>
              </a:rPr>
              <a:t>The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data on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each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persistent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disk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is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50">
                <a:latin typeface="Microsoft Sans Serif"/>
                <a:cs typeface="Microsoft Sans Serif"/>
              </a:rPr>
              <a:t>distributed</a:t>
            </a:r>
            <a:r>
              <a:rPr dirty="0" sz="1400" spc="-25">
                <a:latin typeface="Microsoft Sans Serif"/>
                <a:cs typeface="Microsoft Sans Serif"/>
              </a:rPr>
              <a:t> across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several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physical</a:t>
            </a:r>
            <a:r>
              <a:rPr dirty="0" sz="1400" spc="-10">
                <a:latin typeface="Microsoft Sans Serif"/>
                <a:cs typeface="Microsoft Sans Serif"/>
              </a:rPr>
              <a:t> disks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2590800" y="2161032"/>
            <a:ext cx="9601200" cy="2819400"/>
            <a:chOff x="2590800" y="2161032"/>
            <a:chExt cx="9601200" cy="2819400"/>
          </a:xfrm>
        </p:grpSpPr>
        <p:sp>
          <p:nvSpPr>
            <p:cNvPr id="24" name="object 24" descr=""/>
            <p:cNvSpPr/>
            <p:nvPr/>
          </p:nvSpPr>
          <p:spPr>
            <a:xfrm>
              <a:off x="2785871" y="2161032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3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56677" y="2497113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287751" y="0"/>
                  </a:moveTo>
                  <a:lnTo>
                    <a:pt x="219628" y="0"/>
                  </a:lnTo>
                  <a:lnTo>
                    <a:pt x="219628" y="82771"/>
                  </a:lnTo>
                  <a:lnTo>
                    <a:pt x="0" y="82771"/>
                  </a:lnTo>
                  <a:lnTo>
                    <a:pt x="0" y="150545"/>
                  </a:lnTo>
                  <a:lnTo>
                    <a:pt x="287752" y="150545"/>
                  </a:lnTo>
                  <a:lnTo>
                    <a:pt x="287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56677" y="2497113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219628" y="0"/>
                  </a:moveTo>
                  <a:lnTo>
                    <a:pt x="219628" y="82771"/>
                  </a:lnTo>
                  <a:lnTo>
                    <a:pt x="0" y="82771"/>
                  </a:lnTo>
                  <a:lnTo>
                    <a:pt x="0" y="150545"/>
                  </a:lnTo>
                  <a:lnTo>
                    <a:pt x="287752" y="150545"/>
                  </a:lnTo>
                  <a:lnTo>
                    <a:pt x="287751" y="0"/>
                  </a:lnTo>
                  <a:lnTo>
                    <a:pt x="219628" y="0"/>
                  </a:lnTo>
                  <a:close/>
                </a:path>
              </a:pathLst>
            </a:custGeom>
            <a:ln w="211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956677" y="2286200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287751" y="0"/>
                  </a:moveTo>
                  <a:lnTo>
                    <a:pt x="0" y="0"/>
                  </a:lnTo>
                  <a:lnTo>
                    <a:pt x="0" y="150548"/>
                  </a:lnTo>
                  <a:lnTo>
                    <a:pt x="68123" y="150548"/>
                  </a:lnTo>
                  <a:lnTo>
                    <a:pt x="68123" y="67774"/>
                  </a:lnTo>
                  <a:lnTo>
                    <a:pt x="287752" y="67774"/>
                  </a:lnTo>
                  <a:lnTo>
                    <a:pt x="287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56677" y="2286200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68123" y="150548"/>
                  </a:moveTo>
                  <a:lnTo>
                    <a:pt x="68123" y="67774"/>
                  </a:lnTo>
                  <a:lnTo>
                    <a:pt x="287752" y="67774"/>
                  </a:lnTo>
                  <a:lnTo>
                    <a:pt x="287751" y="0"/>
                  </a:lnTo>
                  <a:lnTo>
                    <a:pt x="0" y="0"/>
                  </a:lnTo>
                  <a:lnTo>
                    <a:pt x="0" y="150548"/>
                  </a:lnTo>
                  <a:lnTo>
                    <a:pt x="68123" y="150548"/>
                  </a:lnTo>
                  <a:close/>
                </a:path>
              </a:pathLst>
            </a:custGeom>
            <a:ln w="211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956677" y="2391566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287751" y="0"/>
                  </a:moveTo>
                  <a:lnTo>
                    <a:pt x="106090" y="0"/>
                  </a:lnTo>
                  <a:lnTo>
                    <a:pt x="106090" y="82955"/>
                  </a:lnTo>
                  <a:lnTo>
                    <a:pt x="0" y="82955"/>
                  </a:lnTo>
                  <a:lnTo>
                    <a:pt x="0" y="150726"/>
                  </a:lnTo>
                  <a:lnTo>
                    <a:pt x="181661" y="150726"/>
                  </a:lnTo>
                  <a:lnTo>
                    <a:pt x="181661" y="67774"/>
                  </a:lnTo>
                  <a:lnTo>
                    <a:pt x="287751" y="67774"/>
                  </a:lnTo>
                  <a:lnTo>
                    <a:pt x="287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956677" y="2391566"/>
              <a:ext cx="288290" cy="151130"/>
            </a:xfrm>
            <a:custGeom>
              <a:avLst/>
              <a:gdLst/>
              <a:ahLst/>
              <a:cxnLst/>
              <a:rect l="l" t="t" r="r" b="b"/>
              <a:pathLst>
                <a:path w="288289" h="151130">
                  <a:moveTo>
                    <a:pt x="106090" y="0"/>
                  </a:moveTo>
                  <a:lnTo>
                    <a:pt x="106090" y="82955"/>
                  </a:lnTo>
                  <a:lnTo>
                    <a:pt x="0" y="82955"/>
                  </a:lnTo>
                  <a:lnTo>
                    <a:pt x="0" y="150726"/>
                  </a:lnTo>
                  <a:lnTo>
                    <a:pt x="181661" y="150726"/>
                  </a:lnTo>
                  <a:lnTo>
                    <a:pt x="181661" y="67774"/>
                  </a:lnTo>
                  <a:lnTo>
                    <a:pt x="287751" y="67774"/>
                  </a:lnTo>
                  <a:lnTo>
                    <a:pt x="287751" y="0"/>
                  </a:lnTo>
                  <a:lnTo>
                    <a:pt x="106090" y="0"/>
                  </a:lnTo>
                  <a:close/>
                </a:path>
              </a:pathLst>
            </a:custGeom>
            <a:ln w="211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800" y="2773680"/>
              <a:ext cx="9601200" cy="220624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3418332" y="3474720"/>
              <a:ext cx="8242300" cy="605155"/>
            </a:xfrm>
            <a:custGeom>
              <a:avLst/>
              <a:gdLst/>
              <a:ahLst/>
              <a:cxnLst/>
              <a:rect l="l" t="t" r="r" b="b"/>
              <a:pathLst>
                <a:path w="8242300" h="605154">
                  <a:moveTo>
                    <a:pt x="817930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8179308" y="605027"/>
                  </a:lnTo>
                  <a:lnTo>
                    <a:pt x="8203644" y="600122"/>
                  </a:lnTo>
                  <a:lnTo>
                    <a:pt x="8223504" y="586739"/>
                  </a:lnTo>
                  <a:lnTo>
                    <a:pt x="8236886" y="566880"/>
                  </a:lnTo>
                  <a:lnTo>
                    <a:pt x="8241792" y="542543"/>
                  </a:lnTo>
                  <a:lnTo>
                    <a:pt x="8241792" y="62483"/>
                  </a:lnTo>
                  <a:lnTo>
                    <a:pt x="8236886" y="38147"/>
                  </a:lnTo>
                  <a:lnTo>
                    <a:pt x="8223504" y="18287"/>
                  </a:lnTo>
                  <a:lnTo>
                    <a:pt x="8203644" y="4905"/>
                  </a:lnTo>
                  <a:lnTo>
                    <a:pt x="8179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3600450" y="3551301"/>
            <a:ext cx="795655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 spc="-95">
                <a:latin typeface="Microsoft Sans Serif"/>
                <a:cs typeface="Microsoft Sans Serif"/>
              </a:rPr>
              <a:t>VPC</a:t>
            </a:r>
            <a:r>
              <a:rPr dirty="0" sz="1400">
                <a:latin typeface="Microsoft Sans Serif"/>
                <a:cs typeface="Microsoft Sans Serif"/>
              </a:rPr>
              <a:t> </a:t>
            </a:r>
            <a:r>
              <a:rPr dirty="0" sz="1400" spc="50">
                <a:latin typeface="Microsoft Sans Serif"/>
                <a:cs typeface="Microsoft Sans Serif"/>
              </a:rPr>
              <a:t>firewall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rules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80">
                <a:latin typeface="Microsoft Sans Serif"/>
                <a:cs typeface="Microsoft Sans Serif"/>
              </a:rPr>
              <a:t>let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you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allow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or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deny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connections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110">
                <a:latin typeface="Microsoft Sans Serif"/>
                <a:cs typeface="Microsoft Sans Serif"/>
              </a:rPr>
              <a:t>to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or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 spc="75">
                <a:latin typeface="Microsoft Sans Serif"/>
                <a:cs typeface="Microsoft Sans Serif"/>
              </a:rPr>
              <a:t>from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your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virtual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machine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(VM)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instances </a:t>
            </a:r>
            <a:r>
              <a:rPr dirty="0" sz="1400">
                <a:latin typeface="Microsoft Sans Serif"/>
                <a:cs typeface="Microsoft Sans Serif"/>
              </a:rPr>
              <a:t>based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on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50">
                <a:latin typeface="Microsoft Sans Serif"/>
                <a:cs typeface="Microsoft Sans Serif"/>
              </a:rPr>
              <a:t>a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configuration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2785872" y="3474720"/>
            <a:ext cx="623570" cy="605155"/>
            <a:chOff x="2785872" y="3474720"/>
            <a:chExt cx="623570" cy="605155"/>
          </a:xfrm>
        </p:grpSpPr>
        <p:sp>
          <p:nvSpPr>
            <p:cNvPr id="35" name="object 35" descr=""/>
            <p:cNvSpPr/>
            <p:nvPr/>
          </p:nvSpPr>
          <p:spPr>
            <a:xfrm>
              <a:off x="2785872" y="3474720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3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919889" y="3599888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160959" y="0"/>
                  </a:moveTo>
                  <a:lnTo>
                    <a:pt x="0" y="0"/>
                  </a:lnTo>
                  <a:lnTo>
                    <a:pt x="0" y="40122"/>
                  </a:lnTo>
                  <a:lnTo>
                    <a:pt x="160959" y="40122"/>
                  </a:lnTo>
                  <a:lnTo>
                    <a:pt x="1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919889" y="3599888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0" y="40122"/>
                  </a:moveTo>
                  <a:lnTo>
                    <a:pt x="160959" y="40122"/>
                  </a:lnTo>
                  <a:lnTo>
                    <a:pt x="160959" y="0"/>
                  </a:lnTo>
                  <a:lnTo>
                    <a:pt x="0" y="0"/>
                  </a:lnTo>
                  <a:lnTo>
                    <a:pt x="0" y="40122"/>
                  </a:lnTo>
                  <a:close/>
                </a:path>
              </a:pathLst>
            </a:custGeom>
            <a:ln w="21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919889" y="3921224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160959" y="0"/>
                  </a:moveTo>
                  <a:lnTo>
                    <a:pt x="0" y="0"/>
                  </a:lnTo>
                  <a:lnTo>
                    <a:pt x="0" y="40122"/>
                  </a:lnTo>
                  <a:lnTo>
                    <a:pt x="160959" y="40122"/>
                  </a:lnTo>
                  <a:lnTo>
                    <a:pt x="1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919889" y="3921224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0" y="40122"/>
                  </a:moveTo>
                  <a:lnTo>
                    <a:pt x="160959" y="40122"/>
                  </a:lnTo>
                  <a:lnTo>
                    <a:pt x="160959" y="0"/>
                  </a:lnTo>
                  <a:lnTo>
                    <a:pt x="0" y="0"/>
                  </a:lnTo>
                  <a:lnTo>
                    <a:pt x="0" y="40122"/>
                  </a:lnTo>
                  <a:close/>
                </a:path>
              </a:pathLst>
            </a:custGeom>
            <a:ln w="21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919889" y="3760558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160959" y="0"/>
                  </a:moveTo>
                  <a:lnTo>
                    <a:pt x="0" y="0"/>
                  </a:lnTo>
                  <a:lnTo>
                    <a:pt x="0" y="40122"/>
                  </a:lnTo>
                  <a:lnTo>
                    <a:pt x="160959" y="40122"/>
                  </a:lnTo>
                  <a:lnTo>
                    <a:pt x="1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919889" y="3760558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0" y="40122"/>
                  </a:moveTo>
                  <a:lnTo>
                    <a:pt x="160959" y="40122"/>
                  </a:lnTo>
                  <a:lnTo>
                    <a:pt x="160959" y="0"/>
                  </a:lnTo>
                  <a:lnTo>
                    <a:pt x="0" y="0"/>
                  </a:lnTo>
                  <a:lnTo>
                    <a:pt x="0" y="40122"/>
                  </a:lnTo>
                  <a:close/>
                </a:path>
              </a:pathLst>
            </a:custGeom>
            <a:ln w="21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121043" y="3599888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160959" y="0"/>
                  </a:moveTo>
                  <a:lnTo>
                    <a:pt x="0" y="0"/>
                  </a:lnTo>
                  <a:lnTo>
                    <a:pt x="0" y="40122"/>
                  </a:lnTo>
                  <a:lnTo>
                    <a:pt x="160959" y="40122"/>
                  </a:lnTo>
                  <a:lnTo>
                    <a:pt x="1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21043" y="3599888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0" y="0"/>
                  </a:moveTo>
                  <a:lnTo>
                    <a:pt x="160959" y="0"/>
                  </a:lnTo>
                  <a:lnTo>
                    <a:pt x="160959" y="40122"/>
                  </a:lnTo>
                  <a:lnTo>
                    <a:pt x="0" y="40122"/>
                  </a:lnTo>
                  <a:lnTo>
                    <a:pt x="0" y="0"/>
                  </a:lnTo>
                  <a:close/>
                </a:path>
              </a:pathLst>
            </a:custGeom>
            <a:ln w="21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121043" y="3921225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160959" y="0"/>
                  </a:moveTo>
                  <a:lnTo>
                    <a:pt x="0" y="0"/>
                  </a:lnTo>
                  <a:lnTo>
                    <a:pt x="0" y="40122"/>
                  </a:lnTo>
                  <a:lnTo>
                    <a:pt x="160959" y="40122"/>
                  </a:lnTo>
                  <a:lnTo>
                    <a:pt x="1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121043" y="3921225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0" y="0"/>
                  </a:moveTo>
                  <a:lnTo>
                    <a:pt x="160959" y="0"/>
                  </a:lnTo>
                  <a:lnTo>
                    <a:pt x="160959" y="40122"/>
                  </a:lnTo>
                  <a:lnTo>
                    <a:pt x="0" y="40122"/>
                  </a:lnTo>
                  <a:lnTo>
                    <a:pt x="0" y="0"/>
                  </a:lnTo>
                  <a:close/>
                </a:path>
              </a:pathLst>
            </a:custGeom>
            <a:ln w="21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21043" y="3760558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160959" y="0"/>
                  </a:moveTo>
                  <a:lnTo>
                    <a:pt x="0" y="0"/>
                  </a:lnTo>
                  <a:lnTo>
                    <a:pt x="0" y="40122"/>
                  </a:lnTo>
                  <a:lnTo>
                    <a:pt x="160959" y="40122"/>
                  </a:lnTo>
                  <a:lnTo>
                    <a:pt x="1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121043" y="3760558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0" y="0"/>
                  </a:moveTo>
                  <a:lnTo>
                    <a:pt x="160959" y="0"/>
                  </a:lnTo>
                  <a:lnTo>
                    <a:pt x="160959" y="40122"/>
                  </a:lnTo>
                  <a:lnTo>
                    <a:pt x="0" y="40122"/>
                  </a:lnTo>
                  <a:lnTo>
                    <a:pt x="0" y="0"/>
                  </a:lnTo>
                  <a:close/>
                </a:path>
              </a:pathLst>
            </a:custGeom>
            <a:ln w="21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020376" y="3680132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160959" y="0"/>
                  </a:moveTo>
                  <a:lnTo>
                    <a:pt x="0" y="0"/>
                  </a:lnTo>
                  <a:lnTo>
                    <a:pt x="0" y="40122"/>
                  </a:lnTo>
                  <a:lnTo>
                    <a:pt x="160959" y="40122"/>
                  </a:lnTo>
                  <a:lnTo>
                    <a:pt x="1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020376" y="3680132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0" y="0"/>
                  </a:moveTo>
                  <a:lnTo>
                    <a:pt x="160959" y="0"/>
                  </a:lnTo>
                  <a:lnTo>
                    <a:pt x="160959" y="40122"/>
                  </a:lnTo>
                  <a:lnTo>
                    <a:pt x="0" y="40122"/>
                  </a:lnTo>
                  <a:lnTo>
                    <a:pt x="0" y="0"/>
                  </a:lnTo>
                  <a:close/>
                </a:path>
              </a:pathLst>
            </a:custGeom>
            <a:ln w="21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020376" y="3840802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160959" y="0"/>
                  </a:moveTo>
                  <a:lnTo>
                    <a:pt x="0" y="0"/>
                  </a:lnTo>
                  <a:lnTo>
                    <a:pt x="0" y="40119"/>
                  </a:lnTo>
                  <a:lnTo>
                    <a:pt x="160959" y="40119"/>
                  </a:lnTo>
                  <a:lnTo>
                    <a:pt x="1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020376" y="3840802"/>
              <a:ext cx="161290" cy="40640"/>
            </a:xfrm>
            <a:custGeom>
              <a:avLst/>
              <a:gdLst/>
              <a:ahLst/>
              <a:cxnLst/>
              <a:rect l="l" t="t" r="r" b="b"/>
              <a:pathLst>
                <a:path w="161289" h="40639">
                  <a:moveTo>
                    <a:pt x="0" y="0"/>
                  </a:moveTo>
                  <a:lnTo>
                    <a:pt x="160959" y="0"/>
                  </a:lnTo>
                  <a:lnTo>
                    <a:pt x="160959" y="40119"/>
                  </a:lnTo>
                  <a:lnTo>
                    <a:pt x="0" y="40119"/>
                  </a:lnTo>
                  <a:lnTo>
                    <a:pt x="0" y="0"/>
                  </a:lnTo>
                  <a:close/>
                </a:path>
              </a:pathLst>
            </a:custGeom>
            <a:ln w="21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919889" y="3680132"/>
              <a:ext cx="60325" cy="40640"/>
            </a:xfrm>
            <a:custGeom>
              <a:avLst/>
              <a:gdLst/>
              <a:ahLst/>
              <a:cxnLst/>
              <a:rect l="l" t="t" r="r" b="b"/>
              <a:pathLst>
                <a:path w="60325" h="40639">
                  <a:moveTo>
                    <a:pt x="60291" y="0"/>
                  </a:moveTo>
                  <a:lnTo>
                    <a:pt x="0" y="0"/>
                  </a:lnTo>
                  <a:lnTo>
                    <a:pt x="0" y="40122"/>
                  </a:lnTo>
                  <a:lnTo>
                    <a:pt x="60291" y="40122"/>
                  </a:lnTo>
                  <a:lnTo>
                    <a:pt x="60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919889" y="3680132"/>
              <a:ext cx="60325" cy="40640"/>
            </a:xfrm>
            <a:custGeom>
              <a:avLst/>
              <a:gdLst/>
              <a:ahLst/>
              <a:cxnLst/>
              <a:rect l="l" t="t" r="r" b="b"/>
              <a:pathLst>
                <a:path w="60325" h="40639">
                  <a:moveTo>
                    <a:pt x="0" y="0"/>
                  </a:moveTo>
                  <a:lnTo>
                    <a:pt x="60291" y="0"/>
                  </a:lnTo>
                  <a:lnTo>
                    <a:pt x="60291" y="40122"/>
                  </a:lnTo>
                  <a:lnTo>
                    <a:pt x="0" y="40122"/>
                  </a:lnTo>
                  <a:lnTo>
                    <a:pt x="0" y="0"/>
                  </a:lnTo>
                  <a:close/>
                </a:path>
              </a:pathLst>
            </a:custGeom>
            <a:ln w="21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919889" y="3840802"/>
              <a:ext cx="60325" cy="40640"/>
            </a:xfrm>
            <a:custGeom>
              <a:avLst/>
              <a:gdLst/>
              <a:ahLst/>
              <a:cxnLst/>
              <a:rect l="l" t="t" r="r" b="b"/>
              <a:pathLst>
                <a:path w="60325" h="40639">
                  <a:moveTo>
                    <a:pt x="60291" y="0"/>
                  </a:moveTo>
                  <a:lnTo>
                    <a:pt x="0" y="0"/>
                  </a:lnTo>
                  <a:lnTo>
                    <a:pt x="0" y="40119"/>
                  </a:lnTo>
                  <a:lnTo>
                    <a:pt x="60291" y="40119"/>
                  </a:lnTo>
                  <a:lnTo>
                    <a:pt x="60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919889" y="3840802"/>
              <a:ext cx="60325" cy="40640"/>
            </a:xfrm>
            <a:custGeom>
              <a:avLst/>
              <a:gdLst/>
              <a:ahLst/>
              <a:cxnLst/>
              <a:rect l="l" t="t" r="r" b="b"/>
              <a:pathLst>
                <a:path w="60325" h="40639">
                  <a:moveTo>
                    <a:pt x="0" y="0"/>
                  </a:moveTo>
                  <a:lnTo>
                    <a:pt x="60291" y="0"/>
                  </a:lnTo>
                  <a:lnTo>
                    <a:pt x="60291" y="40119"/>
                  </a:lnTo>
                  <a:lnTo>
                    <a:pt x="0" y="40119"/>
                  </a:lnTo>
                  <a:lnTo>
                    <a:pt x="0" y="0"/>
                  </a:lnTo>
                  <a:close/>
                </a:path>
              </a:pathLst>
            </a:custGeom>
            <a:ln w="21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221711" y="3680132"/>
              <a:ext cx="60325" cy="40640"/>
            </a:xfrm>
            <a:custGeom>
              <a:avLst/>
              <a:gdLst/>
              <a:ahLst/>
              <a:cxnLst/>
              <a:rect l="l" t="t" r="r" b="b"/>
              <a:pathLst>
                <a:path w="60325" h="40639">
                  <a:moveTo>
                    <a:pt x="60291" y="0"/>
                  </a:moveTo>
                  <a:lnTo>
                    <a:pt x="0" y="0"/>
                  </a:lnTo>
                  <a:lnTo>
                    <a:pt x="0" y="40122"/>
                  </a:lnTo>
                  <a:lnTo>
                    <a:pt x="60291" y="40122"/>
                  </a:lnTo>
                  <a:lnTo>
                    <a:pt x="60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221711" y="3680132"/>
              <a:ext cx="60325" cy="40640"/>
            </a:xfrm>
            <a:custGeom>
              <a:avLst/>
              <a:gdLst/>
              <a:ahLst/>
              <a:cxnLst/>
              <a:rect l="l" t="t" r="r" b="b"/>
              <a:pathLst>
                <a:path w="60325" h="40639">
                  <a:moveTo>
                    <a:pt x="0" y="0"/>
                  </a:moveTo>
                  <a:lnTo>
                    <a:pt x="60291" y="0"/>
                  </a:lnTo>
                  <a:lnTo>
                    <a:pt x="60291" y="40122"/>
                  </a:lnTo>
                  <a:lnTo>
                    <a:pt x="0" y="40122"/>
                  </a:lnTo>
                  <a:lnTo>
                    <a:pt x="0" y="0"/>
                  </a:lnTo>
                  <a:close/>
                </a:path>
              </a:pathLst>
            </a:custGeom>
            <a:ln w="21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221711" y="3840802"/>
              <a:ext cx="60325" cy="40640"/>
            </a:xfrm>
            <a:custGeom>
              <a:avLst/>
              <a:gdLst/>
              <a:ahLst/>
              <a:cxnLst/>
              <a:rect l="l" t="t" r="r" b="b"/>
              <a:pathLst>
                <a:path w="60325" h="40639">
                  <a:moveTo>
                    <a:pt x="60291" y="0"/>
                  </a:moveTo>
                  <a:lnTo>
                    <a:pt x="0" y="0"/>
                  </a:lnTo>
                  <a:lnTo>
                    <a:pt x="0" y="40119"/>
                  </a:lnTo>
                  <a:lnTo>
                    <a:pt x="60291" y="40119"/>
                  </a:lnTo>
                  <a:lnTo>
                    <a:pt x="60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221711" y="3840802"/>
              <a:ext cx="60325" cy="40640"/>
            </a:xfrm>
            <a:custGeom>
              <a:avLst/>
              <a:gdLst/>
              <a:ahLst/>
              <a:cxnLst/>
              <a:rect l="l" t="t" r="r" b="b"/>
              <a:pathLst>
                <a:path w="60325" h="40639">
                  <a:moveTo>
                    <a:pt x="0" y="0"/>
                  </a:moveTo>
                  <a:lnTo>
                    <a:pt x="60291" y="0"/>
                  </a:lnTo>
                  <a:lnTo>
                    <a:pt x="60291" y="40119"/>
                  </a:lnTo>
                  <a:lnTo>
                    <a:pt x="0" y="40119"/>
                  </a:lnTo>
                  <a:lnTo>
                    <a:pt x="0" y="0"/>
                  </a:lnTo>
                  <a:close/>
                </a:path>
              </a:pathLst>
            </a:custGeom>
            <a:ln w="21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0" y="3134867"/>
            <a:ext cx="5852795" cy="570230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75"/>
              </a:lnSpc>
            </a:pPr>
            <a:r>
              <a:rPr dirty="0" sz="4000" spc="-45">
                <a:solidFill>
                  <a:srgbClr val="252525"/>
                </a:solidFill>
              </a:rPr>
              <a:t>Scaling</a:t>
            </a:r>
            <a:r>
              <a:rPr dirty="0" sz="4000" spc="-160">
                <a:solidFill>
                  <a:srgbClr val="252525"/>
                </a:solidFill>
              </a:rPr>
              <a:t> </a:t>
            </a:r>
            <a:r>
              <a:rPr dirty="0" sz="4000" spc="105">
                <a:solidFill>
                  <a:srgbClr val="252525"/>
                </a:solidFill>
              </a:rPr>
              <a:t>compute</a:t>
            </a:r>
            <a:r>
              <a:rPr dirty="0" sz="4000" spc="-145">
                <a:solidFill>
                  <a:srgbClr val="252525"/>
                </a:solidFill>
              </a:rPr>
              <a:t> </a:t>
            </a:r>
            <a:r>
              <a:rPr dirty="0" sz="4000" spc="-10">
                <a:solidFill>
                  <a:srgbClr val="252525"/>
                </a:solidFill>
              </a:rPr>
              <a:t>instance</a:t>
            </a:r>
            <a:endParaRPr sz="4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3212" y="1455419"/>
              <a:ext cx="11087100" cy="4660900"/>
            </a:xfrm>
            <a:custGeom>
              <a:avLst/>
              <a:gdLst/>
              <a:ahLst/>
              <a:cxnLst/>
              <a:rect l="l" t="t" r="r" b="b"/>
              <a:pathLst>
                <a:path w="11087100" h="4660900">
                  <a:moveTo>
                    <a:pt x="222072" y="0"/>
                  </a:moveTo>
                  <a:lnTo>
                    <a:pt x="10864977" y="0"/>
                  </a:lnTo>
                  <a:lnTo>
                    <a:pt x="10909744" y="4512"/>
                  </a:lnTo>
                  <a:lnTo>
                    <a:pt x="10951440" y="17454"/>
                  </a:lnTo>
                  <a:lnTo>
                    <a:pt x="10989171" y="37933"/>
                  </a:lnTo>
                  <a:lnTo>
                    <a:pt x="11022044" y="65055"/>
                  </a:lnTo>
                  <a:lnTo>
                    <a:pt x="11049166" y="97928"/>
                  </a:lnTo>
                  <a:lnTo>
                    <a:pt x="11069645" y="135659"/>
                  </a:lnTo>
                  <a:lnTo>
                    <a:pt x="11082587" y="177355"/>
                  </a:lnTo>
                  <a:lnTo>
                    <a:pt x="11087100" y="222122"/>
                  </a:lnTo>
                  <a:lnTo>
                    <a:pt x="11087100" y="4660392"/>
                  </a:lnTo>
                  <a:lnTo>
                    <a:pt x="0" y="4660392"/>
                  </a:lnTo>
                  <a:lnTo>
                    <a:pt x="0" y="222122"/>
                  </a:lnTo>
                  <a:lnTo>
                    <a:pt x="4511" y="177355"/>
                  </a:lnTo>
                  <a:lnTo>
                    <a:pt x="17451" y="135659"/>
                  </a:lnTo>
                  <a:lnTo>
                    <a:pt x="37927" y="97928"/>
                  </a:lnTo>
                  <a:lnTo>
                    <a:pt x="65044" y="65055"/>
                  </a:lnTo>
                  <a:lnTo>
                    <a:pt x="97910" y="37933"/>
                  </a:lnTo>
                  <a:lnTo>
                    <a:pt x="135633" y="17454"/>
                  </a:lnTo>
                  <a:lnTo>
                    <a:pt x="177317" y="4512"/>
                  </a:lnTo>
                  <a:lnTo>
                    <a:pt x="222072" y="0"/>
                  </a:lnTo>
                  <a:close/>
                </a:path>
              </a:pathLst>
            </a:custGeom>
            <a:ln w="9525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228580" y="250698"/>
            <a:ext cx="13322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Scaling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compute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instance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1822" y="1759966"/>
            <a:ext cx="1923414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DABFD"/>
                </a:solidFill>
              </a:rPr>
              <a:t>Region:</a:t>
            </a:r>
            <a:r>
              <a:rPr dirty="0" sz="1600" spc="-70">
                <a:solidFill>
                  <a:srgbClr val="1DABFD"/>
                </a:solidFill>
              </a:rPr>
              <a:t> </a:t>
            </a:r>
            <a:r>
              <a:rPr dirty="0" sz="1600" spc="-125">
                <a:solidFill>
                  <a:srgbClr val="1DABFD"/>
                </a:solidFill>
              </a:rPr>
              <a:t>US-</a:t>
            </a:r>
            <a:r>
              <a:rPr dirty="0" sz="1600">
                <a:solidFill>
                  <a:srgbClr val="1DABFD"/>
                </a:solidFill>
              </a:rPr>
              <a:t>Central-</a:t>
            </a:r>
            <a:r>
              <a:rPr dirty="0" sz="1600" spc="-50">
                <a:solidFill>
                  <a:srgbClr val="1DABFD"/>
                </a:solidFill>
              </a:rPr>
              <a:t>1</a:t>
            </a:r>
            <a:endParaRPr sz="1600"/>
          </a:p>
        </p:txBody>
      </p:sp>
      <p:sp>
        <p:nvSpPr>
          <p:cNvPr id="9" name="object 9" descr=""/>
          <p:cNvSpPr/>
          <p:nvPr/>
        </p:nvSpPr>
        <p:spPr>
          <a:xfrm>
            <a:off x="662940" y="2542032"/>
            <a:ext cx="3573779" cy="3442970"/>
          </a:xfrm>
          <a:custGeom>
            <a:avLst/>
            <a:gdLst/>
            <a:ahLst/>
            <a:cxnLst/>
            <a:rect l="l" t="t" r="r" b="b"/>
            <a:pathLst>
              <a:path w="3573779" h="3442970">
                <a:moveTo>
                  <a:pt x="156718" y="0"/>
                </a:moveTo>
                <a:lnTo>
                  <a:pt x="3417062" y="0"/>
                </a:lnTo>
                <a:lnTo>
                  <a:pt x="3466620" y="7983"/>
                </a:lnTo>
                <a:lnTo>
                  <a:pt x="3509643" y="30219"/>
                </a:lnTo>
                <a:lnTo>
                  <a:pt x="3543560" y="64136"/>
                </a:lnTo>
                <a:lnTo>
                  <a:pt x="3565796" y="107159"/>
                </a:lnTo>
                <a:lnTo>
                  <a:pt x="3573780" y="156717"/>
                </a:lnTo>
                <a:lnTo>
                  <a:pt x="3573780" y="3442716"/>
                </a:lnTo>
                <a:lnTo>
                  <a:pt x="0" y="3442716"/>
                </a:lnTo>
                <a:lnTo>
                  <a:pt x="0" y="156717"/>
                </a:lnTo>
                <a:lnTo>
                  <a:pt x="7989" y="107159"/>
                </a:lnTo>
                <a:lnTo>
                  <a:pt x="30238" y="64136"/>
                </a:lnTo>
                <a:lnTo>
                  <a:pt x="64163" y="30219"/>
                </a:lnTo>
                <a:lnTo>
                  <a:pt x="107183" y="7983"/>
                </a:lnTo>
                <a:lnTo>
                  <a:pt x="156718" y="0"/>
                </a:lnTo>
                <a:close/>
              </a:path>
            </a:pathLst>
          </a:custGeom>
          <a:ln w="9525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003551" y="5616346"/>
            <a:ext cx="107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Mobile</a:t>
            </a:r>
            <a:r>
              <a:rPr dirty="0" sz="1200" spc="1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Devices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32332" y="2537269"/>
            <a:ext cx="10401935" cy="3452495"/>
            <a:chOff x="1132332" y="2537269"/>
            <a:chExt cx="10401935" cy="3452495"/>
          </a:xfrm>
        </p:grpSpPr>
        <p:sp>
          <p:nvSpPr>
            <p:cNvPr id="12" name="object 12" descr=""/>
            <p:cNvSpPr/>
            <p:nvPr/>
          </p:nvSpPr>
          <p:spPr>
            <a:xfrm>
              <a:off x="1151382" y="3405378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642493" y="0"/>
                  </a:moveTo>
                  <a:lnTo>
                    <a:pt x="70751" y="0"/>
                  </a:lnTo>
                  <a:lnTo>
                    <a:pt x="43210" y="5552"/>
                  </a:lnTo>
                  <a:lnTo>
                    <a:pt x="20721" y="20700"/>
                  </a:lnTo>
                  <a:lnTo>
                    <a:pt x="5559" y="43183"/>
                  </a:lnTo>
                  <a:lnTo>
                    <a:pt x="0" y="70738"/>
                  </a:lnTo>
                  <a:lnTo>
                    <a:pt x="0" y="904621"/>
                  </a:lnTo>
                  <a:lnTo>
                    <a:pt x="5559" y="932176"/>
                  </a:lnTo>
                  <a:lnTo>
                    <a:pt x="20721" y="954659"/>
                  </a:lnTo>
                  <a:lnTo>
                    <a:pt x="43210" y="969807"/>
                  </a:lnTo>
                  <a:lnTo>
                    <a:pt x="70751" y="975360"/>
                  </a:lnTo>
                  <a:lnTo>
                    <a:pt x="642493" y="975360"/>
                  </a:lnTo>
                  <a:lnTo>
                    <a:pt x="670048" y="969807"/>
                  </a:lnTo>
                  <a:lnTo>
                    <a:pt x="692531" y="954658"/>
                  </a:lnTo>
                  <a:lnTo>
                    <a:pt x="707679" y="932176"/>
                  </a:lnTo>
                  <a:lnTo>
                    <a:pt x="713232" y="904621"/>
                  </a:lnTo>
                  <a:lnTo>
                    <a:pt x="713232" y="70738"/>
                  </a:lnTo>
                  <a:lnTo>
                    <a:pt x="707679" y="43183"/>
                  </a:lnTo>
                  <a:lnTo>
                    <a:pt x="692531" y="20700"/>
                  </a:lnTo>
                  <a:lnTo>
                    <a:pt x="670048" y="5552"/>
                  </a:lnTo>
                  <a:lnTo>
                    <a:pt x="642493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51382" y="3405378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0" y="70738"/>
                  </a:moveTo>
                  <a:lnTo>
                    <a:pt x="5559" y="43183"/>
                  </a:lnTo>
                  <a:lnTo>
                    <a:pt x="20721" y="20700"/>
                  </a:lnTo>
                  <a:lnTo>
                    <a:pt x="43210" y="5552"/>
                  </a:lnTo>
                  <a:lnTo>
                    <a:pt x="70751" y="0"/>
                  </a:lnTo>
                  <a:lnTo>
                    <a:pt x="642493" y="0"/>
                  </a:lnTo>
                  <a:lnTo>
                    <a:pt x="670048" y="5552"/>
                  </a:lnTo>
                  <a:lnTo>
                    <a:pt x="692531" y="20700"/>
                  </a:lnTo>
                  <a:lnTo>
                    <a:pt x="707679" y="43183"/>
                  </a:lnTo>
                  <a:lnTo>
                    <a:pt x="713232" y="70738"/>
                  </a:lnTo>
                  <a:lnTo>
                    <a:pt x="713232" y="904621"/>
                  </a:lnTo>
                  <a:lnTo>
                    <a:pt x="707679" y="932176"/>
                  </a:lnTo>
                  <a:lnTo>
                    <a:pt x="692531" y="954658"/>
                  </a:lnTo>
                  <a:lnTo>
                    <a:pt x="670048" y="969807"/>
                  </a:lnTo>
                  <a:lnTo>
                    <a:pt x="642493" y="975360"/>
                  </a:lnTo>
                  <a:lnTo>
                    <a:pt x="70751" y="975360"/>
                  </a:lnTo>
                  <a:lnTo>
                    <a:pt x="43210" y="969807"/>
                  </a:lnTo>
                  <a:lnTo>
                    <a:pt x="20721" y="954659"/>
                  </a:lnTo>
                  <a:lnTo>
                    <a:pt x="5559" y="932176"/>
                  </a:lnTo>
                  <a:lnTo>
                    <a:pt x="0" y="904621"/>
                  </a:lnTo>
                  <a:lnTo>
                    <a:pt x="0" y="70738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77696" y="3514344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217423" y="0"/>
                  </a:moveTo>
                  <a:lnTo>
                    <a:pt x="41656" y="0"/>
                  </a:lnTo>
                  <a:lnTo>
                    <a:pt x="25449" y="3345"/>
                  </a:lnTo>
                  <a:lnTo>
                    <a:pt x="12207" y="12477"/>
                  </a:lnTo>
                  <a:lnTo>
                    <a:pt x="3276" y="26038"/>
                  </a:lnTo>
                  <a:lnTo>
                    <a:pt x="0" y="42671"/>
                  </a:lnTo>
                  <a:lnTo>
                    <a:pt x="3276" y="59305"/>
                  </a:lnTo>
                  <a:lnTo>
                    <a:pt x="12207" y="72866"/>
                  </a:lnTo>
                  <a:lnTo>
                    <a:pt x="25449" y="81998"/>
                  </a:lnTo>
                  <a:lnTo>
                    <a:pt x="41656" y="85343"/>
                  </a:lnTo>
                  <a:lnTo>
                    <a:pt x="217423" y="85343"/>
                  </a:lnTo>
                  <a:lnTo>
                    <a:pt x="233630" y="81998"/>
                  </a:lnTo>
                  <a:lnTo>
                    <a:pt x="246872" y="72866"/>
                  </a:lnTo>
                  <a:lnTo>
                    <a:pt x="255803" y="59305"/>
                  </a:lnTo>
                  <a:lnTo>
                    <a:pt x="259079" y="42671"/>
                  </a:lnTo>
                  <a:lnTo>
                    <a:pt x="255803" y="26038"/>
                  </a:lnTo>
                  <a:lnTo>
                    <a:pt x="246872" y="12477"/>
                  </a:lnTo>
                  <a:lnTo>
                    <a:pt x="233630" y="3345"/>
                  </a:lnTo>
                  <a:lnTo>
                    <a:pt x="217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77696" y="3514344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41656" y="0"/>
                  </a:moveTo>
                  <a:lnTo>
                    <a:pt x="217423" y="0"/>
                  </a:lnTo>
                  <a:lnTo>
                    <a:pt x="233630" y="3345"/>
                  </a:lnTo>
                  <a:lnTo>
                    <a:pt x="246872" y="12477"/>
                  </a:lnTo>
                  <a:lnTo>
                    <a:pt x="255803" y="26038"/>
                  </a:lnTo>
                  <a:lnTo>
                    <a:pt x="259079" y="42671"/>
                  </a:lnTo>
                  <a:lnTo>
                    <a:pt x="255803" y="59305"/>
                  </a:lnTo>
                  <a:lnTo>
                    <a:pt x="246872" y="72866"/>
                  </a:lnTo>
                  <a:lnTo>
                    <a:pt x="233630" y="81998"/>
                  </a:lnTo>
                  <a:lnTo>
                    <a:pt x="217423" y="85343"/>
                  </a:lnTo>
                  <a:lnTo>
                    <a:pt x="41656" y="85343"/>
                  </a:lnTo>
                  <a:lnTo>
                    <a:pt x="25449" y="81998"/>
                  </a:lnTo>
                  <a:lnTo>
                    <a:pt x="12207" y="72866"/>
                  </a:lnTo>
                  <a:lnTo>
                    <a:pt x="3276" y="59305"/>
                  </a:lnTo>
                  <a:lnTo>
                    <a:pt x="0" y="42671"/>
                  </a:lnTo>
                  <a:lnTo>
                    <a:pt x="3276" y="26038"/>
                  </a:lnTo>
                  <a:lnTo>
                    <a:pt x="12207" y="12477"/>
                  </a:lnTo>
                  <a:lnTo>
                    <a:pt x="25449" y="3345"/>
                  </a:lnTo>
                  <a:lnTo>
                    <a:pt x="41656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2974" y="4116070"/>
              <a:ext cx="128523" cy="12852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715262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1805304" y="0"/>
                  </a:moveTo>
                  <a:lnTo>
                    <a:pt x="96646" y="0"/>
                  </a:lnTo>
                  <a:lnTo>
                    <a:pt x="59043" y="7600"/>
                  </a:lnTo>
                  <a:lnTo>
                    <a:pt x="28320" y="28321"/>
                  </a:lnTo>
                  <a:lnTo>
                    <a:pt x="7600" y="59043"/>
                  </a:lnTo>
                  <a:lnTo>
                    <a:pt x="0" y="96647"/>
                  </a:lnTo>
                  <a:lnTo>
                    <a:pt x="0" y="877188"/>
                  </a:lnTo>
                  <a:lnTo>
                    <a:pt x="7600" y="914792"/>
                  </a:lnTo>
                  <a:lnTo>
                    <a:pt x="28320" y="945515"/>
                  </a:lnTo>
                  <a:lnTo>
                    <a:pt x="59043" y="966235"/>
                  </a:lnTo>
                  <a:lnTo>
                    <a:pt x="96646" y="973836"/>
                  </a:lnTo>
                  <a:lnTo>
                    <a:pt x="1805304" y="973836"/>
                  </a:lnTo>
                  <a:lnTo>
                    <a:pt x="1842908" y="966235"/>
                  </a:lnTo>
                  <a:lnTo>
                    <a:pt x="1873631" y="945514"/>
                  </a:lnTo>
                  <a:lnTo>
                    <a:pt x="1894351" y="914792"/>
                  </a:lnTo>
                  <a:lnTo>
                    <a:pt x="1901952" y="877188"/>
                  </a:lnTo>
                  <a:lnTo>
                    <a:pt x="1901952" y="96647"/>
                  </a:lnTo>
                  <a:lnTo>
                    <a:pt x="1894351" y="59043"/>
                  </a:lnTo>
                  <a:lnTo>
                    <a:pt x="1873630" y="28320"/>
                  </a:lnTo>
                  <a:lnTo>
                    <a:pt x="1842908" y="7600"/>
                  </a:lnTo>
                  <a:lnTo>
                    <a:pt x="1805304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15262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0" y="96647"/>
                  </a:moveTo>
                  <a:lnTo>
                    <a:pt x="7600" y="59043"/>
                  </a:lnTo>
                  <a:lnTo>
                    <a:pt x="28320" y="28321"/>
                  </a:lnTo>
                  <a:lnTo>
                    <a:pt x="59043" y="7600"/>
                  </a:lnTo>
                  <a:lnTo>
                    <a:pt x="96646" y="0"/>
                  </a:lnTo>
                  <a:lnTo>
                    <a:pt x="1805304" y="0"/>
                  </a:lnTo>
                  <a:lnTo>
                    <a:pt x="1842908" y="7600"/>
                  </a:lnTo>
                  <a:lnTo>
                    <a:pt x="1873630" y="28320"/>
                  </a:lnTo>
                  <a:lnTo>
                    <a:pt x="1894351" y="59043"/>
                  </a:lnTo>
                  <a:lnTo>
                    <a:pt x="1901952" y="96647"/>
                  </a:lnTo>
                  <a:lnTo>
                    <a:pt x="1901952" y="877188"/>
                  </a:lnTo>
                  <a:lnTo>
                    <a:pt x="1894351" y="914792"/>
                  </a:lnTo>
                  <a:lnTo>
                    <a:pt x="1873631" y="945514"/>
                  </a:lnTo>
                  <a:lnTo>
                    <a:pt x="1842908" y="966235"/>
                  </a:lnTo>
                  <a:lnTo>
                    <a:pt x="1805304" y="973836"/>
                  </a:lnTo>
                  <a:lnTo>
                    <a:pt x="96646" y="973836"/>
                  </a:lnTo>
                  <a:lnTo>
                    <a:pt x="59043" y="966235"/>
                  </a:lnTo>
                  <a:lnTo>
                    <a:pt x="28320" y="945515"/>
                  </a:lnTo>
                  <a:lnTo>
                    <a:pt x="7600" y="914792"/>
                  </a:lnTo>
                  <a:lnTo>
                    <a:pt x="0" y="877188"/>
                  </a:lnTo>
                  <a:lnTo>
                    <a:pt x="0" y="96647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428494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330835" y="0"/>
                  </a:moveTo>
                  <a:lnTo>
                    <a:pt x="36449" y="0"/>
                  </a:lnTo>
                  <a:lnTo>
                    <a:pt x="22234" y="2855"/>
                  </a:lnTo>
                  <a:lnTo>
                    <a:pt x="10652" y="10652"/>
                  </a:lnTo>
                  <a:lnTo>
                    <a:pt x="2855" y="22234"/>
                  </a:lnTo>
                  <a:lnTo>
                    <a:pt x="0" y="36448"/>
                  </a:lnTo>
                  <a:lnTo>
                    <a:pt x="0" y="772794"/>
                  </a:lnTo>
                  <a:lnTo>
                    <a:pt x="2855" y="787009"/>
                  </a:lnTo>
                  <a:lnTo>
                    <a:pt x="10652" y="798591"/>
                  </a:lnTo>
                  <a:lnTo>
                    <a:pt x="22234" y="806388"/>
                  </a:lnTo>
                  <a:lnTo>
                    <a:pt x="36449" y="809243"/>
                  </a:lnTo>
                  <a:lnTo>
                    <a:pt x="330835" y="809243"/>
                  </a:lnTo>
                  <a:lnTo>
                    <a:pt x="345049" y="806388"/>
                  </a:lnTo>
                  <a:lnTo>
                    <a:pt x="356631" y="798591"/>
                  </a:lnTo>
                  <a:lnTo>
                    <a:pt x="364428" y="787009"/>
                  </a:lnTo>
                  <a:lnTo>
                    <a:pt x="367283" y="772794"/>
                  </a:lnTo>
                  <a:lnTo>
                    <a:pt x="367283" y="36448"/>
                  </a:lnTo>
                  <a:lnTo>
                    <a:pt x="364428" y="22234"/>
                  </a:lnTo>
                  <a:lnTo>
                    <a:pt x="356631" y="10652"/>
                  </a:lnTo>
                  <a:lnTo>
                    <a:pt x="345049" y="2855"/>
                  </a:lnTo>
                  <a:lnTo>
                    <a:pt x="33083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428494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0" y="36448"/>
                  </a:moveTo>
                  <a:lnTo>
                    <a:pt x="2855" y="22234"/>
                  </a:lnTo>
                  <a:lnTo>
                    <a:pt x="10652" y="10652"/>
                  </a:lnTo>
                  <a:lnTo>
                    <a:pt x="22234" y="2855"/>
                  </a:lnTo>
                  <a:lnTo>
                    <a:pt x="36449" y="0"/>
                  </a:lnTo>
                  <a:lnTo>
                    <a:pt x="330835" y="0"/>
                  </a:lnTo>
                  <a:lnTo>
                    <a:pt x="345049" y="2855"/>
                  </a:lnTo>
                  <a:lnTo>
                    <a:pt x="356631" y="10652"/>
                  </a:lnTo>
                  <a:lnTo>
                    <a:pt x="364428" y="22234"/>
                  </a:lnTo>
                  <a:lnTo>
                    <a:pt x="367283" y="36448"/>
                  </a:lnTo>
                  <a:lnTo>
                    <a:pt x="367283" y="772794"/>
                  </a:lnTo>
                  <a:lnTo>
                    <a:pt x="364428" y="787009"/>
                  </a:lnTo>
                  <a:lnTo>
                    <a:pt x="356631" y="798591"/>
                  </a:lnTo>
                  <a:lnTo>
                    <a:pt x="345049" y="806388"/>
                  </a:lnTo>
                  <a:lnTo>
                    <a:pt x="330835" y="809243"/>
                  </a:lnTo>
                  <a:lnTo>
                    <a:pt x="36449" y="809243"/>
                  </a:lnTo>
                  <a:lnTo>
                    <a:pt x="22234" y="806388"/>
                  </a:lnTo>
                  <a:lnTo>
                    <a:pt x="10652" y="798591"/>
                  </a:lnTo>
                  <a:lnTo>
                    <a:pt x="2855" y="787009"/>
                  </a:lnTo>
                  <a:lnTo>
                    <a:pt x="0" y="772794"/>
                  </a:lnTo>
                  <a:lnTo>
                    <a:pt x="0" y="36448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322576" y="437083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288036" y="0"/>
                  </a:moveTo>
                  <a:lnTo>
                    <a:pt x="241302" y="3768"/>
                  </a:lnTo>
                  <a:lnTo>
                    <a:pt x="196973" y="14679"/>
                  </a:lnTo>
                  <a:lnTo>
                    <a:pt x="155643" y="32140"/>
                  </a:lnTo>
                  <a:lnTo>
                    <a:pt x="117902" y="55558"/>
                  </a:lnTo>
                  <a:lnTo>
                    <a:pt x="84343" y="84343"/>
                  </a:lnTo>
                  <a:lnTo>
                    <a:pt x="55558" y="117902"/>
                  </a:lnTo>
                  <a:lnTo>
                    <a:pt x="32140" y="155643"/>
                  </a:lnTo>
                  <a:lnTo>
                    <a:pt x="14679" y="196973"/>
                  </a:lnTo>
                  <a:lnTo>
                    <a:pt x="3768" y="241302"/>
                  </a:lnTo>
                  <a:lnTo>
                    <a:pt x="0" y="288036"/>
                  </a:lnTo>
                  <a:lnTo>
                    <a:pt x="3768" y="334769"/>
                  </a:lnTo>
                  <a:lnTo>
                    <a:pt x="14679" y="379098"/>
                  </a:lnTo>
                  <a:lnTo>
                    <a:pt x="32140" y="420428"/>
                  </a:lnTo>
                  <a:lnTo>
                    <a:pt x="55558" y="458169"/>
                  </a:lnTo>
                  <a:lnTo>
                    <a:pt x="84343" y="491728"/>
                  </a:lnTo>
                  <a:lnTo>
                    <a:pt x="117902" y="520513"/>
                  </a:lnTo>
                  <a:lnTo>
                    <a:pt x="155643" y="543931"/>
                  </a:lnTo>
                  <a:lnTo>
                    <a:pt x="196973" y="561392"/>
                  </a:lnTo>
                  <a:lnTo>
                    <a:pt x="241302" y="572303"/>
                  </a:lnTo>
                  <a:lnTo>
                    <a:pt x="288036" y="576072"/>
                  </a:lnTo>
                  <a:lnTo>
                    <a:pt x="334769" y="572303"/>
                  </a:lnTo>
                  <a:lnTo>
                    <a:pt x="379098" y="561392"/>
                  </a:lnTo>
                  <a:lnTo>
                    <a:pt x="420428" y="543931"/>
                  </a:lnTo>
                  <a:lnTo>
                    <a:pt x="458169" y="520513"/>
                  </a:lnTo>
                  <a:lnTo>
                    <a:pt x="491728" y="491728"/>
                  </a:lnTo>
                  <a:lnTo>
                    <a:pt x="520513" y="458169"/>
                  </a:lnTo>
                  <a:lnTo>
                    <a:pt x="543931" y="420428"/>
                  </a:lnTo>
                  <a:lnTo>
                    <a:pt x="561392" y="379098"/>
                  </a:lnTo>
                  <a:lnTo>
                    <a:pt x="572303" y="334769"/>
                  </a:lnTo>
                  <a:lnTo>
                    <a:pt x="576072" y="288036"/>
                  </a:lnTo>
                  <a:lnTo>
                    <a:pt x="572303" y="241302"/>
                  </a:lnTo>
                  <a:lnTo>
                    <a:pt x="561392" y="196973"/>
                  </a:lnTo>
                  <a:lnTo>
                    <a:pt x="543931" y="155643"/>
                  </a:lnTo>
                  <a:lnTo>
                    <a:pt x="520513" y="117902"/>
                  </a:lnTo>
                  <a:lnTo>
                    <a:pt x="491728" y="84343"/>
                  </a:lnTo>
                  <a:lnTo>
                    <a:pt x="458169" y="55558"/>
                  </a:lnTo>
                  <a:lnTo>
                    <a:pt x="420428" y="32140"/>
                  </a:lnTo>
                  <a:lnTo>
                    <a:pt x="379098" y="14679"/>
                  </a:lnTo>
                  <a:lnTo>
                    <a:pt x="334769" y="376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322576" y="437083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0" y="288036"/>
                  </a:moveTo>
                  <a:lnTo>
                    <a:pt x="3768" y="241302"/>
                  </a:lnTo>
                  <a:lnTo>
                    <a:pt x="14679" y="196973"/>
                  </a:lnTo>
                  <a:lnTo>
                    <a:pt x="32140" y="155643"/>
                  </a:lnTo>
                  <a:lnTo>
                    <a:pt x="55558" y="117902"/>
                  </a:lnTo>
                  <a:lnTo>
                    <a:pt x="84343" y="84343"/>
                  </a:lnTo>
                  <a:lnTo>
                    <a:pt x="117902" y="55558"/>
                  </a:lnTo>
                  <a:lnTo>
                    <a:pt x="155643" y="32140"/>
                  </a:lnTo>
                  <a:lnTo>
                    <a:pt x="196973" y="14679"/>
                  </a:lnTo>
                  <a:lnTo>
                    <a:pt x="241302" y="3768"/>
                  </a:lnTo>
                  <a:lnTo>
                    <a:pt x="288036" y="0"/>
                  </a:lnTo>
                  <a:lnTo>
                    <a:pt x="334769" y="3768"/>
                  </a:lnTo>
                  <a:lnTo>
                    <a:pt x="379098" y="14679"/>
                  </a:lnTo>
                  <a:lnTo>
                    <a:pt x="420428" y="32140"/>
                  </a:lnTo>
                  <a:lnTo>
                    <a:pt x="458169" y="55558"/>
                  </a:lnTo>
                  <a:lnTo>
                    <a:pt x="491728" y="84343"/>
                  </a:lnTo>
                  <a:lnTo>
                    <a:pt x="520513" y="117902"/>
                  </a:lnTo>
                  <a:lnTo>
                    <a:pt x="543931" y="155643"/>
                  </a:lnTo>
                  <a:lnTo>
                    <a:pt x="561392" y="196973"/>
                  </a:lnTo>
                  <a:lnTo>
                    <a:pt x="572303" y="241302"/>
                  </a:lnTo>
                  <a:lnTo>
                    <a:pt x="576072" y="288036"/>
                  </a:lnTo>
                  <a:lnTo>
                    <a:pt x="572303" y="334769"/>
                  </a:lnTo>
                  <a:lnTo>
                    <a:pt x="561392" y="379098"/>
                  </a:lnTo>
                  <a:lnTo>
                    <a:pt x="543931" y="420428"/>
                  </a:lnTo>
                  <a:lnTo>
                    <a:pt x="520513" y="458169"/>
                  </a:lnTo>
                  <a:lnTo>
                    <a:pt x="491728" y="491728"/>
                  </a:lnTo>
                  <a:lnTo>
                    <a:pt x="458169" y="520513"/>
                  </a:lnTo>
                  <a:lnTo>
                    <a:pt x="420428" y="543931"/>
                  </a:lnTo>
                  <a:lnTo>
                    <a:pt x="379098" y="561392"/>
                  </a:lnTo>
                  <a:lnTo>
                    <a:pt x="334769" y="572303"/>
                  </a:lnTo>
                  <a:lnTo>
                    <a:pt x="288036" y="576072"/>
                  </a:lnTo>
                  <a:lnTo>
                    <a:pt x="241302" y="572303"/>
                  </a:lnTo>
                  <a:lnTo>
                    <a:pt x="196973" y="561392"/>
                  </a:lnTo>
                  <a:lnTo>
                    <a:pt x="155643" y="543931"/>
                  </a:lnTo>
                  <a:lnTo>
                    <a:pt x="117902" y="520513"/>
                  </a:lnTo>
                  <a:lnTo>
                    <a:pt x="84343" y="491728"/>
                  </a:lnTo>
                  <a:lnTo>
                    <a:pt x="55558" y="458169"/>
                  </a:lnTo>
                  <a:lnTo>
                    <a:pt x="32140" y="420428"/>
                  </a:lnTo>
                  <a:lnTo>
                    <a:pt x="14679" y="379098"/>
                  </a:lnTo>
                  <a:lnTo>
                    <a:pt x="3768" y="334769"/>
                  </a:lnTo>
                  <a:lnTo>
                    <a:pt x="0" y="288036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214877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508000" y="0"/>
                  </a:moveTo>
                  <a:lnTo>
                    <a:pt x="55880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919479"/>
                  </a:lnTo>
                  <a:lnTo>
                    <a:pt x="4391" y="941230"/>
                  </a:lnTo>
                  <a:lnTo>
                    <a:pt x="16367" y="958992"/>
                  </a:lnTo>
                  <a:lnTo>
                    <a:pt x="34129" y="970968"/>
                  </a:lnTo>
                  <a:lnTo>
                    <a:pt x="55880" y="975359"/>
                  </a:lnTo>
                  <a:lnTo>
                    <a:pt x="508000" y="975359"/>
                  </a:lnTo>
                  <a:lnTo>
                    <a:pt x="529750" y="970968"/>
                  </a:lnTo>
                  <a:lnTo>
                    <a:pt x="547512" y="958992"/>
                  </a:lnTo>
                  <a:lnTo>
                    <a:pt x="559488" y="941230"/>
                  </a:lnTo>
                  <a:lnTo>
                    <a:pt x="563880" y="919479"/>
                  </a:lnTo>
                  <a:lnTo>
                    <a:pt x="563880" y="55879"/>
                  </a:lnTo>
                  <a:lnTo>
                    <a:pt x="559488" y="34129"/>
                  </a:lnTo>
                  <a:lnTo>
                    <a:pt x="547512" y="16367"/>
                  </a:lnTo>
                  <a:lnTo>
                    <a:pt x="529750" y="4391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214877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0" y="55879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508000" y="0"/>
                  </a:lnTo>
                  <a:lnTo>
                    <a:pt x="529750" y="4391"/>
                  </a:lnTo>
                  <a:lnTo>
                    <a:pt x="547512" y="16367"/>
                  </a:lnTo>
                  <a:lnTo>
                    <a:pt x="559488" y="34129"/>
                  </a:lnTo>
                  <a:lnTo>
                    <a:pt x="563880" y="55879"/>
                  </a:lnTo>
                  <a:lnTo>
                    <a:pt x="563880" y="919479"/>
                  </a:lnTo>
                  <a:lnTo>
                    <a:pt x="559488" y="941230"/>
                  </a:lnTo>
                  <a:lnTo>
                    <a:pt x="547512" y="958992"/>
                  </a:lnTo>
                  <a:lnTo>
                    <a:pt x="529750" y="970968"/>
                  </a:lnTo>
                  <a:lnTo>
                    <a:pt x="508000" y="975359"/>
                  </a:lnTo>
                  <a:lnTo>
                    <a:pt x="55880" y="975359"/>
                  </a:lnTo>
                  <a:lnTo>
                    <a:pt x="34129" y="970968"/>
                  </a:lnTo>
                  <a:lnTo>
                    <a:pt x="16367" y="958992"/>
                  </a:lnTo>
                  <a:lnTo>
                    <a:pt x="4391" y="941230"/>
                  </a:lnTo>
                  <a:lnTo>
                    <a:pt x="0" y="919479"/>
                  </a:lnTo>
                  <a:lnTo>
                    <a:pt x="0" y="55879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75660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217424" y="0"/>
                  </a:moveTo>
                  <a:lnTo>
                    <a:pt x="41655" y="0"/>
                  </a:lnTo>
                  <a:lnTo>
                    <a:pt x="25449" y="3411"/>
                  </a:lnTo>
                  <a:lnTo>
                    <a:pt x="12207" y="12715"/>
                  </a:lnTo>
                  <a:lnTo>
                    <a:pt x="3276" y="26521"/>
                  </a:lnTo>
                  <a:lnTo>
                    <a:pt x="0" y="43434"/>
                  </a:lnTo>
                  <a:lnTo>
                    <a:pt x="3276" y="60346"/>
                  </a:lnTo>
                  <a:lnTo>
                    <a:pt x="12207" y="74152"/>
                  </a:lnTo>
                  <a:lnTo>
                    <a:pt x="25449" y="83456"/>
                  </a:lnTo>
                  <a:lnTo>
                    <a:pt x="41655" y="86868"/>
                  </a:lnTo>
                  <a:lnTo>
                    <a:pt x="217424" y="86868"/>
                  </a:lnTo>
                  <a:lnTo>
                    <a:pt x="233630" y="83456"/>
                  </a:lnTo>
                  <a:lnTo>
                    <a:pt x="246872" y="74152"/>
                  </a:lnTo>
                  <a:lnTo>
                    <a:pt x="255803" y="60346"/>
                  </a:lnTo>
                  <a:lnTo>
                    <a:pt x="259079" y="43434"/>
                  </a:lnTo>
                  <a:lnTo>
                    <a:pt x="255803" y="26521"/>
                  </a:lnTo>
                  <a:lnTo>
                    <a:pt x="246872" y="12715"/>
                  </a:lnTo>
                  <a:lnTo>
                    <a:pt x="233630" y="3411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75660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41655" y="0"/>
                  </a:moveTo>
                  <a:lnTo>
                    <a:pt x="217424" y="0"/>
                  </a:lnTo>
                  <a:lnTo>
                    <a:pt x="233630" y="3411"/>
                  </a:lnTo>
                  <a:lnTo>
                    <a:pt x="246872" y="12715"/>
                  </a:lnTo>
                  <a:lnTo>
                    <a:pt x="255803" y="26521"/>
                  </a:lnTo>
                  <a:lnTo>
                    <a:pt x="259079" y="43434"/>
                  </a:lnTo>
                  <a:lnTo>
                    <a:pt x="255803" y="60346"/>
                  </a:lnTo>
                  <a:lnTo>
                    <a:pt x="246872" y="74152"/>
                  </a:lnTo>
                  <a:lnTo>
                    <a:pt x="233630" y="83456"/>
                  </a:lnTo>
                  <a:lnTo>
                    <a:pt x="217424" y="86868"/>
                  </a:lnTo>
                  <a:lnTo>
                    <a:pt x="41655" y="86868"/>
                  </a:lnTo>
                  <a:lnTo>
                    <a:pt x="25449" y="83456"/>
                  </a:lnTo>
                  <a:lnTo>
                    <a:pt x="12207" y="74152"/>
                  </a:lnTo>
                  <a:lnTo>
                    <a:pt x="3276" y="60346"/>
                  </a:lnTo>
                  <a:lnTo>
                    <a:pt x="0" y="43434"/>
                  </a:lnTo>
                  <a:lnTo>
                    <a:pt x="3276" y="26521"/>
                  </a:lnTo>
                  <a:lnTo>
                    <a:pt x="12207" y="12715"/>
                  </a:lnTo>
                  <a:lnTo>
                    <a:pt x="25449" y="3411"/>
                  </a:lnTo>
                  <a:lnTo>
                    <a:pt x="41655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0938" y="4896358"/>
              <a:ext cx="128524" cy="12852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274052" y="2542032"/>
              <a:ext cx="4255135" cy="3442970"/>
            </a:xfrm>
            <a:custGeom>
              <a:avLst/>
              <a:gdLst/>
              <a:ahLst/>
              <a:cxnLst/>
              <a:rect l="l" t="t" r="r" b="b"/>
              <a:pathLst>
                <a:path w="4255134" h="3442970">
                  <a:moveTo>
                    <a:pt x="156718" y="0"/>
                  </a:moveTo>
                  <a:lnTo>
                    <a:pt x="4098290" y="0"/>
                  </a:lnTo>
                  <a:lnTo>
                    <a:pt x="4147848" y="7983"/>
                  </a:lnTo>
                  <a:lnTo>
                    <a:pt x="4190871" y="30219"/>
                  </a:lnTo>
                  <a:lnTo>
                    <a:pt x="4224788" y="64136"/>
                  </a:lnTo>
                  <a:lnTo>
                    <a:pt x="4247024" y="107159"/>
                  </a:lnTo>
                  <a:lnTo>
                    <a:pt x="4255008" y="156717"/>
                  </a:lnTo>
                  <a:lnTo>
                    <a:pt x="4255008" y="3442716"/>
                  </a:lnTo>
                  <a:lnTo>
                    <a:pt x="0" y="3442716"/>
                  </a:ln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384160" y="2743326"/>
            <a:ext cx="11385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54BE5B"/>
                </a:solidFill>
                <a:latin typeface="Microsoft Sans Serif"/>
                <a:cs typeface="Microsoft Sans Serif"/>
              </a:rPr>
              <a:t>US-</a:t>
            </a:r>
            <a:r>
              <a:rPr dirty="0" sz="1400">
                <a:solidFill>
                  <a:srgbClr val="54BE5B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400" spc="-25">
                <a:solidFill>
                  <a:srgbClr val="54BE5B"/>
                </a:solidFill>
                <a:latin typeface="Microsoft Sans Serif"/>
                <a:cs typeface="Microsoft Sans Serif"/>
              </a:rPr>
              <a:t>1a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230370" y="2537269"/>
            <a:ext cx="5446395" cy="2867025"/>
            <a:chOff x="4230370" y="2537269"/>
            <a:chExt cx="5446395" cy="2867025"/>
          </a:xfrm>
        </p:grpSpPr>
        <p:sp>
          <p:nvSpPr>
            <p:cNvPr id="31" name="object 31" descr=""/>
            <p:cNvSpPr/>
            <p:nvPr/>
          </p:nvSpPr>
          <p:spPr>
            <a:xfrm>
              <a:off x="4236720" y="3613404"/>
              <a:ext cx="5433695" cy="1481455"/>
            </a:xfrm>
            <a:custGeom>
              <a:avLst/>
              <a:gdLst/>
              <a:ahLst/>
              <a:cxnLst/>
              <a:rect l="l" t="t" r="r" b="b"/>
              <a:pathLst>
                <a:path w="5433695" h="1481454">
                  <a:moveTo>
                    <a:pt x="0" y="651256"/>
                  </a:moveTo>
                  <a:lnTo>
                    <a:pt x="200913" y="651256"/>
                  </a:lnTo>
                  <a:lnTo>
                    <a:pt x="200913" y="358140"/>
                  </a:lnTo>
                  <a:lnTo>
                    <a:pt x="401827" y="358140"/>
                  </a:lnTo>
                </a:path>
                <a:path w="5433695" h="1481454">
                  <a:moveTo>
                    <a:pt x="3511804" y="187452"/>
                  </a:moveTo>
                  <a:lnTo>
                    <a:pt x="3147822" y="187452"/>
                  </a:lnTo>
                  <a:lnTo>
                    <a:pt x="3147822" y="452755"/>
                  </a:lnTo>
                  <a:lnTo>
                    <a:pt x="2663952" y="452755"/>
                  </a:lnTo>
                </a:path>
                <a:path w="5433695" h="1481454">
                  <a:moveTo>
                    <a:pt x="5433186" y="1448435"/>
                  </a:moveTo>
                  <a:lnTo>
                    <a:pt x="3145535" y="1448435"/>
                  </a:lnTo>
                  <a:lnTo>
                    <a:pt x="3145535" y="457200"/>
                  </a:lnTo>
                  <a:lnTo>
                    <a:pt x="3147059" y="457200"/>
                  </a:lnTo>
                </a:path>
                <a:path w="5433695" h="1481454">
                  <a:moveTo>
                    <a:pt x="5432298" y="0"/>
                  </a:moveTo>
                  <a:lnTo>
                    <a:pt x="5059680" y="0"/>
                  </a:lnTo>
                  <a:lnTo>
                    <a:pt x="5059680" y="1481201"/>
                  </a:lnTo>
                </a:path>
              </a:pathLst>
            </a:custGeom>
            <a:ln w="12700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639056" y="2542032"/>
              <a:ext cx="2261870" cy="2857500"/>
            </a:xfrm>
            <a:custGeom>
              <a:avLst/>
              <a:gdLst/>
              <a:ahLst/>
              <a:cxnLst/>
              <a:rect l="l" t="t" r="r" b="b"/>
              <a:pathLst>
                <a:path w="2261870" h="2857500">
                  <a:moveTo>
                    <a:pt x="102997" y="0"/>
                  </a:moveTo>
                  <a:lnTo>
                    <a:pt x="2158619" y="0"/>
                  </a:lnTo>
                  <a:lnTo>
                    <a:pt x="2198715" y="8092"/>
                  </a:lnTo>
                  <a:lnTo>
                    <a:pt x="2231453" y="30162"/>
                  </a:lnTo>
                  <a:lnTo>
                    <a:pt x="2253523" y="62900"/>
                  </a:lnTo>
                  <a:lnTo>
                    <a:pt x="2261616" y="102996"/>
                  </a:lnTo>
                  <a:lnTo>
                    <a:pt x="2261616" y="2857499"/>
                  </a:lnTo>
                  <a:lnTo>
                    <a:pt x="0" y="2857499"/>
                  </a:lnTo>
                  <a:lnTo>
                    <a:pt x="0" y="102996"/>
                  </a:lnTo>
                  <a:lnTo>
                    <a:pt x="8092" y="62900"/>
                  </a:lnTo>
                  <a:lnTo>
                    <a:pt x="30162" y="30162"/>
                  </a:lnTo>
                  <a:lnTo>
                    <a:pt x="62900" y="8092"/>
                  </a:lnTo>
                  <a:lnTo>
                    <a:pt x="102997" y="0"/>
                  </a:lnTo>
                  <a:close/>
                </a:path>
              </a:pathLst>
            </a:custGeom>
            <a:ln w="9525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877180" y="5491988"/>
            <a:ext cx="190944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40">
                <a:latin typeface="Microsoft Sans Serif"/>
                <a:cs typeface="Microsoft Sans Serif"/>
              </a:rPr>
              <a:t>Allow</a:t>
            </a:r>
            <a:endParaRPr sz="14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1400" spc="-65">
                <a:latin typeface="Microsoft Sans Serif"/>
                <a:cs typeface="Microsoft Sans Serif"/>
              </a:rPr>
              <a:t>HTTP</a:t>
            </a:r>
            <a:r>
              <a:rPr dirty="0" sz="1400" spc="-7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90">
                <a:latin typeface="Microsoft Sans Serif"/>
                <a:cs typeface="Microsoft Sans Serif"/>
              </a:rPr>
              <a:t>HTTPS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traffic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117084" y="4886960"/>
            <a:ext cx="1306195" cy="467359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00"/>
              </a:spcBef>
            </a:pPr>
            <a:r>
              <a:rPr dirty="0" sz="1200" spc="-10">
                <a:latin typeface="Microsoft Sans Serif"/>
                <a:cs typeface="Microsoft Sans Serif"/>
              </a:rPr>
              <a:t>Cloud</a:t>
            </a:r>
            <a:endParaRPr sz="1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200" spc="-80">
                <a:latin typeface="Microsoft Sans Serif"/>
                <a:cs typeface="Microsoft Sans Serif"/>
              </a:rPr>
              <a:t>VPC</a:t>
            </a:r>
            <a:r>
              <a:rPr dirty="0" sz="1200" spc="1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Firewall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-20">
                <a:latin typeface="Microsoft Sans Serif"/>
                <a:cs typeface="Microsoft Sans Serif"/>
              </a:rPr>
              <a:t>Rules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124230" y="3227835"/>
            <a:ext cx="1310005" cy="1307465"/>
            <a:chOff x="5124230" y="3227835"/>
            <a:chExt cx="1310005" cy="1307465"/>
          </a:xfrm>
        </p:grpSpPr>
        <p:sp>
          <p:nvSpPr>
            <p:cNvPr id="36" name="object 36" descr=""/>
            <p:cNvSpPr/>
            <p:nvPr/>
          </p:nvSpPr>
          <p:spPr>
            <a:xfrm>
              <a:off x="5160425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160425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160425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160425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160425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160425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847597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847597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847597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847597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847597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847597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503702" y="3538158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503702" y="3538158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503702" y="4087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549861" y="13705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503702" y="4087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160425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205965" y="13706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160425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160425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205965" y="13705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160425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191492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205965" y="13706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191492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191492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205965" y="13705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191492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7749540" y="3096767"/>
            <a:ext cx="1399540" cy="1408430"/>
          </a:xfrm>
          <a:prstGeom prst="rect">
            <a:avLst/>
          </a:prstGeom>
          <a:ln w="9525">
            <a:solidFill>
              <a:srgbClr val="54BE5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20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</a:pPr>
            <a:r>
              <a:rPr dirty="0" sz="12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1200" spc="13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8033229" y="2904553"/>
            <a:ext cx="3043555" cy="1417955"/>
            <a:chOff x="8033229" y="2904553"/>
            <a:chExt cx="3043555" cy="1417955"/>
          </a:xfrm>
        </p:grpSpPr>
        <p:sp>
          <p:nvSpPr>
            <p:cNvPr id="62" name="object 62" descr=""/>
            <p:cNvSpPr/>
            <p:nvPr/>
          </p:nvSpPr>
          <p:spPr>
            <a:xfrm>
              <a:off x="8033220" y="3261575"/>
              <a:ext cx="845819" cy="845819"/>
            </a:xfrm>
            <a:custGeom>
              <a:avLst/>
              <a:gdLst/>
              <a:ahLst/>
              <a:cxnLst/>
              <a:rect l="l" t="t" r="r" b="b"/>
              <a:pathLst>
                <a:path w="845820" h="845820">
                  <a:moveTo>
                    <a:pt x="549732" y="295910"/>
                  </a:moveTo>
                  <a:lnTo>
                    <a:pt x="296011" y="295910"/>
                  </a:lnTo>
                  <a:lnTo>
                    <a:pt x="296011" y="549541"/>
                  </a:lnTo>
                  <a:lnTo>
                    <a:pt x="549732" y="549541"/>
                  </a:lnTo>
                  <a:lnTo>
                    <a:pt x="549732" y="295910"/>
                  </a:lnTo>
                  <a:close/>
                </a:path>
                <a:path w="845820" h="845820">
                  <a:moveTo>
                    <a:pt x="845743" y="211366"/>
                  </a:moveTo>
                  <a:lnTo>
                    <a:pt x="718883" y="211366"/>
                  </a:lnTo>
                  <a:lnTo>
                    <a:pt x="718883" y="126822"/>
                  </a:lnTo>
                  <a:lnTo>
                    <a:pt x="634301" y="126822"/>
                  </a:lnTo>
                  <a:lnTo>
                    <a:pt x="634301" y="211366"/>
                  </a:lnTo>
                  <a:lnTo>
                    <a:pt x="634301" y="634085"/>
                  </a:lnTo>
                  <a:lnTo>
                    <a:pt x="211442" y="634085"/>
                  </a:lnTo>
                  <a:lnTo>
                    <a:pt x="211442" y="211366"/>
                  </a:lnTo>
                  <a:lnTo>
                    <a:pt x="634301" y="211366"/>
                  </a:lnTo>
                  <a:lnTo>
                    <a:pt x="634301" y="126822"/>
                  </a:lnTo>
                  <a:lnTo>
                    <a:pt x="634301" y="0"/>
                  </a:lnTo>
                  <a:lnTo>
                    <a:pt x="549732" y="0"/>
                  </a:lnTo>
                  <a:lnTo>
                    <a:pt x="549732" y="126822"/>
                  </a:lnTo>
                  <a:lnTo>
                    <a:pt x="465162" y="126822"/>
                  </a:lnTo>
                  <a:lnTo>
                    <a:pt x="465162" y="0"/>
                  </a:lnTo>
                  <a:lnTo>
                    <a:pt x="380580" y="0"/>
                  </a:lnTo>
                  <a:lnTo>
                    <a:pt x="380580" y="126822"/>
                  </a:lnTo>
                  <a:lnTo>
                    <a:pt x="296011" y="126822"/>
                  </a:lnTo>
                  <a:lnTo>
                    <a:pt x="296011" y="0"/>
                  </a:lnTo>
                  <a:lnTo>
                    <a:pt x="211442" y="0"/>
                  </a:lnTo>
                  <a:lnTo>
                    <a:pt x="211442" y="126822"/>
                  </a:lnTo>
                  <a:lnTo>
                    <a:pt x="126860" y="126822"/>
                  </a:lnTo>
                  <a:lnTo>
                    <a:pt x="126860" y="211366"/>
                  </a:lnTo>
                  <a:lnTo>
                    <a:pt x="0" y="211366"/>
                  </a:lnTo>
                  <a:lnTo>
                    <a:pt x="0" y="295910"/>
                  </a:lnTo>
                  <a:lnTo>
                    <a:pt x="126860" y="295910"/>
                  </a:lnTo>
                  <a:lnTo>
                    <a:pt x="126860" y="380453"/>
                  </a:lnTo>
                  <a:lnTo>
                    <a:pt x="0" y="380453"/>
                  </a:lnTo>
                  <a:lnTo>
                    <a:pt x="0" y="464997"/>
                  </a:lnTo>
                  <a:lnTo>
                    <a:pt x="126860" y="464997"/>
                  </a:lnTo>
                  <a:lnTo>
                    <a:pt x="126860" y="549541"/>
                  </a:lnTo>
                  <a:lnTo>
                    <a:pt x="0" y="549541"/>
                  </a:lnTo>
                  <a:lnTo>
                    <a:pt x="0" y="634085"/>
                  </a:lnTo>
                  <a:lnTo>
                    <a:pt x="126860" y="634085"/>
                  </a:lnTo>
                  <a:lnTo>
                    <a:pt x="126860" y="718629"/>
                  </a:lnTo>
                  <a:lnTo>
                    <a:pt x="211442" y="718629"/>
                  </a:lnTo>
                  <a:lnTo>
                    <a:pt x="211442" y="845451"/>
                  </a:lnTo>
                  <a:lnTo>
                    <a:pt x="296011" y="845451"/>
                  </a:lnTo>
                  <a:lnTo>
                    <a:pt x="296011" y="718629"/>
                  </a:lnTo>
                  <a:lnTo>
                    <a:pt x="380580" y="718629"/>
                  </a:lnTo>
                  <a:lnTo>
                    <a:pt x="380580" y="845451"/>
                  </a:lnTo>
                  <a:lnTo>
                    <a:pt x="465162" y="845451"/>
                  </a:lnTo>
                  <a:lnTo>
                    <a:pt x="465162" y="718629"/>
                  </a:lnTo>
                  <a:lnTo>
                    <a:pt x="549732" y="718629"/>
                  </a:lnTo>
                  <a:lnTo>
                    <a:pt x="549732" y="845451"/>
                  </a:lnTo>
                  <a:lnTo>
                    <a:pt x="634301" y="845451"/>
                  </a:lnTo>
                  <a:lnTo>
                    <a:pt x="634301" y="718629"/>
                  </a:lnTo>
                  <a:lnTo>
                    <a:pt x="718883" y="718629"/>
                  </a:lnTo>
                  <a:lnTo>
                    <a:pt x="718883" y="634085"/>
                  </a:lnTo>
                  <a:lnTo>
                    <a:pt x="845743" y="634085"/>
                  </a:lnTo>
                  <a:lnTo>
                    <a:pt x="845743" y="549541"/>
                  </a:lnTo>
                  <a:lnTo>
                    <a:pt x="718883" y="549541"/>
                  </a:lnTo>
                  <a:lnTo>
                    <a:pt x="718883" y="464997"/>
                  </a:lnTo>
                  <a:lnTo>
                    <a:pt x="845743" y="464997"/>
                  </a:lnTo>
                  <a:lnTo>
                    <a:pt x="845743" y="380453"/>
                  </a:lnTo>
                  <a:lnTo>
                    <a:pt x="718883" y="380453"/>
                  </a:lnTo>
                  <a:lnTo>
                    <a:pt x="718883" y="295910"/>
                  </a:lnTo>
                  <a:lnTo>
                    <a:pt x="845743" y="295910"/>
                  </a:lnTo>
                  <a:lnTo>
                    <a:pt x="845743" y="211366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9237" y="3557480"/>
              <a:ext cx="253720" cy="253635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9669779" y="2909316"/>
              <a:ext cx="1402080" cy="1408430"/>
            </a:xfrm>
            <a:custGeom>
              <a:avLst/>
              <a:gdLst/>
              <a:ahLst/>
              <a:cxnLst/>
              <a:rect l="l" t="t" r="r" b="b"/>
              <a:pathLst>
                <a:path w="1402079" h="1408429">
                  <a:moveTo>
                    <a:pt x="0" y="1408175"/>
                  </a:moveTo>
                  <a:lnTo>
                    <a:pt x="1402079" y="1408175"/>
                  </a:lnTo>
                  <a:lnTo>
                    <a:pt x="1402079" y="0"/>
                  </a:lnTo>
                  <a:lnTo>
                    <a:pt x="0" y="0"/>
                  </a:lnTo>
                  <a:lnTo>
                    <a:pt x="0" y="1408175"/>
                  </a:lnTo>
                  <a:close/>
                </a:path>
              </a:pathLst>
            </a:custGeom>
            <a:ln w="9524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9674542" y="4031107"/>
            <a:ext cx="13925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1200" spc="13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9665017" y="3081740"/>
            <a:ext cx="1411605" cy="2696210"/>
            <a:chOff x="9665017" y="3081740"/>
            <a:chExt cx="1411605" cy="2696210"/>
          </a:xfrm>
        </p:grpSpPr>
        <p:sp>
          <p:nvSpPr>
            <p:cNvPr id="67" name="object 67" descr=""/>
            <p:cNvSpPr/>
            <p:nvPr/>
          </p:nvSpPr>
          <p:spPr>
            <a:xfrm>
              <a:off x="9952114" y="3081743"/>
              <a:ext cx="847090" cy="845819"/>
            </a:xfrm>
            <a:custGeom>
              <a:avLst/>
              <a:gdLst/>
              <a:ahLst/>
              <a:cxnLst/>
              <a:rect l="l" t="t" r="r" b="b"/>
              <a:pathLst>
                <a:path w="847090" h="845820">
                  <a:moveTo>
                    <a:pt x="550532" y="295910"/>
                  </a:moveTo>
                  <a:lnTo>
                    <a:pt x="296430" y="295910"/>
                  </a:lnTo>
                  <a:lnTo>
                    <a:pt x="296430" y="549541"/>
                  </a:lnTo>
                  <a:lnTo>
                    <a:pt x="550532" y="549541"/>
                  </a:lnTo>
                  <a:lnTo>
                    <a:pt x="550532" y="295910"/>
                  </a:lnTo>
                  <a:close/>
                </a:path>
                <a:path w="847090" h="845820">
                  <a:moveTo>
                    <a:pt x="846963" y="211366"/>
                  </a:moveTo>
                  <a:lnTo>
                    <a:pt x="719924" y="211366"/>
                  </a:lnTo>
                  <a:lnTo>
                    <a:pt x="719924" y="126822"/>
                  </a:lnTo>
                  <a:lnTo>
                    <a:pt x="635228" y="126822"/>
                  </a:lnTo>
                  <a:lnTo>
                    <a:pt x="635228" y="211366"/>
                  </a:lnTo>
                  <a:lnTo>
                    <a:pt x="635228" y="634085"/>
                  </a:lnTo>
                  <a:lnTo>
                    <a:pt x="211734" y="634085"/>
                  </a:lnTo>
                  <a:lnTo>
                    <a:pt x="211734" y="211366"/>
                  </a:lnTo>
                  <a:lnTo>
                    <a:pt x="635228" y="211366"/>
                  </a:lnTo>
                  <a:lnTo>
                    <a:pt x="635228" y="126822"/>
                  </a:lnTo>
                  <a:lnTo>
                    <a:pt x="635228" y="0"/>
                  </a:lnTo>
                  <a:lnTo>
                    <a:pt x="550532" y="0"/>
                  </a:lnTo>
                  <a:lnTo>
                    <a:pt x="550532" y="126822"/>
                  </a:lnTo>
                  <a:lnTo>
                    <a:pt x="465823" y="126822"/>
                  </a:lnTo>
                  <a:lnTo>
                    <a:pt x="465823" y="0"/>
                  </a:lnTo>
                  <a:lnTo>
                    <a:pt x="381127" y="0"/>
                  </a:lnTo>
                  <a:lnTo>
                    <a:pt x="381127" y="126822"/>
                  </a:lnTo>
                  <a:lnTo>
                    <a:pt x="296430" y="126822"/>
                  </a:lnTo>
                  <a:lnTo>
                    <a:pt x="296430" y="0"/>
                  </a:lnTo>
                  <a:lnTo>
                    <a:pt x="211734" y="0"/>
                  </a:lnTo>
                  <a:lnTo>
                    <a:pt x="211734" y="126822"/>
                  </a:lnTo>
                  <a:lnTo>
                    <a:pt x="127038" y="126822"/>
                  </a:lnTo>
                  <a:lnTo>
                    <a:pt x="127038" y="211366"/>
                  </a:lnTo>
                  <a:lnTo>
                    <a:pt x="0" y="211366"/>
                  </a:lnTo>
                  <a:lnTo>
                    <a:pt x="0" y="295910"/>
                  </a:lnTo>
                  <a:lnTo>
                    <a:pt x="127038" y="295910"/>
                  </a:lnTo>
                  <a:lnTo>
                    <a:pt x="127038" y="380453"/>
                  </a:lnTo>
                  <a:lnTo>
                    <a:pt x="0" y="380453"/>
                  </a:lnTo>
                  <a:lnTo>
                    <a:pt x="0" y="464997"/>
                  </a:lnTo>
                  <a:lnTo>
                    <a:pt x="127038" y="464997"/>
                  </a:lnTo>
                  <a:lnTo>
                    <a:pt x="127038" y="549541"/>
                  </a:lnTo>
                  <a:lnTo>
                    <a:pt x="0" y="549541"/>
                  </a:lnTo>
                  <a:lnTo>
                    <a:pt x="0" y="634085"/>
                  </a:lnTo>
                  <a:lnTo>
                    <a:pt x="127038" y="634085"/>
                  </a:lnTo>
                  <a:lnTo>
                    <a:pt x="127038" y="718629"/>
                  </a:lnTo>
                  <a:lnTo>
                    <a:pt x="211734" y="718629"/>
                  </a:lnTo>
                  <a:lnTo>
                    <a:pt x="211734" y="845451"/>
                  </a:lnTo>
                  <a:lnTo>
                    <a:pt x="296430" y="845451"/>
                  </a:lnTo>
                  <a:lnTo>
                    <a:pt x="296430" y="718629"/>
                  </a:lnTo>
                  <a:lnTo>
                    <a:pt x="381127" y="718629"/>
                  </a:lnTo>
                  <a:lnTo>
                    <a:pt x="381127" y="845451"/>
                  </a:lnTo>
                  <a:lnTo>
                    <a:pt x="465836" y="845451"/>
                  </a:lnTo>
                  <a:lnTo>
                    <a:pt x="465836" y="718629"/>
                  </a:lnTo>
                  <a:lnTo>
                    <a:pt x="550532" y="718629"/>
                  </a:lnTo>
                  <a:lnTo>
                    <a:pt x="550532" y="845451"/>
                  </a:lnTo>
                  <a:lnTo>
                    <a:pt x="635228" y="845451"/>
                  </a:lnTo>
                  <a:lnTo>
                    <a:pt x="635228" y="718629"/>
                  </a:lnTo>
                  <a:lnTo>
                    <a:pt x="719924" y="718629"/>
                  </a:lnTo>
                  <a:lnTo>
                    <a:pt x="719924" y="634085"/>
                  </a:lnTo>
                  <a:lnTo>
                    <a:pt x="846963" y="634085"/>
                  </a:lnTo>
                  <a:lnTo>
                    <a:pt x="846963" y="549541"/>
                  </a:lnTo>
                  <a:lnTo>
                    <a:pt x="719924" y="549541"/>
                  </a:lnTo>
                  <a:lnTo>
                    <a:pt x="719924" y="464997"/>
                  </a:lnTo>
                  <a:lnTo>
                    <a:pt x="846963" y="464997"/>
                  </a:lnTo>
                  <a:lnTo>
                    <a:pt x="846963" y="380453"/>
                  </a:lnTo>
                  <a:lnTo>
                    <a:pt x="719924" y="380453"/>
                  </a:lnTo>
                  <a:lnTo>
                    <a:pt x="719924" y="295910"/>
                  </a:lnTo>
                  <a:lnTo>
                    <a:pt x="846963" y="295910"/>
                  </a:lnTo>
                  <a:lnTo>
                    <a:pt x="846963" y="211366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9669780" y="4349496"/>
              <a:ext cx="1402080" cy="1423670"/>
            </a:xfrm>
            <a:custGeom>
              <a:avLst/>
              <a:gdLst/>
              <a:ahLst/>
              <a:cxnLst/>
              <a:rect l="l" t="t" r="r" b="b"/>
              <a:pathLst>
                <a:path w="1402079" h="1423670">
                  <a:moveTo>
                    <a:pt x="0" y="1423415"/>
                  </a:moveTo>
                  <a:lnTo>
                    <a:pt x="1402079" y="1423415"/>
                  </a:lnTo>
                  <a:lnTo>
                    <a:pt x="1402079" y="0"/>
                  </a:lnTo>
                  <a:lnTo>
                    <a:pt x="0" y="0"/>
                  </a:lnTo>
                  <a:lnTo>
                    <a:pt x="0" y="1423415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9783571" y="5487416"/>
            <a:ext cx="1176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1200" spc="13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9952114" y="4523447"/>
            <a:ext cx="847090" cy="845819"/>
          </a:xfrm>
          <a:custGeom>
            <a:avLst/>
            <a:gdLst/>
            <a:ahLst/>
            <a:cxnLst/>
            <a:rect l="l" t="t" r="r" b="b"/>
            <a:pathLst>
              <a:path w="847090" h="845820">
                <a:moveTo>
                  <a:pt x="550532" y="295910"/>
                </a:moveTo>
                <a:lnTo>
                  <a:pt x="296430" y="295910"/>
                </a:lnTo>
                <a:lnTo>
                  <a:pt x="296430" y="549541"/>
                </a:lnTo>
                <a:lnTo>
                  <a:pt x="550532" y="549541"/>
                </a:lnTo>
                <a:lnTo>
                  <a:pt x="550532" y="295910"/>
                </a:lnTo>
                <a:close/>
              </a:path>
              <a:path w="847090" h="845820">
                <a:moveTo>
                  <a:pt x="846963" y="211366"/>
                </a:moveTo>
                <a:lnTo>
                  <a:pt x="719924" y="211366"/>
                </a:lnTo>
                <a:lnTo>
                  <a:pt x="719924" y="126822"/>
                </a:lnTo>
                <a:lnTo>
                  <a:pt x="635228" y="126822"/>
                </a:lnTo>
                <a:lnTo>
                  <a:pt x="635228" y="211366"/>
                </a:lnTo>
                <a:lnTo>
                  <a:pt x="635228" y="634085"/>
                </a:lnTo>
                <a:lnTo>
                  <a:pt x="211734" y="634085"/>
                </a:lnTo>
                <a:lnTo>
                  <a:pt x="211734" y="211366"/>
                </a:lnTo>
                <a:lnTo>
                  <a:pt x="635228" y="211366"/>
                </a:lnTo>
                <a:lnTo>
                  <a:pt x="635228" y="126822"/>
                </a:lnTo>
                <a:lnTo>
                  <a:pt x="635228" y="0"/>
                </a:lnTo>
                <a:lnTo>
                  <a:pt x="550532" y="0"/>
                </a:lnTo>
                <a:lnTo>
                  <a:pt x="550532" y="126822"/>
                </a:lnTo>
                <a:lnTo>
                  <a:pt x="465823" y="126822"/>
                </a:lnTo>
                <a:lnTo>
                  <a:pt x="465823" y="0"/>
                </a:lnTo>
                <a:lnTo>
                  <a:pt x="381127" y="0"/>
                </a:lnTo>
                <a:lnTo>
                  <a:pt x="381127" y="126822"/>
                </a:lnTo>
                <a:lnTo>
                  <a:pt x="296430" y="126822"/>
                </a:lnTo>
                <a:lnTo>
                  <a:pt x="296430" y="0"/>
                </a:lnTo>
                <a:lnTo>
                  <a:pt x="211734" y="0"/>
                </a:lnTo>
                <a:lnTo>
                  <a:pt x="211734" y="126822"/>
                </a:lnTo>
                <a:lnTo>
                  <a:pt x="127038" y="126822"/>
                </a:lnTo>
                <a:lnTo>
                  <a:pt x="127038" y="211366"/>
                </a:lnTo>
                <a:lnTo>
                  <a:pt x="0" y="211366"/>
                </a:lnTo>
                <a:lnTo>
                  <a:pt x="0" y="295910"/>
                </a:lnTo>
                <a:lnTo>
                  <a:pt x="127038" y="295910"/>
                </a:lnTo>
                <a:lnTo>
                  <a:pt x="127038" y="380453"/>
                </a:lnTo>
                <a:lnTo>
                  <a:pt x="0" y="380453"/>
                </a:lnTo>
                <a:lnTo>
                  <a:pt x="0" y="464997"/>
                </a:lnTo>
                <a:lnTo>
                  <a:pt x="127038" y="464997"/>
                </a:lnTo>
                <a:lnTo>
                  <a:pt x="127038" y="549541"/>
                </a:lnTo>
                <a:lnTo>
                  <a:pt x="0" y="549541"/>
                </a:lnTo>
                <a:lnTo>
                  <a:pt x="0" y="634085"/>
                </a:lnTo>
                <a:lnTo>
                  <a:pt x="127038" y="634085"/>
                </a:lnTo>
                <a:lnTo>
                  <a:pt x="127038" y="718629"/>
                </a:lnTo>
                <a:lnTo>
                  <a:pt x="211734" y="718629"/>
                </a:lnTo>
                <a:lnTo>
                  <a:pt x="211734" y="845451"/>
                </a:lnTo>
                <a:lnTo>
                  <a:pt x="296430" y="845451"/>
                </a:lnTo>
                <a:lnTo>
                  <a:pt x="296430" y="718629"/>
                </a:lnTo>
                <a:lnTo>
                  <a:pt x="381127" y="718629"/>
                </a:lnTo>
                <a:lnTo>
                  <a:pt x="381127" y="845451"/>
                </a:lnTo>
                <a:lnTo>
                  <a:pt x="465836" y="845451"/>
                </a:lnTo>
                <a:lnTo>
                  <a:pt x="465836" y="718629"/>
                </a:lnTo>
                <a:lnTo>
                  <a:pt x="550532" y="718629"/>
                </a:lnTo>
                <a:lnTo>
                  <a:pt x="550532" y="845451"/>
                </a:lnTo>
                <a:lnTo>
                  <a:pt x="635228" y="845451"/>
                </a:lnTo>
                <a:lnTo>
                  <a:pt x="635228" y="718629"/>
                </a:lnTo>
                <a:lnTo>
                  <a:pt x="719924" y="718629"/>
                </a:lnTo>
                <a:lnTo>
                  <a:pt x="719924" y="634085"/>
                </a:lnTo>
                <a:lnTo>
                  <a:pt x="846963" y="634085"/>
                </a:lnTo>
                <a:lnTo>
                  <a:pt x="846963" y="549541"/>
                </a:lnTo>
                <a:lnTo>
                  <a:pt x="719924" y="549541"/>
                </a:lnTo>
                <a:lnTo>
                  <a:pt x="719924" y="464997"/>
                </a:lnTo>
                <a:lnTo>
                  <a:pt x="846963" y="464997"/>
                </a:lnTo>
                <a:lnTo>
                  <a:pt x="846963" y="380453"/>
                </a:lnTo>
                <a:lnTo>
                  <a:pt x="719924" y="380453"/>
                </a:lnTo>
                <a:lnTo>
                  <a:pt x="719924" y="295910"/>
                </a:lnTo>
                <a:lnTo>
                  <a:pt x="846963" y="295910"/>
                </a:lnTo>
                <a:lnTo>
                  <a:pt x="846963" y="211366"/>
                </a:lnTo>
                <a:close/>
              </a:path>
            </a:pathLst>
          </a:custGeom>
          <a:solidFill>
            <a:srgbClr val="54B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46397" y="1166621"/>
              <a:ext cx="4738370" cy="528955"/>
            </a:xfrm>
            <a:custGeom>
              <a:avLst/>
              <a:gdLst/>
              <a:ahLst/>
              <a:cxnLst/>
              <a:rect l="l" t="t" r="r" b="b"/>
              <a:pathLst>
                <a:path w="4738370" h="528955">
                  <a:moveTo>
                    <a:pt x="264032" y="0"/>
                  </a:moveTo>
                  <a:lnTo>
                    <a:pt x="4474083" y="0"/>
                  </a:lnTo>
                  <a:lnTo>
                    <a:pt x="4498594" y="0"/>
                  </a:lnTo>
                  <a:lnTo>
                    <a:pt x="4498594" y="2539"/>
                  </a:lnTo>
                  <a:lnTo>
                    <a:pt x="4570885" y="18299"/>
                  </a:lnTo>
                  <a:lnTo>
                    <a:pt x="4610975" y="38242"/>
                  </a:lnTo>
                  <a:lnTo>
                    <a:pt x="4646853" y="64448"/>
                  </a:lnTo>
                  <a:lnTo>
                    <a:pt x="4677806" y="96202"/>
                  </a:lnTo>
                  <a:lnTo>
                    <a:pt x="4703122" y="132790"/>
                  </a:lnTo>
                  <a:lnTo>
                    <a:pt x="4722088" y="173497"/>
                  </a:lnTo>
                  <a:lnTo>
                    <a:pt x="4733990" y="217610"/>
                  </a:lnTo>
                  <a:lnTo>
                    <a:pt x="4738116" y="264413"/>
                  </a:lnTo>
                  <a:lnTo>
                    <a:pt x="4733990" y="311217"/>
                  </a:lnTo>
                  <a:lnTo>
                    <a:pt x="4722088" y="355330"/>
                  </a:lnTo>
                  <a:lnTo>
                    <a:pt x="4703122" y="396037"/>
                  </a:lnTo>
                  <a:lnTo>
                    <a:pt x="4677806" y="432625"/>
                  </a:lnTo>
                  <a:lnTo>
                    <a:pt x="4646853" y="464379"/>
                  </a:lnTo>
                  <a:lnTo>
                    <a:pt x="4610975" y="490585"/>
                  </a:lnTo>
                  <a:lnTo>
                    <a:pt x="4570885" y="510528"/>
                  </a:lnTo>
                  <a:lnTo>
                    <a:pt x="4527296" y="523493"/>
                  </a:lnTo>
                  <a:lnTo>
                    <a:pt x="4498594" y="526288"/>
                  </a:lnTo>
                  <a:lnTo>
                    <a:pt x="4498594" y="528827"/>
                  </a:lnTo>
                  <a:lnTo>
                    <a:pt x="4474083" y="528827"/>
                  </a:lnTo>
                  <a:lnTo>
                    <a:pt x="264032" y="528827"/>
                  </a:lnTo>
                  <a:lnTo>
                    <a:pt x="216579" y="524568"/>
                  </a:lnTo>
                  <a:lnTo>
                    <a:pt x="171913" y="512287"/>
                  </a:lnTo>
                  <a:lnTo>
                    <a:pt x="130781" y="492731"/>
                  </a:lnTo>
                  <a:lnTo>
                    <a:pt x="93930" y="466647"/>
                  </a:lnTo>
                  <a:lnTo>
                    <a:pt x="62105" y="434780"/>
                  </a:lnTo>
                  <a:lnTo>
                    <a:pt x="36053" y="397876"/>
                  </a:lnTo>
                  <a:lnTo>
                    <a:pt x="16521" y="356683"/>
                  </a:lnTo>
                  <a:lnTo>
                    <a:pt x="4254" y="311947"/>
                  </a:lnTo>
                  <a:lnTo>
                    <a:pt x="0" y="264413"/>
                  </a:lnTo>
                  <a:lnTo>
                    <a:pt x="4254" y="216880"/>
                  </a:lnTo>
                  <a:lnTo>
                    <a:pt x="16521" y="172144"/>
                  </a:lnTo>
                  <a:lnTo>
                    <a:pt x="36053" y="130951"/>
                  </a:lnTo>
                  <a:lnTo>
                    <a:pt x="62105" y="94047"/>
                  </a:lnTo>
                  <a:lnTo>
                    <a:pt x="93930" y="62180"/>
                  </a:lnTo>
                  <a:lnTo>
                    <a:pt x="130781" y="36096"/>
                  </a:lnTo>
                  <a:lnTo>
                    <a:pt x="171913" y="16540"/>
                  </a:lnTo>
                  <a:lnTo>
                    <a:pt x="216579" y="4259"/>
                  </a:lnTo>
                  <a:lnTo>
                    <a:pt x="264032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358" y="1327422"/>
              <a:ext cx="208576" cy="20739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0870183" y="247649"/>
            <a:ext cx="6978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Find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answers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marL="504825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15"/>
              <a:t> </a:t>
            </a:r>
            <a:r>
              <a:rPr dirty="0" spc="60"/>
              <a:t>do</a:t>
            </a:r>
            <a:r>
              <a:rPr dirty="0" spc="-25"/>
              <a:t> </a:t>
            </a:r>
            <a:r>
              <a:rPr dirty="0"/>
              <a:t>we</a:t>
            </a:r>
            <a:r>
              <a:rPr dirty="0" spc="-20"/>
              <a:t> </a:t>
            </a:r>
            <a:r>
              <a:rPr dirty="0" spc="-35"/>
              <a:t>scale</a:t>
            </a:r>
            <a:r>
              <a:rPr dirty="0" spc="-50"/>
              <a:t> </a:t>
            </a:r>
            <a:r>
              <a:rPr dirty="0" spc="55"/>
              <a:t>our</a:t>
            </a:r>
            <a:r>
              <a:rPr dirty="0" spc="-15"/>
              <a:t> </a:t>
            </a:r>
            <a:r>
              <a:rPr dirty="0" spc="-10"/>
              <a:t>computing?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1153477" y="1309497"/>
            <a:ext cx="9885045" cy="4782185"/>
            <a:chOff x="1153477" y="1309497"/>
            <a:chExt cx="9885045" cy="4782185"/>
          </a:xfrm>
        </p:grpSpPr>
        <p:sp>
          <p:nvSpPr>
            <p:cNvPr id="11" name="object 11" descr=""/>
            <p:cNvSpPr/>
            <p:nvPr/>
          </p:nvSpPr>
          <p:spPr>
            <a:xfrm>
              <a:off x="4546854" y="1319022"/>
              <a:ext cx="0" cy="224154"/>
            </a:xfrm>
            <a:custGeom>
              <a:avLst/>
              <a:gdLst/>
              <a:ahLst/>
              <a:cxnLst/>
              <a:rect l="l" t="t" r="r" b="b"/>
              <a:pathLst>
                <a:path w="0" h="224155">
                  <a:moveTo>
                    <a:pt x="0" y="0"/>
                  </a:moveTo>
                  <a:lnTo>
                    <a:pt x="0" y="223647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58239" y="1935480"/>
              <a:ext cx="9875520" cy="4151629"/>
            </a:xfrm>
            <a:custGeom>
              <a:avLst/>
              <a:gdLst/>
              <a:ahLst/>
              <a:cxnLst/>
              <a:rect l="l" t="t" r="r" b="b"/>
              <a:pathLst>
                <a:path w="9875520" h="4151629">
                  <a:moveTo>
                    <a:pt x="197865" y="0"/>
                  </a:moveTo>
                  <a:lnTo>
                    <a:pt x="9677654" y="0"/>
                  </a:lnTo>
                  <a:lnTo>
                    <a:pt x="9723044" y="5222"/>
                  </a:lnTo>
                  <a:lnTo>
                    <a:pt x="9764700" y="20099"/>
                  </a:lnTo>
                  <a:lnTo>
                    <a:pt x="9801437" y="43447"/>
                  </a:lnTo>
                  <a:lnTo>
                    <a:pt x="9832072" y="74082"/>
                  </a:lnTo>
                  <a:lnTo>
                    <a:pt x="9855420" y="110819"/>
                  </a:lnTo>
                  <a:lnTo>
                    <a:pt x="9870297" y="152475"/>
                  </a:lnTo>
                  <a:lnTo>
                    <a:pt x="9875519" y="197866"/>
                  </a:lnTo>
                  <a:lnTo>
                    <a:pt x="9875519" y="4151376"/>
                  </a:lnTo>
                  <a:lnTo>
                    <a:pt x="0" y="4151376"/>
                  </a:lnTo>
                  <a:lnTo>
                    <a:pt x="0" y="197866"/>
                  </a:lnTo>
                  <a:lnTo>
                    <a:pt x="5224" y="152475"/>
                  </a:lnTo>
                  <a:lnTo>
                    <a:pt x="20108" y="110819"/>
                  </a:lnTo>
                  <a:lnTo>
                    <a:pt x="43463" y="74082"/>
                  </a:lnTo>
                  <a:lnTo>
                    <a:pt x="74103" y="43447"/>
                  </a:lnTo>
                  <a:lnTo>
                    <a:pt x="110841" y="20099"/>
                  </a:lnTo>
                  <a:lnTo>
                    <a:pt x="152491" y="5222"/>
                  </a:lnTo>
                  <a:lnTo>
                    <a:pt x="197865" y="0"/>
                  </a:lnTo>
                  <a:close/>
                </a:path>
              </a:pathLst>
            </a:custGeom>
            <a:ln w="9525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266825" y="2197735"/>
            <a:ext cx="19234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Region:</a:t>
            </a:r>
            <a:r>
              <a:rPr dirty="0" sz="1600" spc="-7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5">
                <a:solidFill>
                  <a:srgbClr val="1DABFD"/>
                </a:solidFill>
                <a:latin typeface="Microsoft Sans Serif"/>
                <a:cs typeface="Microsoft Sans Serif"/>
              </a:rPr>
              <a:t>US-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600" spc="-50">
                <a:solidFill>
                  <a:srgbClr val="1DABFD"/>
                </a:solidFill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255775" y="2904744"/>
            <a:ext cx="3185160" cy="3066415"/>
          </a:xfrm>
          <a:custGeom>
            <a:avLst/>
            <a:gdLst/>
            <a:ahLst/>
            <a:cxnLst/>
            <a:rect l="l" t="t" r="r" b="b"/>
            <a:pathLst>
              <a:path w="3185160" h="3066415">
                <a:moveTo>
                  <a:pt x="139573" y="0"/>
                </a:moveTo>
                <a:lnTo>
                  <a:pt x="3045587" y="0"/>
                </a:lnTo>
                <a:lnTo>
                  <a:pt x="3089704" y="7115"/>
                </a:lnTo>
                <a:lnTo>
                  <a:pt x="3128019" y="26928"/>
                </a:lnTo>
                <a:lnTo>
                  <a:pt x="3158231" y="57140"/>
                </a:lnTo>
                <a:lnTo>
                  <a:pt x="3178044" y="95455"/>
                </a:lnTo>
                <a:lnTo>
                  <a:pt x="3185160" y="139572"/>
                </a:lnTo>
                <a:lnTo>
                  <a:pt x="3185160" y="3066287"/>
                </a:lnTo>
                <a:lnTo>
                  <a:pt x="0" y="3066287"/>
                </a:lnTo>
                <a:lnTo>
                  <a:pt x="0" y="139572"/>
                </a:ln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close/>
              </a:path>
            </a:pathLst>
          </a:custGeom>
          <a:ln w="9525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486914" y="5652008"/>
            <a:ext cx="8953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icrosoft Sans Serif"/>
                <a:cs typeface="Microsoft Sans Serif"/>
              </a:rPr>
              <a:t>Mobile</a:t>
            </a:r>
            <a:r>
              <a:rPr dirty="0" sz="1000" spc="125">
                <a:latin typeface="Microsoft Sans Serif"/>
                <a:cs typeface="Microsoft Sans Serif"/>
              </a:rPr>
              <a:t> </a:t>
            </a:r>
            <a:r>
              <a:rPr dirty="0" sz="1000" spc="-10">
                <a:latin typeface="Microsoft Sans Serif"/>
                <a:cs typeface="Microsoft Sans Serif"/>
              </a:rPr>
              <a:t>Devices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673351" y="2899981"/>
            <a:ext cx="9267825" cy="3075940"/>
            <a:chOff x="1673351" y="2899981"/>
            <a:chExt cx="9267825" cy="3075940"/>
          </a:xfrm>
        </p:grpSpPr>
        <p:sp>
          <p:nvSpPr>
            <p:cNvPr id="17" name="object 17" descr=""/>
            <p:cNvSpPr/>
            <p:nvPr/>
          </p:nvSpPr>
          <p:spPr>
            <a:xfrm>
              <a:off x="1692401" y="3673602"/>
              <a:ext cx="634365" cy="868680"/>
            </a:xfrm>
            <a:custGeom>
              <a:avLst/>
              <a:gdLst/>
              <a:ahLst/>
              <a:cxnLst/>
              <a:rect l="l" t="t" r="r" b="b"/>
              <a:pathLst>
                <a:path w="634364" h="868679">
                  <a:moveTo>
                    <a:pt x="571119" y="0"/>
                  </a:moveTo>
                  <a:lnTo>
                    <a:pt x="62865" y="0"/>
                  </a:lnTo>
                  <a:lnTo>
                    <a:pt x="38415" y="4947"/>
                  </a:lnTo>
                  <a:lnTo>
                    <a:pt x="18430" y="18430"/>
                  </a:lnTo>
                  <a:lnTo>
                    <a:pt x="4947" y="38415"/>
                  </a:lnTo>
                  <a:lnTo>
                    <a:pt x="0" y="62865"/>
                  </a:lnTo>
                  <a:lnTo>
                    <a:pt x="0" y="805815"/>
                  </a:lnTo>
                  <a:lnTo>
                    <a:pt x="4947" y="830264"/>
                  </a:lnTo>
                  <a:lnTo>
                    <a:pt x="18430" y="850249"/>
                  </a:lnTo>
                  <a:lnTo>
                    <a:pt x="38415" y="863732"/>
                  </a:lnTo>
                  <a:lnTo>
                    <a:pt x="62865" y="868680"/>
                  </a:lnTo>
                  <a:lnTo>
                    <a:pt x="571119" y="868680"/>
                  </a:lnTo>
                  <a:lnTo>
                    <a:pt x="595568" y="863732"/>
                  </a:lnTo>
                  <a:lnTo>
                    <a:pt x="615553" y="850249"/>
                  </a:lnTo>
                  <a:lnTo>
                    <a:pt x="629036" y="830264"/>
                  </a:lnTo>
                  <a:lnTo>
                    <a:pt x="633984" y="805815"/>
                  </a:lnTo>
                  <a:lnTo>
                    <a:pt x="633984" y="62865"/>
                  </a:lnTo>
                  <a:lnTo>
                    <a:pt x="629036" y="38415"/>
                  </a:lnTo>
                  <a:lnTo>
                    <a:pt x="615553" y="18430"/>
                  </a:lnTo>
                  <a:lnTo>
                    <a:pt x="595568" y="4947"/>
                  </a:lnTo>
                  <a:lnTo>
                    <a:pt x="571119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92401" y="3673602"/>
              <a:ext cx="634365" cy="868680"/>
            </a:xfrm>
            <a:custGeom>
              <a:avLst/>
              <a:gdLst/>
              <a:ahLst/>
              <a:cxnLst/>
              <a:rect l="l" t="t" r="r" b="b"/>
              <a:pathLst>
                <a:path w="634364" h="868679">
                  <a:moveTo>
                    <a:pt x="0" y="62865"/>
                  </a:moveTo>
                  <a:lnTo>
                    <a:pt x="4947" y="38415"/>
                  </a:lnTo>
                  <a:lnTo>
                    <a:pt x="18430" y="18430"/>
                  </a:lnTo>
                  <a:lnTo>
                    <a:pt x="38415" y="4947"/>
                  </a:lnTo>
                  <a:lnTo>
                    <a:pt x="62865" y="0"/>
                  </a:lnTo>
                  <a:lnTo>
                    <a:pt x="571119" y="0"/>
                  </a:lnTo>
                  <a:lnTo>
                    <a:pt x="595568" y="4947"/>
                  </a:lnTo>
                  <a:lnTo>
                    <a:pt x="615553" y="18430"/>
                  </a:lnTo>
                  <a:lnTo>
                    <a:pt x="629036" y="38415"/>
                  </a:lnTo>
                  <a:lnTo>
                    <a:pt x="633984" y="62865"/>
                  </a:lnTo>
                  <a:lnTo>
                    <a:pt x="633984" y="805815"/>
                  </a:lnTo>
                  <a:lnTo>
                    <a:pt x="629036" y="830264"/>
                  </a:lnTo>
                  <a:lnTo>
                    <a:pt x="615553" y="850249"/>
                  </a:lnTo>
                  <a:lnTo>
                    <a:pt x="595568" y="863732"/>
                  </a:lnTo>
                  <a:lnTo>
                    <a:pt x="571119" y="868680"/>
                  </a:lnTo>
                  <a:lnTo>
                    <a:pt x="62865" y="868680"/>
                  </a:lnTo>
                  <a:lnTo>
                    <a:pt x="38415" y="863732"/>
                  </a:lnTo>
                  <a:lnTo>
                    <a:pt x="18430" y="850249"/>
                  </a:lnTo>
                  <a:lnTo>
                    <a:pt x="4947" y="830264"/>
                  </a:lnTo>
                  <a:lnTo>
                    <a:pt x="0" y="805815"/>
                  </a:lnTo>
                  <a:lnTo>
                    <a:pt x="0" y="62865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457" y="3764026"/>
              <a:ext cx="244348" cy="889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0465" y="4306569"/>
              <a:ext cx="116331" cy="114807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193797" y="4048505"/>
              <a:ext cx="1694814" cy="868680"/>
            </a:xfrm>
            <a:custGeom>
              <a:avLst/>
              <a:gdLst/>
              <a:ahLst/>
              <a:cxnLst/>
              <a:rect l="l" t="t" r="r" b="b"/>
              <a:pathLst>
                <a:path w="1694814" h="868679">
                  <a:moveTo>
                    <a:pt x="1608581" y="0"/>
                  </a:moveTo>
                  <a:lnTo>
                    <a:pt x="86106" y="0"/>
                  </a:lnTo>
                  <a:lnTo>
                    <a:pt x="52613" y="6774"/>
                  </a:lnTo>
                  <a:lnTo>
                    <a:pt x="25241" y="25241"/>
                  </a:lnTo>
                  <a:lnTo>
                    <a:pt x="6774" y="52613"/>
                  </a:lnTo>
                  <a:lnTo>
                    <a:pt x="0" y="86106"/>
                  </a:lnTo>
                  <a:lnTo>
                    <a:pt x="0" y="782574"/>
                  </a:lnTo>
                  <a:lnTo>
                    <a:pt x="6774" y="816066"/>
                  </a:lnTo>
                  <a:lnTo>
                    <a:pt x="25241" y="843438"/>
                  </a:lnTo>
                  <a:lnTo>
                    <a:pt x="52613" y="861905"/>
                  </a:lnTo>
                  <a:lnTo>
                    <a:pt x="86106" y="868680"/>
                  </a:lnTo>
                  <a:lnTo>
                    <a:pt x="1608581" y="868680"/>
                  </a:lnTo>
                  <a:lnTo>
                    <a:pt x="1642074" y="861905"/>
                  </a:lnTo>
                  <a:lnTo>
                    <a:pt x="1669446" y="843438"/>
                  </a:lnTo>
                  <a:lnTo>
                    <a:pt x="1687913" y="816066"/>
                  </a:lnTo>
                  <a:lnTo>
                    <a:pt x="1694688" y="782574"/>
                  </a:lnTo>
                  <a:lnTo>
                    <a:pt x="1694688" y="86106"/>
                  </a:lnTo>
                  <a:lnTo>
                    <a:pt x="1687913" y="52613"/>
                  </a:lnTo>
                  <a:lnTo>
                    <a:pt x="1669446" y="25241"/>
                  </a:lnTo>
                  <a:lnTo>
                    <a:pt x="1642074" y="6774"/>
                  </a:lnTo>
                  <a:lnTo>
                    <a:pt x="1608581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193797" y="4048505"/>
              <a:ext cx="1694814" cy="868680"/>
            </a:xfrm>
            <a:custGeom>
              <a:avLst/>
              <a:gdLst/>
              <a:ahLst/>
              <a:cxnLst/>
              <a:rect l="l" t="t" r="r" b="b"/>
              <a:pathLst>
                <a:path w="1694814" h="868679">
                  <a:moveTo>
                    <a:pt x="0" y="86106"/>
                  </a:moveTo>
                  <a:lnTo>
                    <a:pt x="6774" y="52613"/>
                  </a:lnTo>
                  <a:lnTo>
                    <a:pt x="25241" y="25241"/>
                  </a:lnTo>
                  <a:lnTo>
                    <a:pt x="52613" y="6774"/>
                  </a:lnTo>
                  <a:lnTo>
                    <a:pt x="86106" y="0"/>
                  </a:lnTo>
                  <a:lnTo>
                    <a:pt x="1608581" y="0"/>
                  </a:lnTo>
                  <a:lnTo>
                    <a:pt x="1642074" y="6774"/>
                  </a:lnTo>
                  <a:lnTo>
                    <a:pt x="1669446" y="25241"/>
                  </a:lnTo>
                  <a:lnTo>
                    <a:pt x="1687913" y="52613"/>
                  </a:lnTo>
                  <a:lnTo>
                    <a:pt x="1694688" y="86106"/>
                  </a:lnTo>
                  <a:lnTo>
                    <a:pt x="1694688" y="782574"/>
                  </a:lnTo>
                  <a:lnTo>
                    <a:pt x="1687913" y="816066"/>
                  </a:lnTo>
                  <a:lnTo>
                    <a:pt x="1669446" y="843438"/>
                  </a:lnTo>
                  <a:lnTo>
                    <a:pt x="1642074" y="861905"/>
                  </a:lnTo>
                  <a:lnTo>
                    <a:pt x="1608581" y="868680"/>
                  </a:lnTo>
                  <a:lnTo>
                    <a:pt x="86106" y="868680"/>
                  </a:lnTo>
                  <a:lnTo>
                    <a:pt x="52613" y="861905"/>
                  </a:lnTo>
                  <a:lnTo>
                    <a:pt x="25241" y="843438"/>
                  </a:lnTo>
                  <a:lnTo>
                    <a:pt x="6774" y="816066"/>
                  </a:lnTo>
                  <a:lnTo>
                    <a:pt x="0" y="782574"/>
                  </a:lnTo>
                  <a:lnTo>
                    <a:pt x="0" y="86106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29305" y="4429505"/>
              <a:ext cx="326390" cy="721360"/>
            </a:xfrm>
            <a:custGeom>
              <a:avLst/>
              <a:gdLst/>
              <a:ahLst/>
              <a:cxnLst/>
              <a:rect l="l" t="t" r="r" b="b"/>
              <a:pathLst>
                <a:path w="326389" h="721360">
                  <a:moveTo>
                    <a:pt x="293750" y="0"/>
                  </a:moveTo>
                  <a:lnTo>
                    <a:pt x="32385" y="0"/>
                  </a:lnTo>
                  <a:lnTo>
                    <a:pt x="19770" y="2541"/>
                  </a:lnTo>
                  <a:lnTo>
                    <a:pt x="9477" y="9477"/>
                  </a:lnTo>
                  <a:lnTo>
                    <a:pt x="2541" y="19770"/>
                  </a:lnTo>
                  <a:lnTo>
                    <a:pt x="0" y="32385"/>
                  </a:lnTo>
                  <a:lnTo>
                    <a:pt x="0" y="688467"/>
                  </a:lnTo>
                  <a:lnTo>
                    <a:pt x="2541" y="701081"/>
                  </a:lnTo>
                  <a:lnTo>
                    <a:pt x="9477" y="711374"/>
                  </a:lnTo>
                  <a:lnTo>
                    <a:pt x="19770" y="718310"/>
                  </a:lnTo>
                  <a:lnTo>
                    <a:pt x="32385" y="720852"/>
                  </a:lnTo>
                  <a:lnTo>
                    <a:pt x="293750" y="720852"/>
                  </a:lnTo>
                  <a:lnTo>
                    <a:pt x="306365" y="718310"/>
                  </a:lnTo>
                  <a:lnTo>
                    <a:pt x="316658" y="711374"/>
                  </a:lnTo>
                  <a:lnTo>
                    <a:pt x="323594" y="701081"/>
                  </a:lnTo>
                  <a:lnTo>
                    <a:pt x="326136" y="688467"/>
                  </a:lnTo>
                  <a:lnTo>
                    <a:pt x="326136" y="32385"/>
                  </a:lnTo>
                  <a:lnTo>
                    <a:pt x="323594" y="19770"/>
                  </a:lnTo>
                  <a:lnTo>
                    <a:pt x="316658" y="9477"/>
                  </a:lnTo>
                  <a:lnTo>
                    <a:pt x="306365" y="2541"/>
                  </a:lnTo>
                  <a:lnTo>
                    <a:pt x="29375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29305" y="4429505"/>
              <a:ext cx="326390" cy="721360"/>
            </a:xfrm>
            <a:custGeom>
              <a:avLst/>
              <a:gdLst/>
              <a:ahLst/>
              <a:cxnLst/>
              <a:rect l="l" t="t" r="r" b="b"/>
              <a:pathLst>
                <a:path w="326389" h="721360">
                  <a:moveTo>
                    <a:pt x="0" y="32385"/>
                  </a:moveTo>
                  <a:lnTo>
                    <a:pt x="2541" y="19770"/>
                  </a:lnTo>
                  <a:lnTo>
                    <a:pt x="9477" y="9477"/>
                  </a:lnTo>
                  <a:lnTo>
                    <a:pt x="19770" y="2541"/>
                  </a:lnTo>
                  <a:lnTo>
                    <a:pt x="32385" y="0"/>
                  </a:lnTo>
                  <a:lnTo>
                    <a:pt x="293750" y="0"/>
                  </a:lnTo>
                  <a:lnTo>
                    <a:pt x="306365" y="2541"/>
                  </a:lnTo>
                  <a:lnTo>
                    <a:pt x="316658" y="9477"/>
                  </a:lnTo>
                  <a:lnTo>
                    <a:pt x="323594" y="19770"/>
                  </a:lnTo>
                  <a:lnTo>
                    <a:pt x="326136" y="32385"/>
                  </a:lnTo>
                  <a:lnTo>
                    <a:pt x="326136" y="688467"/>
                  </a:lnTo>
                  <a:lnTo>
                    <a:pt x="323594" y="701081"/>
                  </a:lnTo>
                  <a:lnTo>
                    <a:pt x="316658" y="711374"/>
                  </a:lnTo>
                  <a:lnTo>
                    <a:pt x="306365" y="718310"/>
                  </a:lnTo>
                  <a:lnTo>
                    <a:pt x="293750" y="720852"/>
                  </a:lnTo>
                  <a:lnTo>
                    <a:pt x="32385" y="720852"/>
                  </a:lnTo>
                  <a:lnTo>
                    <a:pt x="19770" y="718310"/>
                  </a:lnTo>
                  <a:lnTo>
                    <a:pt x="9477" y="711374"/>
                  </a:lnTo>
                  <a:lnTo>
                    <a:pt x="2541" y="701081"/>
                  </a:lnTo>
                  <a:lnTo>
                    <a:pt x="0" y="688467"/>
                  </a:lnTo>
                  <a:lnTo>
                    <a:pt x="0" y="32385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734055" y="4533900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794" y="0"/>
                  </a:moveTo>
                  <a:lnTo>
                    <a:pt x="210625" y="4136"/>
                  </a:lnTo>
                  <a:lnTo>
                    <a:pt x="167175" y="16061"/>
                  </a:lnTo>
                  <a:lnTo>
                    <a:pt x="127169" y="35051"/>
                  </a:lnTo>
                  <a:lnTo>
                    <a:pt x="91330" y="60383"/>
                  </a:lnTo>
                  <a:lnTo>
                    <a:pt x="60383" y="91330"/>
                  </a:lnTo>
                  <a:lnTo>
                    <a:pt x="35051" y="127169"/>
                  </a:lnTo>
                  <a:lnTo>
                    <a:pt x="16061" y="167175"/>
                  </a:lnTo>
                  <a:lnTo>
                    <a:pt x="4136" y="210625"/>
                  </a:lnTo>
                  <a:lnTo>
                    <a:pt x="0" y="256794"/>
                  </a:lnTo>
                  <a:lnTo>
                    <a:pt x="4136" y="302962"/>
                  </a:lnTo>
                  <a:lnTo>
                    <a:pt x="16061" y="346412"/>
                  </a:lnTo>
                  <a:lnTo>
                    <a:pt x="35051" y="386418"/>
                  </a:lnTo>
                  <a:lnTo>
                    <a:pt x="60383" y="422257"/>
                  </a:lnTo>
                  <a:lnTo>
                    <a:pt x="91330" y="453204"/>
                  </a:lnTo>
                  <a:lnTo>
                    <a:pt x="127169" y="478536"/>
                  </a:lnTo>
                  <a:lnTo>
                    <a:pt x="167175" y="497526"/>
                  </a:lnTo>
                  <a:lnTo>
                    <a:pt x="210625" y="509451"/>
                  </a:lnTo>
                  <a:lnTo>
                    <a:pt x="256794" y="513588"/>
                  </a:lnTo>
                  <a:lnTo>
                    <a:pt x="302962" y="509451"/>
                  </a:lnTo>
                  <a:lnTo>
                    <a:pt x="346412" y="497526"/>
                  </a:lnTo>
                  <a:lnTo>
                    <a:pt x="386418" y="478536"/>
                  </a:lnTo>
                  <a:lnTo>
                    <a:pt x="422257" y="453204"/>
                  </a:lnTo>
                  <a:lnTo>
                    <a:pt x="453204" y="422257"/>
                  </a:lnTo>
                  <a:lnTo>
                    <a:pt x="478536" y="386418"/>
                  </a:lnTo>
                  <a:lnTo>
                    <a:pt x="497526" y="346412"/>
                  </a:lnTo>
                  <a:lnTo>
                    <a:pt x="509451" y="302962"/>
                  </a:lnTo>
                  <a:lnTo>
                    <a:pt x="513588" y="256794"/>
                  </a:lnTo>
                  <a:lnTo>
                    <a:pt x="509451" y="210625"/>
                  </a:lnTo>
                  <a:lnTo>
                    <a:pt x="497526" y="167175"/>
                  </a:lnTo>
                  <a:lnTo>
                    <a:pt x="478536" y="127169"/>
                  </a:lnTo>
                  <a:lnTo>
                    <a:pt x="453204" y="91330"/>
                  </a:lnTo>
                  <a:lnTo>
                    <a:pt x="422257" y="60383"/>
                  </a:lnTo>
                  <a:lnTo>
                    <a:pt x="386418" y="35051"/>
                  </a:lnTo>
                  <a:lnTo>
                    <a:pt x="346412" y="16061"/>
                  </a:lnTo>
                  <a:lnTo>
                    <a:pt x="302962" y="413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734055" y="4533900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0" y="256794"/>
                  </a:moveTo>
                  <a:lnTo>
                    <a:pt x="4136" y="210625"/>
                  </a:lnTo>
                  <a:lnTo>
                    <a:pt x="16061" y="167175"/>
                  </a:lnTo>
                  <a:lnTo>
                    <a:pt x="35051" y="127169"/>
                  </a:lnTo>
                  <a:lnTo>
                    <a:pt x="60383" y="91330"/>
                  </a:lnTo>
                  <a:lnTo>
                    <a:pt x="91330" y="60383"/>
                  </a:lnTo>
                  <a:lnTo>
                    <a:pt x="127169" y="35051"/>
                  </a:lnTo>
                  <a:lnTo>
                    <a:pt x="167175" y="16061"/>
                  </a:lnTo>
                  <a:lnTo>
                    <a:pt x="210625" y="4136"/>
                  </a:lnTo>
                  <a:lnTo>
                    <a:pt x="256794" y="0"/>
                  </a:lnTo>
                  <a:lnTo>
                    <a:pt x="302962" y="4136"/>
                  </a:lnTo>
                  <a:lnTo>
                    <a:pt x="346412" y="16061"/>
                  </a:lnTo>
                  <a:lnTo>
                    <a:pt x="386418" y="35051"/>
                  </a:lnTo>
                  <a:lnTo>
                    <a:pt x="422257" y="60383"/>
                  </a:lnTo>
                  <a:lnTo>
                    <a:pt x="453204" y="91330"/>
                  </a:lnTo>
                  <a:lnTo>
                    <a:pt x="478536" y="127169"/>
                  </a:lnTo>
                  <a:lnTo>
                    <a:pt x="497526" y="167175"/>
                  </a:lnTo>
                  <a:lnTo>
                    <a:pt x="509451" y="210625"/>
                  </a:lnTo>
                  <a:lnTo>
                    <a:pt x="513588" y="256794"/>
                  </a:lnTo>
                  <a:lnTo>
                    <a:pt x="509451" y="302962"/>
                  </a:lnTo>
                  <a:lnTo>
                    <a:pt x="497526" y="346412"/>
                  </a:lnTo>
                  <a:lnTo>
                    <a:pt x="478536" y="386418"/>
                  </a:lnTo>
                  <a:lnTo>
                    <a:pt x="453204" y="422257"/>
                  </a:lnTo>
                  <a:lnTo>
                    <a:pt x="422257" y="453204"/>
                  </a:lnTo>
                  <a:lnTo>
                    <a:pt x="386418" y="478536"/>
                  </a:lnTo>
                  <a:lnTo>
                    <a:pt x="346412" y="497526"/>
                  </a:lnTo>
                  <a:lnTo>
                    <a:pt x="302962" y="509451"/>
                  </a:lnTo>
                  <a:lnTo>
                    <a:pt x="256794" y="513588"/>
                  </a:lnTo>
                  <a:lnTo>
                    <a:pt x="210625" y="509451"/>
                  </a:lnTo>
                  <a:lnTo>
                    <a:pt x="167175" y="497526"/>
                  </a:lnTo>
                  <a:lnTo>
                    <a:pt x="127169" y="478536"/>
                  </a:lnTo>
                  <a:lnTo>
                    <a:pt x="91330" y="453204"/>
                  </a:lnTo>
                  <a:lnTo>
                    <a:pt x="60383" y="422257"/>
                  </a:lnTo>
                  <a:lnTo>
                    <a:pt x="35051" y="386418"/>
                  </a:lnTo>
                  <a:lnTo>
                    <a:pt x="16061" y="346412"/>
                  </a:lnTo>
                  <a:lnTo>
                    <a:pt x="4136" y="302962"/>
                  </a:lnTo>
                  <a:lnTo>
                    <a:pt x="0" y="256794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530345" y="4335018"/>
              <a:ext cx="501650" cy="868680"/>
            </a:xfrm>
            <a:custGeom>
              <a:avLst/>
              <a:gdLst/>
              <a:ahLst/>
              <a:cxnLst/>
              <a:rect l="l" t="t" r="r" b="b"/>
              <a:pathLst>
                <a:path w="501650" h="868679">
                  <a:moveTo>
                    <a:pt x="451612" y="0"/>
                  </a:moveTo>
                  <a:lnTo>
                    <a:pt x="49783" y="0"/>
                  </a:lnTo>
                  <a:lnTo>
                    <a:pt x="30378" y="3903"/>
                  </a:lnTo>
                  <a:lnTo>
                    <a:pt x="14557" y="14557"/>
                  </a:lnTo>
                  <a:lnTo>
                    <a:pt x="3903" y="30378"/>
                  </a:lnTo>
                  <a:lnTo>
                    <a:pt x="0" y="49783"/>
                  </a:lnTo>
                  <a:lnTo>
                    <a:pt x="0" y="818895"/>
                  </a:lnTo>
                  <a:lnTo>
                    <a:pt x="3903" y="838301"/>
                  </a:lnTo>
                  <a:lnTo>
                    <a:pt x="14557" y="854122"/>
                  </a:lnTo>
                  <a:lnTo>
                    <a:pt x="30378" y="864776"/>
                  </a:lnTo>
                  <a:lnTo>
                    <a:pt x="49783" y="868679"/>
                  </a:lnTo>
                  <a:lnTo>
                    <a:pt x="451612" y="868679"/>
                  </a:lnTo>
                  <a:lnTo>
                    <a:pt x="471017" y="864776"/>
                  </a:lnTo>
                  <a:lnTo>
                    <a:pt x="486838" y="854122"/>
                  </a:lnTo>
                  <a:lnTo>
                    <a:pt x="497492" y="838301"/>
                  </a:lnTo>
                  <a:lnTo>
                    <a:pt x="501395" y="818895"/>
                  </a:lnTo>
                  <a:lnTo>
                    <a:pt x="501395" y="49783"/>
                  </a:lnTo>
                  <a:lnTo>
                    <a:pt x="497492" y="30378"/>
                  </a:lnTo>
                  <a:lnTo>
                    <a:pt x="486838" y="14557"/>
                  </a:lnTo>
                  <a:lnTo>
                    <a:pt x="471017" y="3903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530345" y="4335018"/>
              <a:ext cx="501650" cy="868680"/>
            </a:xfrm>
            <a:custGeom>
              <a:avLst/>
              <a:gdLst/>
              <a:ahLst/>
              <a:cxnLst/>
              <a:rect l="l" t="t" r="r" b="b"/>
              <a:pathLst>
                <a:path w="501650" h="868679">
                  <a:moveTo>
                    <a:pt x="0" y="49783"/>
                  </a:moveTo>
                  <a:lnTo>
                    <a:pt x="3903" y="30378"/>
                  </a:lnTo>
                  <a:lnTo>
                    <a:pt x="14557" y="14557"/>
                  </a:lnTo>
                  <a:lnTo>
                    <a:pt x="30378" y="3903"/>
                  </a:lnTo>
                  <a:lnTo>
                    <a:pt x="49783" y="0"/>
                  </a:lnTo>
                  <a:lnTo>
                    <a:pt x="451612" y="0"/>
                  </a:lnTo>
                  <a:lnTo>
                    <a:pt x="471017" y="3903"/>
                  </a:lnTo>
                  <a:lnTo>
                    <a:pt x="486838" y="14557"/>
                  </a:lnTo>
                  <a:lnTo>
                    <a:pt x="497492" y="30378"/>
                  </a:lnTo>
                  <a:lnTo>
                    <a:pt x="501395" y="49783"/>
                  </a:lnTo>
                  <a:lnTo>
                    <a:pt x="501395" y="818895"/>
                  </a:lnTo>
                  <a:lnTo>
                    <a:pt x="497492" y="838301"/>
                  </a:lnTo>
                  <a:lnTo>
                    <a:pt x="486838" y="854122"/>
                  </a:lnTo>
                  <a:lnTo>
                    <a:pt x="471017" y="864776"/>
                  </a:lnTo>
                  <a:lnTo>
                    <a:pt x="451612" y="868679"/>
                  </a:lnTo>
                  <a:lnTo>
                    <a:pt x="49783" y="868679"/>
                  </a:lnTo>
                  <a:lnTo>
                    <a:pt x="30378" y="864776"/>
                  </a:lnTo>
                  <a:lnTo>
                    <a:pt x="14557" y="854122"/>
                  </a:lnTo>
                  <a:lnTo>
                    <a:pt x="3903" y="838301"/>
                  </a:lnTo>
                  <a:lnTo>
                    <a:pt x="0" y="818895"/>
                  </a:lnTo>
                  <a:lnTo>
                    <a:pt x="0" y="49783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4966" y="4458969"/>
              <a:ext cx="244348" cy="889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8973" y="5001514"/>
              <a:ext cx="116331" cy="11480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7146036" y="2904744"/>
              <a:ext cx="3790315" cy="3066415"/>
            </a:xfrm>
            <a:custGeom>
              <a:avLst/>
              <a:gdLst/>
              <a:ahLst/>
              <a:cxnLst/>
              <a:rect l="l" t="t" r="r" b="b"/>
              <a:pathLst>
                <a:path w="3790315" h="3066415">
                  <a:moveTo>
                    <a:pt x="139573" y="0"/>
                  </a:moveTo>
                  <a:lnTo>
                    <a:pt x="3650615" y="0"/>
                  </a:lnTo>
                  <a:lnTo>
                    <a:pt x="3694732" y="7115"/>
                  </a:lnTo>
                  <a:lnTo>
                    <a:pt x="3733047" y="26928"/>
                  </a:lnTo>
                  <a:lnTo>
                    <a:pt x="3763259" y="57140"/>
                  </a:lnTo>
                  <a:lnTo>
                    <a:pt x="3783072" y="95455"/>
                  </a:lnTo>
                  <a:lnTo>
                    <a:pt x="3790188" y="139572"/>
                  </a:lnTo>
                  <a:lnTo>
                    <a:pt x="3790188" y="3066287"/>
                  </a:lnTo>
                  <a:lnTo>
                    <a:pt x="0" y="3066287"/>
                  </a:lnTo>
                  <a:lnTo>
                    <a:pt x="0" y="139572"/>
                  </a:lnTo>
                  <a:lnTo>
                    <a:pt x="7115" y="95455"/>
                  </a:lnTo>
                  <a:lnTo>
                    <a:pt x="26928" y="57140"/>
                  </a:lnTo>
                  <a:lnTo>
                    <a:pt x="57140" y="26928"/>
                  </a:lnTo>
                  <a:lnTo>
                    <a:pt x="95455" y="7115"/>
                  </a:lnTo>
                  <a:lnTo>
                    <a:pt x="139573" y="0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7255509" y="3075177"/>
            <a:ext cx="11391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54BE5B"/>
                </a:solidFill>
                <a:latin typeface="Microsoft Sans Serif"/>
                <a:cs typeface="Microsoft Sans Serif"/>
              </a:rPr>
              <a:t>US-</a:t>
            </a:r>
            <a:r>
              <a:rPr dirty="0" sz="1400">
                <a:solidFill>
                  <a:srgbClr val="54BE5B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400" spc="-25">
                <a:solidFill>
                  <a:srgbClr val="54BE5B"/>
                </a:solidFill>
                <a:latin typeface="Microsoft Sans Serif"/>
                <a:cs typeface="Microsoft Sans Serif"/>
              </a:rPr>
              <a:t>1a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434585" y="2899981"/>
            <a:ext cx="4852035" cy="2554605"/>
            <a:chOff x="4434585" y="2899981"/>
            <a:chExt cx="4852035" cy="2554605"/>
          </a:xfrm>
        </p:grpSpPr>
        <p:sp>
          <p:nvSpPr>
            <p:cNvPr id="34" name="object 34" descr=""/>
            <p:cNvSpPr/>
            <p:nvPr/>
          </p:nvSpPr>
          <p:spPr>
            <a:xfrm>
              <a:off x="4440935" y="3858768"/>
              <a:ext cx="4839335" cy="1319530"/>
            </a:xfrm>
            <a:custGeom>
              <a:avLst/>
              <a:gdLst/>
              <a:ahLst/>
              <a:cxnLst/>
              <a:rect l="l" t="t" r="r" b="b"/>
              <a:pathLst>
                <a:path w="4839334" h="1319529">
                  <a:moveTo>
                    <a:pt x="0" y="579627"/>
                  </a:moveTo>
                  <a:lnTo>
                    <a:pt x="178942" y="579627"/>
                  </a:lnTo>
                  <a:lnTo>
                    <a:pt x="178942" y="318515"/>
                  </a:lnTo>
                  <a:lnTo>
                    <a:pt x="358013" y="318515"/>
                  </a:lnTo>
                </a:path>
                <a:path w="4839334" h="1319529">
                  <a:moveTo>
                    <a:pt x="3128137" y="166115"/>
                  </a:moveTo>
                  <a:lnTo>
                    <a:pt x="2803906" y="166115"/>
                  </a:lnTo>
                  <a:lnTo>
                    <a:pt x="2803906" y="402462"/>
                  </a:lnTo>
                  <a:lnTo>
                    <a:pt x="2372867" y="402462"/>
                  </a:lnTo>
                </a:path>
                <a:path w="4839334" h="1319529">
                  <a:moveTo>
                    <a:pt x="4839208" y="1289938"/>
                  </a:moveTo>
                  <a:lnTo>
                    <a:pt x="2801366" y="1289938"/>
                  </a:lnTo>
                  <a:lnTo>
                    <a:pt x="2801366" y="406907"/>
                  </a:lnTo>
                  <a:lnTo>
                    <a:pt x="2802636" y="406907"/>
                  </a:lnTo>
                </a:path>
                <a:path w="4839334" h="1319529">
                  <a:moveTo>
                    <a:pt x="4838445" y="0"/>
                  </a:moveTo>
                  <a:lnTo>
                    <a:pt x="4506468" y="0"/>
                  </a:lnTo>
                  <a:lnTo>
                    <a:pt x="4506468" y="1319529"/>
                  </a:lnTo>
                </a:path>
              </a:pathLst>
            </a:custGeom>
            <a:ln w="12700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799075" y="2904744"/>
              <a:ext cx="2014855" cy="2545080"/>
            </a:xfrm>
            <a:custGeom>
              <a:avLst/>
              <a:gdLst/>
              <a:ahLst/>
              <a:cxnLst/>
              <a:rect l="l" t="t" r="r" b="b"/>
              <a:pathLst>
                <a:path w="2014854" h="2545079">
                  <a:moveTo>
                    <a:pt x="91694" y="0"/>
                  </a:moveTo>
                  <a:lnTo>
                    <a:pt x="1923033" y="0"/>
                  </a:lnTo>
                  <a:lnTo>
                    <a:pt x="1958738" y="7201"/>
                  </a:lnTo>
                  <a:lnTo>
                    <a:pt x="1987883" y="26844"/>
                  </a:lnTo>
                  <a:lnTo>
                    <a:pt x="2007526" y="55989"/>
                  </a:lnTo>
                  <a:lnTo>
                    <a:pt x="2014727" y="91693"/>
                  </a:lnTo>
                  <a:lnTo>
                    <a:pt x="2014727" y="2545079"/>
                  </a:lnTo>
                  <a:lnTo>
                    <a:pt x="0" y="2545079"/>
                  </a:lnTo>
                  <a:lnTo>
                    <a:pt x="0" y="91693"/>
                  </a:lnTo>
                  <a:lnTo>
                    <a:pt x="7201" y="55989"/>
                  </a:lnTo>
                  <a:lnTo>
                    <a:pt x="26844" y="26844"/>
                  </a:lnTo>
                  <a:lnTo>
                    <a:pt x="55989" y="7201"/>
                  </a:lnTo>
                  <a:lnTo>
                    <a:pt x="91694" y="0"/>
                  </a:lnTo>
                  <a:close/>
                </a:path>
              </a:pathLst>
            </a:custGeom>
            <a:ln w="9525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111241" y="5558434"/>
            <a:ext cx="151193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Microsoft Sans Serif"/>
                <a:cs typeface="Microsoft Sans Serif"/>
              </a:rPr>
              <a:t>Allow</a:t>
            </a:r>
            <a:endParaRPr sz="11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100" spc="-60">
                <a:latin typeface="Microsoft Sans Serif"/>
                <a:cs typeface="Microsoft Sans Serif"/>
              </a:rPr>
              <a:t>HTTP</a:t>
            </a:r>
            <a:r>
              <a:rPr dirty="0" sz="1100" spc="5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and</a:t>
            </a:r>
            <a:r>
              <a:rPr dirty="0" sz="1100" spc="-10">
                <a:latin typeface="Microsoft Sans Serif"/>
                <a:cs typeface="Microsoft Sans Serif"/>
              </a:rPr>
              <a:t> </a:t>
            </a:r>
            <a:r>
              <a:rPr dirty="0" sz="1100" spc="-85">
                <a:latin typeface="Microsoft Sans Serif"/>
                <a:cs typeface="Microsoft Sans Serif"/>
              </a:rPr>
              <a:t>HTTPS</a:t>
            </a:r>
            <a:r>
              <a:rPr dirty="0" sz="1100" spc="10">
                <a:latin typeface="Microsoft Sans Serif"/>
                <a:cs typeface="Microsoft Sans Serif"/>
              </a:rPr>
              <a:t> </a:t>
            </a:r>
            <a:r>
              <a:rPr dirty="0" sz="1100" spc="45">
                <a:latin typeface="Microsoft Sans Serif"/>
                <a:cs typeface="Microsoft Sans Serif"/>
              </a:rPr>
              <a:t>traffic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260340" y="4941272"/>
            <a:ext cx="1091565" cy="39560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55"/>
              </a:spcBef>
            </a:pPr>
            <a:r>
              <a:rPr dirty="0" sz="1000" spc="-20">
                <a:latin typeface="Microsoft Sans Serif"/>
                <a:cs typeface="Microsoft Sans Serif"/>
              </a:rPr>
              <a:t>Cloud</a:t>
            </a:r>
            <a:endParaRPr sz="1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000" spc="-60">
                <a:latin typeface="Microsoft Sans Serif"/>
                <a:cs typeface="Microsoft Sans Serif"/>
              </a:rPr>
              <a:t>VPC</a:t>
            </a:r>
            <a:r>
              <a:rPr dirty="0" sz="1000" spc="1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Firewall</a:t>
            </a:r>
            <a:r>
              <a:rPr dirty="0" sz="1000" spc="10">
                <a:latin typeface="Microsoft Sans Serif"/>
                <a:cs typeface="Microsoft Sans Serif"/>
              </a:rPr>
              <a:t> </a:t>
            </a:r>
            <a:r>
              <a:rPr dirty="0" sz="1000" spc="-20">
                <a:latin typeface="Microsoft Sans Serif"/>
                <a:cs typeface="Microsoft Sans Serif"/>
              </a:rPr>
              <a:t>Rules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5230306" y="3515156"/>
            <a:ext cx="1167130" cy="1165225"/>
            <a:chOff x="5230306" y="3515156"/>
            <a:chExt cx="1167130" cy="1165225"/>
          </a:xfrm>
        </p:grpSpPr>
        <p:sp>
          <p:nvSpPr>
            <p:cNvPr id="39" name="object 39" descr=""/>
            <p:cNvSpPr/>
            <p:nvPr/>
          </p:nvSpPr>
          <p:spPr>
            <a:xfrm>
              <a:off x="5262691" y="3547541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262691" y="3547541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122119"/>
                  </a:moveTo>
                  <a:lnTo>
                    <a:pt x="489906" y="122119"/>
                  </a:lnTo>
                  <a:lnTo>
                    <a:pt x="489906" y="0"/>
                  </a:lnTo>
                  <a:lnTo>
                    <a:pt x="0" y="0"/>
                  </a:lnTo>
                  <a:lnTo>
                    <a:pt x="0" y="122119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262691" y="4525585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262691" y="4525585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122119"/>
                  </a:moveTo>
                  <a:lnTo>
                    <a:pt x="489906" y="122119"/>
                  </a:lnTo>
                  <a:lnTo>
                    <a:pt x="489906" y="0"/>
                  </a:lnTo>
                  <a:lnTo>
                    <a:pt x="0" y="0"/>
                  </a:lnTo>
                  <a:lnTo>
                    <a:pt x="0" y="122119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262691" y="4036567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262691" y="4036567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122119"/>
                  </a:moveTo>
                  <a:lnTo>
                    <a:pt x="489906" y="122119"/>
                  </a:lnTo>
                  <a:lnTo>
                    <a:pt x="489906" y="0"/>
                  </a:lnTo>
                  <a:lnTo>
                    <a:pt x="0" y="0"/>
                  </a:lnTo>
                  <a:lnTo>
                    <a:pt x="0" y="122119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874937" y="3547541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874937" y="3547541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874937" y="4525585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874937" y="4525585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874937" y="4036568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874937" y="4036568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568538" y="3791779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568538" y="3791779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568538" y="4280806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09"/>
                  </a:lnTo>
                  <a:lnTo>
                    <a:pt x="489906" y="12210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568538" y="4280806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09"/>
                  </a:lnTo>
                  <a:lnTo>
                    <a:pt x="0" y="12210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262691" y="3791779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183508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183508" y="122119"/>
                  </a:lnTo>
                  <a:lnTo>
                    <a:pt x="18350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262691" y="3791779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0" y="0"/>
                  </a:moveTo>
                  <a:lnTo>
                    <a:pt x="183508" y="0"/>
                  </a:lnTo>
                  <a:lnTo>
                    <a:pt x="183508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212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262691" y="4280806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183508" y="0"/>
                  </a:moveTo>
                  <a:lnTo>
                    <a:pt x="0" y="0"/>
                  </a:lnTo>
                  <a:lnTo>
                    <a:pt x="0" y="122109"/>
                  </a:lnTo>
                  <a:lnTo>
                    <a:pt x="183508" y="122109"/>
                  </a:lnTo>
                  <a:lnTo>
                    <a:pt x="18350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262691" y="4280806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0" y="0"/>
                  </a:moveTo>
                  <a:lnTo>
                    <a:pt x="183508" y="0"/>
                  </a:lnTo>
                  <a:lnTo>
                    <a:pt x="183508" y="122109"/>
                  </a:lnTo>
                  <a:lnTo>
                    <a:pt x="0" y="122109"/>
                  </a:lnTo>
                  <a:lnTo>
                    <a:pt x="0" y="0"/>
                  </a:lnTo>
                  <a:close/>
                </a:path>
              </a:pathLst>
            </a:custGeom>
            <a:ln w="64212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181335" y="3791779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183508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183508" y="122119"/>
                  </a:lnTo>
                  <a:lnTo>
                    <a:pt x="18350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181335" y="3791779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0" y="0"/>
                  </a:moveTo>
                  <a:lnTo>
                    <a:pt x="183508" y="0"/>
                  </a:lnTo>
                  <a:lnTo>
                    <a:pt x="183508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212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181335" y="4280806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183508" y="0"/>
                  </a:moveTo>
                  <a:lnTo>
                    <a:pt x="0" y="0"/>
                  </a:lnTo>
                  <a:lnTo>
                    <a:pt x="0" y="122109"/>
                  </a:lnTo>
                  <a:lnTo>
                    <a:pt x="183508" y="122109"/>
                  </a:lnTo>
                  <a:lnTo>
                    <a:pt x="18350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181335" y="4280806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0" y="0"/>
                  </a:moveTo>
                  <a:lnTo>
                    <a:pt x="183508" y="0"/>
                  </a:lnTo>
                  <a:lnTo>
                    <a:pt x="183508" y="122109"/>
                  </a:lnTo>
                  <a:lnTo>
                    <a:pt x="0" y="122109"/>
                  </a:lnTo>
                  <a:lnTo>
                    <a:pt x="0" y="0"/>
                  </a:lnTo>
                  <a:close/>
                </a:path>
              </a:pathLst>
            </a:custGeom>
            <a:ln w="64212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7568183" y="3398520"/>
            <a:ext cx="1248410" cy="1254760"/>
          </a:xfrm>
          <a:prstGeom prst="rect">
            <a:avLst/>
          </a:prstGeom>
          <a:ln w="9525">
            <a:solidFill>
              <a:srgbClr val="54BE5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900">
              <a:latin typeface="Times New Roman"/>
              <a:cs typeface="Times New Roman"/>
            </a:endParaRPr>
          </a:p>
          <a:p>
            <a:pPr marL="194945">
              <a:lnSpc>
                <a:spcPct val="100000"/>
              </a:lnSpc>
            </a:pPr>
            <a:r>
              <a:rPr dirty="0" sz="9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900" spc="45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7821245" y="3226117"/>
            <a:ext cx="2713355" cy="1264285"/>
            <a:chOff x="7821245" y="3226117"/>
            <a:chExt cx="2713355" cy="1264285"/>
          </a:xfrm>
        </p:grpSpPr>
        <p:sp>
          <p:nvSpPr>
            <p:cNvPr id="65" name="object 65" descr=""/>
            <p:cNvSpPr/>
            <p:nvPr/>
          </p:nvSpPr>
          <p:spPr>
            <a:xfrm>
              <a:off x="7821244" y="3544772"/>
              <a:ext cx="755015" cy="753745"/>
            </a:xfrm>
            <a:custGeom>
              <a:avLst/>
              <a:gdLst/>
              <a:ahLst/>
              <a:cxnLst/>
              <a:rect l="l" t="t" r="r" b="b"/>
              <a:pathLst>
                <a:path w="755015" h="753745">
                  <a:moveTo>
                    <a:pt x="490486" y="263639"/>
                  </a:moveTo>
                  <a:lnTo>
                    <a:pt x="264109" y="263639"/>
                  </a:lnTo>
                  <a:lnTo>
                    <a:pt x="264109" y="489610"/>
                  </a:lnTo>
                  <a:lnTo>
                    <a:pt x="490486" y="489610"/>
                  </a:lnTo>
                  <a:lnTo>
                    <a:pt x="490486" y="263639"/>
                  </a:lnTo>
                  <a:close/>
                </a:path>
                <a:path w="755015" h="753745">
                  <a:moveTo>
                    <a:pt x="754595" y="188315"/>
                  </a:moveTo>
                  <a:lnTo>
                    <a:pt x="641400" y="188315"/>
                  </a:lnTo>
                  <a:lnTo>
                    <a:pt x="641400" y="112991"/>
                  </a:lnTo>
                  <a:lnTo>
                    <a:pt x="565950" y="112991"/>
                  </a:lnTo>
                  <a:lnTo>
                    <a:pt x="565950" y="188315"/>
                  </a:lnTo>
                  <a:lnTo>
                    <a:pt x="565950" y="564921"/>
                  </a:lnTo>
                  <a:lnTo>
                    <a:pt x="188645" y="564921"/>
                  </a:lnTo>
                  <a:lnTo>
                    <a:pt x="188645" y="188315"/>
                  </a:lnTo>
                  <a:lnTo>
                    <a:pt x="565950" y="188315"/>
                  </a:lnTo>
                  <a:lnTo>
                    <a:pt x="565950" y="112991"/>
                  </a:lnTo>
                  <a:lnTo>
                    <a:pt x="565937" y="0"/>
                  </a:lnTo>
                  <a:lnTo>
                    <a:pt x="490486" y="0"/>
                  </a:lnTo>
                  <a:lnTo>
                    <a:pt x="490486" y="112991"/>
                  </a:lnTo>
                  <a:lnTo>
                    <a:pt x="415023" y="112991"/>
                  </a:lnTo>
                  <a:lnTo>
                    <a:pt x="415023" y="0"/>
                  </a:lnTo>
                  <a:lnTo>
                    <a:pt x="339559" y="0"/>
                  </a:lnTo>
                  <a:lnTo>
                    <a:pt x="339559" y="112991"/>
                  </a:lnTo>
                  <a:lnTo>
                    <a:pt x="264109" y="112991"/>
                  </a:lnTo>
                  <a:lnTo>
                    <a:pt x="264109" y="0"/>
                  </a:lnTo>
                  <a:lnTo>
                    <a:pt x="188645" y="0"/>
                  </a:lnTo>
                  <a:lnTo>
                    <a:pt x="188645" y="112991"/>
                  </a:lnTo>
                  <a:lnTo>
                    <a:pt x="113182" y="112991"/>
                  </a:lnTo>
                  <a:lnTo>
                    <a:pt x="113182" y="188315"/>
                  </a:lnTo>
                  <a:lnTo>
                    <a:pt x="0" y="188315"/>
                  </a:lnTo>
                  <a:lnTo>
                    <a:pt x="0" y="263639"/>
                  </a:lnTo>
                  <a:lnTo>
                    <a:pt x="113182" y="263639"/>
                  </a:lnTo>
                  <a:lnTo>
                    <a:pt x="113182" y="338963"/>
                  </a:lnTo>
                  <a:lnTo>
                    <a:pt x="0" y="338963"/>
                  </a:lnTo>
                  <a:lnTo>
                    <a:pt x="0" y="414286"/>
                  </a:lnTo>
                  <a:lnTo>
                    <a:pt x="113182" y="414286"/>
                  </a:lnTo>
                  <a:lnTo>
                    <a:pt x="113182" y="489597"/>
                  </a:lnTo>
                  <a:lnTo>
                    <a:pt x="0" y="489597"/>
                  </a:lnTo>
                  <a:lnTo>
                    <a:pt x="0" y="564921"/>
                  </a:lnTo>
                  <a:lnTo>
                    <a:pt x="113182" y="564921"/>
                  </a:lnTo>
                  <a:lnTo>
                    <a:pt x="113182" y="640245"/>
                  </a:lnTo>
                  <a:lnTo>
                    <a:pt x="188645" y="640245"/>
                  </a:lnTo>
                  <a:lnTo>
                    <a:pt x="188645" y="753237"/>
                  </a:lnTo>
                  <a:lnTo>
                    <a:pt x="264109" y="753237"/>
                  </a:lnTo>
                  <a:lnTo>
                    <a:pt x="264109" y="640245"/>
                  </a:lnTo>
                  <a:lnTo>
                    <a:pt x="339559" y="640245"/>
                  </a:lnTo>
                  <a:lnTo>
                    <a:pt x="339559" y="753237"/>
                  </a:lnTo>
                  <a:lnTo>
                    <a:pt x="415023" y="753237"/>
                  </a:lnTo>
                  <a:lnTo>
                    <a:pt x="415023" y="640245"/>
                  </a:lnTo>
                  <a:lnTo>
                    <a:pt x="490486" y="640245"/>
                  </a:lnTo>
                  <a:lnTo>
                    <a:pt x="490486" y="753237"/>
                  </a:lnTo>
                  <a:lnTo>
                    <a:pt x="565950" y="753237"/>
                  </a:lnTo>
                  <a:lnTo>
                    <a:pt x="565950" y="640245"/>
                  </a:lnTo>
                  <a:lnTo>
                    <a:pt x="641400" y="640245"/>
                  </a:lnTo>
                  <a:lnTo>
                    <a:pt x="641400" y="564921"/>
                  </a:lnTo>
                  <a:lnTo>
                    <a:pt x="754595" y="564921"/>
                  </a:lnTo>
                  <a:lnTo>
                    <a:pt x="754595" y="489597"/>
                  </a:lnTo>
                  <a:lnTo>
                    <a:pt x="641400" y="489597"/>
                  </a:lnTo>
                  <a:lnTo>
                    <a:pt x="641400" y="414286"/>
                  </a:lnTo>
                  <a:lnTo>
                    <a:pt x="754595" y="414286"/>
                  </a:lnTo>
                  <a:lnTo>
                    <a:pt x="754595" y="338963"/>
                  </a:lnTo>
                  <a:lnTo>
                    <a:pt x="641400" y="338963"/>
                  </a:lnTo>
                  <a:lnTo>
                    <a:pt x="641400" y="263639"/>
                  </a:lnTo>
                  <a:lnTo>
                    <a:pt x="754595" y="263639"/>
                  </a:lnTo>
                  <a:lnTo>
                    <a:pt x="754595" y="188315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5355" y="3808401"/>
              <a:ext cx="226379" cy="225972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9279636" y="3230879"/>
              <a:ext cx="1249680" cy="1254760"/>
            </a:xfrm>
            <a:custGeom>
              <a:avLst/>
              <a:gdLst/>
              <a:ahLst/>
              <a:cxnLst/>
              <a:rect l="l" t="t" r="r" b="b"/>
              <a:pathLst>
                <a:path w="1249679" h="1254760">
                  <a:moveTo>
                    <a:pt x="0" y="1254252"/>
                  </a:moveTo>
                  <a:lnTo>
                    <a:pt x="1249679" y="1254252"/>
                  </a:lnTo>
                  <a:lnTo>
                    <a:pt x="1249679" y="0"/>
                  </a:lnTo>
                  <a:lnTo>
                    <a:pt x="0" y="0"/>
                  </a:lnTo>
                  <a:lnTo>
                    <a:pt x="0" y="1254252"/>
                  </a:lnTo>
                  <a:close/>
                </a:path>
              </a:pathLst>
            </a:custGeom>
            <a:ln w="9524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9284398" y="4245355"/>
            <a:ext cx="12401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900" spc="45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9274873" y="3384746"/>
            <a:ext cx="1259205" cy="2404110"/>
            <a:chOff x="9274873" y="3384746"/>
            <a:chExt cx="1259205" cy="2404110"/>
          </a:xfrm>
        </p:grpSpPr>
        <p:sp>
          <p:nvSpPr>
            <p:cNvPr id="70" name="object 70" descr=""/>
            <p:cNvSpPr/>
            <p:nvPr/>
          </p:nvSpPr>
          <p:spPr>
            <a:xfrm>
              <a:off x="9531172" y="3384753"/>
              <a:ext cx="755015" cy="753745"/>
            </a:xfrm>
            <a:custGeom>
              <a:avLst/>
              <a:gdLst/>
              <a:ahLst/>
              <a:cxnLst/>
              <a:rect l="l" t="t" r="r" b="b"/>
              <a:pathLst>
                <a:path w="755015" h="753745">
                  <a:moveTo>
                    <a:pt x="490486" y="263639"/>
                  </a:moveTo>
                  <a:lnTo>
                    <a:pt x="264109" y="263639"/>
                  </a:lnTo>
                  <a:lnTo>
                    <a:pt x="264109" y="489610"/>
                  </a:lnTo>
                  <a:lnTo>
                    <a:pt x="490486" y="489610"/>
                  </a:lnTo>
                  <a:lnTo>
                    <a:pt x="490486" y="263639"/>
                  </a:lnTo>
                  <a:close/>
                </a:path>
                <a:path w="755015" h="753745">
                  <a:moveTo>
                    <a:pt x="754595" y="188315"/>
                  </a:moveTo>
                  <a:lnTo>
                    <a:pt x="641400" y="188315"/>
                  </a:lnTo>
                  <a:lnTo>
                    <a:pt x="641400" y="112991"/>
                  </a:lnTo>
                  <a:lnTo>
                    <a:pt x="565950" y="112991"/>
                  </a:lnTo>
                  <a:lnTo>
                    <a:pt x="565950" y="188315"/>
                  </a:lnTo>
                  <a:lnTo>
                    <a:pt x="565950" y="564921"/>
                  </a:lnTo>
                  <a:lnTo>
                    <a:pt x="188645" y="564921"/>
                  </a:lnTo>
                  <a:lnTo>
                    <a:pt x="188645" y="188315"/>
                  </a:lnTo>
                  <a:lnTo>
                    <a:pt x="565950" y="188315"/>
                  </a:lnTo>
                  <a:lnTo>
                    <a:pt x="565950" y="112991"/>
                  </a:lnTo>
                  <a:lnTo>
                    <a:pt x="565937" y="0"/>
                  </a:lnTo>
                  <a:lnTo>
                    <a:pt x="490486" y="0"/>
                  </a:lnTo>
                  <a:lnTo>
                    <a:pt x="490486" y="112991"/>
                  </a:lnTo>
                  <a:lnTo>
                    <a:pt x="415023" y="112991"/>
                  </a:lnTo>
                  <a:lnTo>
                    <a:pt x="415023" y="0"/>
                  </a:lnTo>
                  <a:lnTo>
                    <a:pt x="339559" y="0"/>
                  </a:lnTo>
                  <a:lnTo>
                    <a:pt x="339559" y="112991"/>
                  </a:lnTo>
                  <a:lnTo>
                    <a:pt x="264109" y="112991"/>
                  </a:lnTo>
                  <a:lnTo>
                    <a:pt x="264109" y="0"/>
                  </a:lnTo>
                  <a:lnTo>
                    <a:pt x="188645" y="0"/>
                  </a:lnTo>
                  <a:lnTo>
                    <a:pt x="188645" y="112991"/>
                  </a:lnTo>
                  <a:lnTo>
                    <a:pt x="113182" y="112991"/>
                  </a:lnTo>
                  <a:lnTo>
                    <a:pt x="113182" y="188315"/>
                  </a:lnTo>
                  <a:lnTo>
                    <a:pt x="0" y="188315"/>
                  </a:lnTo>
                  <a:lnTo>
                    <a:pt x="0" y="263639"/>
                  </a:lnTo>
                  <a:lnTo>
                    <a:pt x="113182" y="263639"/>
                  </a:lnTo>
                  <a:lnTo>
                    <a:pt x="113182" y="338963"/>
                  </a:lnTo>
                  <a:lnTo>
                    <a:pt x="0" y="338963"/>
                  </a:lnTo>
                  <a:lnTo>
                    <a:pt x="0" y="414286"/>
                  </a:lnTo>
                  <a:lnTo>
                    <a:pt x="113182" y="414286"/>
                  </a:lnTo>
                  <a:lnTo>
                    <a:pt x="113182" y="489597"/>
                  </a:lnTo>
                  <a:lnTo>
                    <a:pt x="0" y="489597"/>
                  </a:lnTo>
                  <a:lnTo>
                    <a:pt x="0" y="564921"/>
                  </a:lnTo>
                  <a:lnTo>
                    <a:pt x="113182" y="564921"/>
                  </a:lnTo>
                  <a:lnTo>
                    <a:pt x="113182" y="640245"/>
                  </a:lnTo>
                  <a:lnTo>
                    <a:pt x="188645" y="640245"/>
                  </a:lnTo>
                  <a:lnTo>
                    <a:pt x="188645" y="753237"/>
                  </a:lnTo>
                  <a:lnTo>
                    <a:pt x="264109" y="753237"/>
                  </a:lnTo>
                  <a:lnTo>
                    <a:pt x="264109" y="640245"/>
                  </a:lnTo>
                  <a:lnTo>
                    <a:pt x="339559" y="640245"/>
                  </a:lnTo>
                  <a:lnTo>
                    <a:pt x="339559" y="753237"/>
                  </a:lnTo>
                  <a:lnTo>
                    <a:pt x="415023" y="753237"/>
                  </a:lnTo>
                  <a:lnTo>
                    <a:pt x="415023" y="640245"/>
                  </a:lnTo>
                  <a:lnTo>
                    <a:pt x="490486" y="640245"/>
                  </a:lnTo>
                  <a:lnTo>
                    <a:pt x="490486" y="753237"/>
                  </a:lnTo>
                  <a:lnTo>
                    <a:pt x="565950" y="753237"/>
                  </a:lnTo>
                  <a:lnTo>
                    <a:pt x="565950" y="640245"/>
                  </a:lnTo>
                  <a:lnTo>
                    <a:pt x="641400" y="640245"/>
                  </a:lnTo>
                  <a:lnTo>
                    <a:pt x="641400" y="564921"/>
                  </a:lnTo>
                  <a:lnTo>
                    <a:pt x="754595" y="564921"/>
                  </a:lnTo>
                  <a:lnTo>
                    <a:pt x="754595" y="489597"/>
                  </a:lnTo>
                  <a:lnTo>
                    <a:pt x="641400" y="489597"/>
                  </a:lnTo>
                  <a:lnTo>
                    <a:pt x="641400" y="414286"/>
                  </a:lnTo>
                  <a:lnTo>
                    <a:pt x="754595" y="414286"/>
                  </a:lnTo>
                  <a:lnTo>
                    <a:pt x="754595" y="338963"/>
                  </a:lnTo>
                  <a:lnTo>
                    <a:pt x="641400" y="338963"/>
                  </a:lnTo>
                  <a:lnTo>
                    <a:pt x="641400" y="263639"/>
                  </a:lnTo>
                  <a:lnTo>
                    <a:pt x="754595" y="263639"/>
                  </a:lnTo>
                  <a:lnTo>
                    <a:pt x="754595" y="188315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5282" y="3648381"/>
              <a:ext cx="226379" cy="225972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9279635" y="4514088"/>
              <a:ext cx="1249680" cy="1270000"/>
            </a:xfrm>
            <a:custGeom>
              <a:avLst/>
              <a:gdLst/>
              <a:ahLst/>
              <a:cxnLst/>
              <a:rect l="l" t="t" r="r" b="b"/>
              <a:pathLst>
                <a:path w="1249679" h="1270000">
                  <a:moveTo>
                    <a:pt x="0" y="1269492"/>
                  </a:moveTo>
                  <a:lnTo>
                    <a:pt x="1249679" y="1269492"/>
                  </a:lnTo>
                  <a:lnTo>
                    <a:pt x="1249679" y="0"/>
                  </a:lnTo>
                  <a:lnTo>
                    <a:pt x="0" y="0"/>
                  </a:lnTo>
                  <a:lnTo>
                    <a:pt x="0" y="1269492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9284398" y="5542279"/>
            <a:ext cx="12401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900" spc="5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9531172" y="4669478"/>
            <a:ext cx="755015" cy="753745"/>
            <a:chOff x="9531172" y="4669478"/>
            <a:chExt cx="755015" cy="753745"/>
          </a:xfrm>
        </p:grpSpPr>
        <p:sp>
          <p:nvSpPr>
            <p:cNvPr id="75" name="object 75" descr=""/>
            <p:cNvSpPr/>
            <p:nvPr/>
          </p:nvSpPr>
          <p:spPr>
            <a:xfrm>
              <a:off x="9531172" y="4669485"/>
              <a:ext cx="755015" cy="753745"/>
            </a:xfrm>
            <a:custGeom>
              <a:avLst/>
              <a:gdLst/>
              <a:ahLst/>
              <a:cxnLst/>
              <a:rect l="l" t="t" r="r" b="b"/>
              <a:pathLst>
                <a:path w="755015" h="753745">
                  <a:moveTo>
                    <a:pt x="490486" y="263639"/>
                  </a:moveTo>
                  <a:lnTo>
                    <a:pt x="264109" y="263639"/>
                  </a:lnTo>
                  <a:lnTo>
                    <a:pt x="264109" y="489610"/>
                  </a:lnTo>
                  <a:lnTo>
                    <a:pt x="490486" y="489610"/>
                  </a:lnTo>
                  <a:lnTo>
                    <a:pt x="490486" y="263639"/>
                  </a:lnTo>
                  <a:close/>
                </a:path>
                <a:path w="755015" h="753745">
                  <a:moveTo>
                    <a:pt x="754595" y="188315"/>
                  </a:moveTo>
                  <a:lnTo>
                    <a:pt x="641400" y="188315"/>
                  </a:lnTo>
                  <a:lnTo>
                    <a:pt x="641400" y="112991"/>
                  </a:lnTo>
                  <a:lnTo>
                    <a:pt x="565950" y="112991"/>
                  </a:lnTo>
                  <a:lnTo>
                    <a:pt x="565950" y="188315"/>
                  </a:lnTo>
                  <a:lnTo>
                    <a:pt x="565950" y="564921"/>
                  </a:lnTo>
                  <a:lnTo>
                    <a:pt x="188645" y="564921"/>
                  </a:lnTo>
                  <a:lnTo>
                    <a:pt x="188645" y="188315"/>
                  </a:lnTo>
                  <a:lnTo>
                    <a:pt x="565950" y="188315"/>
                  </a:lnTo>
                  <a:lnTo>
                    <a:pt x="565950" y="112991"/>
                  </a:lnTo>
                  <a:lnTo>
                    <a:pt x="565937" y="0"/>
                  </a:lnTo>
                  <a:lnTo>
                    <a:pt x="490486" y="0"/>
                  </a:lnTo>
                  <a:lnTo>
                    <a:pt x="490486" y="112991"/>
                  </a:lnTo>
                  <a:lnTo>
                    <a:pt x="415023" y="112991"/>
                  </a:lnTo>
                  <a:lnTo>
                    <a:pt x="415023" y="0"/>
                  </a:lnTo>
                  <a:lnTo>
                    <a:pt x="339559" y="0"/>
                  </a:lnTo>
                  <a:lnTo>
                    <a:pt x="339559" y="112991"/>
                  </a:lnTo>
                  <a:lnTo>
                    <a:pt x="264109" y="112991"/>
                  </a:lnTo>
                  <a:lnTo>
                    <a:pt x="264109" y="0"/>
                  </a:lnTo>
                  <a:lnTo>
                    <a:pt x="188645" y="0"/>
                  </a:lnTo>
                  <a:lnTo>
                    <a:pt x="188645" y="112991"/>
                  </a:lnTo>
                  <a:lnTo>
                    <a:pt x="113182" y="112991"/>
                  </a:lnTo>
                  <a:lnTo>
                    <a:pt x="113182" y="188315"/>
                  </a:lnTo>
                  <a:lnTo>
                    <a:pt x="0" y="188315"/>
                  </a:lnTo>
                  <a:lnTo>
                    <a:pt x="0" y="263639"/>
                  </a:lnTo>
                  <a:lnTo>
                    <a:pt x="113182" y="263639"/>
                  </a:lnTo>
                  <a:lnTo>
                    <a:pt x="113182" y="338963"/>
                  </a:lnTo>
                  <a:lnTo>
                    <a:pt x="0" y="338963"/>
                  </a:lnTo>
                  <a:lnTo>
                    <a:pt x="0" y="414286"/>
                  </a:lnTo>
                  <a:lnTo>
                    <a:pt x="113182" y="414286"/>
                  </a:lnTo>
                  <a:lnTo>
                    <a:pt x="113182" y="489597"/>
                  </a:lnTo>
                  <a:lnTo>
                    <a:pt x="0" y="489597"/>
                  </a:lnTo>
                  <a:lnTo>
                    <a:pt x="0" y="564921"/>
                  </a:lnTo>
                  <a:lnTo>
                    <a:pt x="113182" y="564921"/>
                  </a:lnTo>
                  <a:lnTo>
                    <a:pt x="113182" y="640245"/>
                  </a:lnTo>
                  <a:lnTo>
                    <a:pt x="188645" y="640245"/>
                  </a:lnTo>
                  <a:lnTo>
                    <a:pt x="188645" y="753237"/>
                  </a:lnTo>
                  <a:lnTo>
                    <a:pt x="264109" y="753237"/>
                  </a:lnTo>
                  <a:lnTo>
                    <a:pt x="264109" y="640245"/>
                  </a:lnTo>
                  <a:lnTo>
                    <a:pt x="339559" y="640245"/>
                  </a:lnTo>
                  <a:lnTo>
                    <a:pt x="339559" y="753237"/>
                  </a:lnTo>
                  <a:lnTo>
                    <a:pt x="415023" y="753237"/>
                  </a:lnTo>
                  <a:lnTo>
                    <a:pt x="415023" y="640245"/>
                  </a:lnTo>
                  <a:lnTo>
                    <a:pt x="490486" y="640245"/>
                  </a:lnTo>
                  <a:lnTo>
                    <a:pt x="490486" y="753237"/>
                  </a:lnTo>
                  <a:lnTo>
                    <a:pt x="565950" y="753237"/>
                  </a:lnTo>
                  <a:lnTo>
                    <a:pt x="565950" y="640245"/>
                  </a:lnTo>
                  <a:lnTo>
                    <a:pt x="641400" y="640245"/>
                  </a:lnTo>
                  <a:lnTo>
                    <a:pt x="641400" y="564921"/>
                  </a:lnTo>
                  <a:lnTo>
                    <a:pt x="754595" y="564921"/>
                  </a:lnTo>
                  <a:lnTo>
                    <a:pt x="754595" y="489597"/>
                  </a:lnTo>
                  <a:lnTo>
                    <a:pt x="641400" y="489597"/>
                  </a:lnTo>
                  <a:lnTo>
                    <a:pt x="641400" y="414286"/>
                  </a:lnTo>
                  <a:lnTo>
                    <a:pt x="754595" y="414286"/>
                  </a:lnTo>
                  <a:lnTo>
                    <a:pt x="754595" y="338963"/>
                  </a:lnTo>
                  <a:lnTo>
                    <a:pt x="641400" y="338963"/>
                  </a:lnTo>
                  <a:lnTo>
                    <a:pt x="641400" y="263639"/>
                  </a:lnTo>
                  <a:lnTo>
                    <a:pt x="754595" y="263639"/>
                  </a:lnTo>
                  <a:lnTo>
                    <a:pt x="754595" y="188315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5282" y="4933113"/>
              <a:ext cx="226379" cy="225972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9370"/>
            <a:chOff x="542544" y="972311"/>
            <a:chExt cx="11123930" cy="5119370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58240" y="1935479"/>
              <a:ext cx="9875520" cy="4151629"/>
            </a:xfrm>
            <a:custGeom>
              <a:avLst/>
              <a:gdLst/>
              <a:ahLst/>
              <a:cxnLst/>
              <a:rect l="l" t="t" r="r" b="b"/>
              <a:pathLst>
                <a:path w="9875520" h="4151629">
                  <a:moveTo>
                    <a:pt x="197865" y="0"/>
                  </a:moveTo>
                  <a:lnTo>
                    <a:pt x="9677654" y="0"/>
                  </a:lnTo>
                  <a:lnTo>
                    <a:pt x="9723044" y="5222"/>
                  </a:lnTo>
                  <a:lnTo>
                    <a:pt x="9764700" y="20099"/>
                  </a:lnTo>
                  <a:lnTo>
                    <a:pt x="9801437" y="43447"/>
                  </a:lnTo>
                  <a:lnTo>
                    <a:pt x="9832072" y="74082"/>
                  </a:lnTo>
                  <a:lnTo>
                    <a:pt x="9855420" y="110819"/>
                  </a:lnTo>
                  <a:lnTo>
                    <a:pt x="9870297" y="152475"/>
                  </a:lnTo>
                  <a:lnTo>
                    <a:pt x="9875519" y="197866"/>
                  </a:lnTo>
                  <a:lnTo>
                    <a:pt x="9875519" y="4151376"/>
                  </a:lnTo>
                  <a:lnTo>
                    <a:pt x="0" y="4151376"/>
                  </a:lnTo>
                  <a:lnTo>
                    <a:pt x="0" y="197866"/>
                  </a:lnTo>
                  <a:lnTo>
                    <a:pt x="5224" y="152475"/>
                  </a:lnTo>
                  <a:lnTo>
                    <a:pt x="20108" y="110819"/>
                  </a:lnTo>
                  <a:lnTo>
                    <a:pt x="43463" y="74082"/>
                  </a:lnTo>
                  <a:lnTo>
                    <a:pt x="74103" y="43447"/>
                  </a:lnTo>
                  <a:lnTo>
                    <a:pt x="110841" y="20099"/>
                  </a:lnTo>
                  <a:lnTo>
                    <a:pt x="152491" y="5222"/>
                  </a:lnTo>
                  <a:lnTo>
                    <a:pt x="197865" y="0"/>
                  </a:lnTo>
                  <a:close/>
                </a:path>
              </a:pathLst>
            </a:custGeom>
            <a:ln w="9525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870183" y="247649"/>
            <a:ext cx="6978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Find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answers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66825" y="2197735"/>
            <a:ext cx="19234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Region:</a:t>
            </a:r>
            <a:r>
              <a:rPr dirty="0" sz="1600" spc="-7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5">
                <a:solidFill>
                  <a:srgbClr val="1DABFD"/>
                </a:solidFill>
                <a:latin typeface="Microsoft Sans Serif"/>
                <a:cs typeface="Microsoft Sans Serif"/>
              </a:rPr>
              <a:t>US-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600" spc="-50">
                <a:solidFill>
                  <a:srgbClr val="1DABFD"/>
                </a:solidFill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255775" y="2904744"/>
            <a:ext cx="3185160" cy="3066415"/>
          </a:xfrm>
          <a:custGeom>
            <a:avLst/>
            <a:gdLst/>
            <a:ahLst/>
            <a:cxnLst/>
            <a:rect l="l" t="t" r="r" b="b"/>
            <a:pathLst>
              <a:path w="3185160" h="3066415">
                <a:moveTo>
                  <a:pt x="139573" y="0"/>
                </a:moveTo>
                <a:lnTo>
                  <a:pt x="3045587" y="0"/>
                </a:lnTo>
                <a:lnTo>
                  <a:pt x="3089704" y="7115"/>
                </a:lnTo>
                <a:lnTo>
                  <a:pt x="3128019" y="26928"/>
                </a:lnTo>
                <a:lnTo>
                  <a:pt x="3158231" y="57140"/>
                </a:lnTo>
                <a:lnTo>
                  <a:pt x="3178044" y="95455"/>
                </a:lnTo>
                <a:lnTo>
                  <a:pt x="3185160" y="139572"/>
                </a:lnTo>
                <a:lnTo>
                  <a:pt x="3185160" y="3066287"/>
                </a:lnTo>
                <a:lnTo>
                  <a:pt x="0" y="3066287"/>
                </a:lnTo>
                <a:lnTo>
                  <a:pt x="0" y="139572"/>
                </a:ln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close/>
              </a:path>
            </a:pathLst>
          </a:custGeom>
          <a:ln w="9525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486914" y="5652008"/>
            <a:ext cx="8953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icrosoft Sans Serif"/>
                <a:cs typeface="Microsoft Sans Serif"/>
              </a:rPr>
              <a:t>Mobile</a:t>
            </a:r>
            <a:r>
              <a:rPr dirty="0" sz="1000" spc="125">
                <a:latin typeface="Microsoft Sans Serif"/>
                <a:cs typeface="Microsoft Sans Serif"/>
              </a:rPr>
              <a:t> </a:t>
            </a:r>
            <a:r>
              <a:rPr dirty="0" sz="1000" spc="-10">
                <a:latin typeface="Microsoft Sans Serif"/>
                <a:cs typeface="Microsoft Sans Serif"/>
              </a:rPr>
              <a:t>Devices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673351" y="2899981"/>
            <a:ext cx="9267825" cy="3075940"/>
            <a:chOff x="1673351" y="2899981"/>
            <a:chExt cx="9267825" cy="3075940"/>
          </a:xfrm>
        </p:grpSpPr>
        <p:sp>
          <p:nvSpPr>
            <p:cNvPr id="12" name="object 12" descr=""/>
            <p:cNvSpPr/>
            <p:nvPr/>
          </p:nvSpPr>
          <p:spPr>
            <a:xfrm>
              <a:off x="1692401" y="3673602"/>
              <a:ext cx="634365" cy="868680"/>
            </a:xfrm>
            <a:custGeom>
              <a:avLst/>
              <a:gdLst/>
              <a:ahLst/>
              <a:cxnLst/>
              <a:rect l="l" t="t" r="r" b="b"/>
              <a:pathLst>
                <a:path w="634364" h="868679">
                  <a:moveTo>
                    <a:pt x="571119" y="0"/>
                  </a:moveTo>
                  <a:lnTo>
                    <a:pt x="62865" y="0"/>
                  </a:lnTo>
                  <a:lnTo>
                    <a:pt x="38415" y="4947"/>
                  </a:lnTo>
                  <a:lnTo>
                    <a:pt x="18430" y="18430"/>
                  </a:lnTo>
                  <a:lnTo>
                    <a:pt x="4947" y="38415"/>
                  </a:lnTo>
                  <a:lnTo>
                    <a:pt x="0" y="62865"/>
                  </a:lnTo>
                  <a:lnTo>
                    <a:pt x="0" y="805815"/>
                  </a:lnTo>
                  <a:lnTo>
                    <a:pt x="4947" y="830264"/>
                  </a:lnTo>
                  <a:lnTo>
                    <a:pt x="18430" y="850249"/>
                  </a:lnTo>
                  <a:lnTo>
                    <a:pt x="38415" y="863732"/>
                  </a:lnTo>
                  <a:lnTo>
                    <a:pt x="62865" y="868680"/>
                  </a:lnTo>
                  <a:lnTo>
                    <a:pt x="571119" y="868680"/>
                  </a:lnTo>
                  <a:lnTo>
                    <a:pt x="595568" y="863732"/>
                  </a:lnTo>
                  <a:lnTo>
                    <a:pt x="615553" y="850249"/>
                  </a:lnTo>
                  <a:lnTo>
                    <a:pt x="629036" y="830264"/>
                  </a:lnTo>
                  <a:lnTo>
                    <a:pt x="633984" y="805815"/>
                  </a:lnTo>
                  <a:lnTo>
                    <a:pt x="633984" y="62865"/>
                  </a:lnTo>
                  <a:lnTo>
                    <a:pt x="629036" y="38415"/>
                  </a:lnTo>
                  <a:lnTo>
                    <a:pt x="615553" y="18430"/>
                  </a:lnTo>
                  <a:lnTo>
                    <a:pt x="595568" y="4947"/>
                  </a:lnTo>
                  <a:lnTo>
                    <a:pt x="571119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92401" y="3673602"/>
              <a:ext cx="634365" cy="868680"/>
            </a:xfrm>
            <a:custGeom>
              <a:avLst/>
              <a:gdLst/>
              <a:ahLst/>
              <a:cxnLst/>
              <a:rect l="l" t="t" r="r" b="b"/>
              <a:pathLst>
                <a:path w="634364" h="868679">
                  <a:moveTo>
                    <a:pt x="0" y="62865"/>
                  </a:moveTo>
                  <a:lnTo>
                    <a:pt x="4947" y="38415"/>
                  </a:lnTo>
                  <a:lnTo>
                    <a:pt x="18430" y="18430"/>
                  </a:lnTo>
                  <a:lnTo>
                    <a:pt x="38415" y="4947"/>
                  </a:lnTo>
                  <a:lnTo>
                    <a:pt x="62865" y="0"/>
                  </a:lnTo>
                  <a:lnTo>
                    <a:pt x="571119" y="0"/>
                  </a:lnTo>
                  <a:lnTo>
                    <a:pt x="595568" y="4947"/>
                  </a:lnTo>
                  <a:lnTo>
                    <a:pt x="615553" y="18430"/>
                  </a:lnTo>
                  <a:lnTo>
                    <a:pt x="629036" y="38415"/>
                  </a:lnTo>
                  <a:lnTo>
                    <a:pt x="633984" y="62865"/>
                  </a:lnTo>
                  <a:lnTo>
                    <a:pt x="633984" y="805815"/>
                  </a:lnTo>
                  <a:lnTo>
                    <a:pt x="629036" y="830264"/>
                  </a:lnTo>
                  <a:lnTo>
                    <a:pt x="615553" y="850249"/>
                  </a:lnTo>
                  <a:lnTo>
                    <a:pt x="595568" y="863732"/>
                  </a:lnTo>
                  <a:lnTo>
                    <a:pt x="571119" y="868680"/>
                  </a:lnTo>
                  <a:lnTo>
                    <a:pt x="62865" y="868680"/>
                  </a:lnTo>
                  <a:lnTo>
                    <a:pt x="38415" y="863732"/>
                  </a:lnTo>
                  <a:lnTo>
                    <a:pt x="18430" y="850249"/>
                  </a:lnTo>
                  <a:lnTo>
                    <a:pt x="4947" y="830264"/>
                  </a:lnTo>
                  <a:lnTo>
                    <a:pt x="0" y="805815"/>
                  </a:lnTo>
                  <a:lnTo>
                    <a:pt x="0" y="62865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57" y="3764026"/>
              <a:ext cx="244348" cy="889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465" y="4306569"/>
              <a:ext cx="116331" cy="11480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193797" y="4048505"/>
              <a:ext cx="1694814" cy="868680"/>
            </a:xfrm>
            <a:custGeom>
              <a:avLst/>
              <a:gdLst/>
              <a:ahLst/>
              <a:cxnLst/>
              <a:rect l="l" t="t" r="r" b="b"/>
              <a:pathLst>
                <a:path w="1694814" h="868679">
                  <a:moveTo>
                    <a:pt x="1608581" y="0"/>
                  </a:moveTo>
                  <a:lnTo>
                    <a:pt x="86106" y="0"/>
                  </a:lnTo>
                  <a:lnTo>
                    <a:pt x="52613" y="6774"/>
                  </a:lnTo>
                  <a:lnTo>
                    <a:pt x="25241" y="25241"/>
                  </a:lnTo>
                  <a:lnTo>
                    <a:pt x="6774" y="52613"/>
                  </a:lnTo>
                  <a:lnTo>
                    <a:pt x="0" y="86106"/>
                  </a:lnTo>
                  <a:lnTo>
                    <a:pt x="0" y="782574"/>
                  </a:lnTo>
                  <a:lnTo>
                    <a:pt x="6774" y="816066"/>
                  </a:lnTo>
                  <a:lnTo>
                    <a:pt x="25241" y="843438"/>
                  </a:lnTo>
                  <a:lnTo>
                    <a:pt x="52613" y="861905"/>
                  </a:lnTo>
                  <a:lnTo>
                    <a:pt x="86106" y="868680"/>
                  </a:lnTo>
                  <a:lnTo>
                    <a:pt x="1608581" y="868680"/>
                  </a:lnTo>
                  <a:lnTo>
                    <a:pt x="1642074" y="861905"/>
                  </a:lnTo>
                  <a:lnTo>
                    <a:pt x="1669446" y="843438"/>
                  </a:lnTo>
                  <a:lnTo>
                    <a:pt x="1687913" y="816066"/>
                  </a:lnTo>
                  <a:lnTo>
                    <a:pt x="1694688" y="782574"/>
                  </a:lnTo>
                  <a:lnTo>
                    <a:pt x="1694688" y="86106"/>
                  </a:lnTo>
                  <a:lnTo>
                    <a:pt x="1687913" y="52613"/>
                  </a:lnTo>
                  <a:lnTo>
                    <a:pt x="1669446" y="25241"/>
                  </a:lnTo>
                  <a:lnTo>
                    <a:pt x="1642074" y="6774"/>
                  </a:lnTo>
                  <a:lnTo>
                    <a:pt x="1608581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193797" y="4048505"/>
              <a:ext cx="1694814" cy="868680"/>
            </a:xfrm>
            <a:custGeom>
              <a:avLst/>
              <a:gdLst/>
              <a:ahLst/>
              <a:cxnLst/>
              <a:rect l="l" t="t" r="r" b="b"/>
              <a:pathLst>
                <a:path w="1694814" h="868679">
                  <a:moveTo>
                    <a:pt x="0" y="86106"/>
                  </a:moveTo>
                  <a:lnTo>
                    <a:pt x="6774" y="52613"/>
                  </a:lnTo>
                  <a:lnTo>
                    <a:pt x="25241" y="25241"/>
                  </a:lnTo>
                  <a:lnTo>
                    <a:pt x="52613" y="6774"/>
                  </a:lnTo>
                  <a:lnTo>
                    <a:pt x="86106" y="0"/>
                  </a:lnTo>
                  <a:lnTo>
                    <a:pt x="1608581" y="0"/>
                  </a:lnTo>
                  <a:lnTo>
                    <a:pt x="1642074" y="6774"/>
                  </a:lnTo>
                  <a:lnTo>
                    <a:pt x="1669446" y="25241"/>
                  </a:lnTo>
                  <a:lnTo>
                    <a:pt x="1687913" y="52613"/>
                  </a:lnTo>
                  <a:lnTo>
                    <a:pt x="1694688" y="86106"/>
                  </a:lnTo>
                  <a:lnTo>
                    <a:pt x="1694688" y="782574"/>
                  </a:lnTo>
                  <a:lnTo>
                    <a:pt x="1687913" y="816066"/>
                  </a:lnTo>
                  <a:lnTo>
                    <a:pt x="1669446" y="843438"/>
                  </a:lnTo>
                  <a:lnTo>
                    <a:pt x="1642074" y="861905"/>
                  </a:lnTo>
                  <a:lnTo>
                    <a:pt x="1608581" y="868680"/>
                  </a:lnTo>
                  <a:lnTo>
                    <a:pt x="86106" y="868680"/>
                  </a:lnTo>
                  <a:lnTo>
                    <a:pt x="52613" y="861905"/>
                  </a:lnTo>
                  <a:lnTo>
                    <a:pt x="25241" y="843438"/>
                  </a:lnTo>
                  <a:lnTo>
                    <a:pt x="6774" y="816066"/>
                  </a:lnTo>
                  <a:lnTo>
                    <a:pt x="0" y="782574"/>
                  </a:lnTo>
                  <a:lnTo>
                    <a:pt x="0" y="86106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829305" y="4429505"/>
              <a:ext cx="326390" cy="721360"/>
            </a:xfrm>
            <a:custGeom>
              <a:avLst/>
              <a:gdLst/>
              <a:ahLst/>
              <a:cxnLst/>
              <a:rect l="l" t="t" r="r" b="b"/>
              <a:pathLst>
                <a:path w="326389" h="721360">
                  <a:moveTo>
                    <a:pt x="293750" y="0"/>
                  </a:moveTo>
                  <a:lnTo>
                    <a:pt x="32385" y="0"/>
                  </a:lnTo>
                  <a:lnTo>
                    <a:pt x="19770" y="2541"/>
                  </a:lnTo>
                  <a:lnTo>
                    <a:pt x="9477" y="9477"/>
                  </a:lnTo>
                  <a:lnTo>
                    <a:pt x="2541" y="19770"/>
                  </a:lnTo>
                  <a:lnTo>
                    <a:pt x="0" y="32385"/>
                  </a:lnTo>
                  <a:lnTo>
                    <a:pt x="0" y="688467"/>
                  </a:lnTo>
                  <a:lnTo>
                    <a:pt x="2541" y="701081"/>
                  </a:lnTo>
                  <a:lnTo>
                    <a:pt x="9477" y="711374"/>
                  </a:lnTo>
                  <a:lnTo>
                    <a:pt x="19770" y="718310"/>
                  </a:lnTo>
                  <a:lnTo>
                    <a:pt x="32385" y="720852"/>
                  </a:lnTo>
                  <a:lnTo>
                    <a:pt x="293750" y="720852"/>
                  </a:lnTo>
                  <a:lnTo>
                    <a:pt x="306365" y="718310"/>
                  </a:lnTo>
                  <a:lnTo>
                    <a:pt x="316658" y="711374"/>
                  </a:lnTo>
                  <a:lnTo>
                    <a:pt x="323594" y="701081"/>
                  </a:lnTo>
                  <a:lnTo>
                    <a:pt x="326136" y="688467"/>
                  </a:lnTo>
                  <a:lnTo>
                    <a:pt x="326136" y="32385"/>
                  </a:lnTo>
                  <a:lnTo>
                    <a:pt x="323594" y="19770"/>
                  </a:lnTo>
                  <a:lnTo>
                    <a:pt x="316658" y="9477"/>
                  </a:lnTo>
                  <a:lnTo>
                    <a:pt x="306365" y="2541"/>
                  </a:lnTo>
                  <a:lnTo>
                    <a:pt x="29375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829305" y="4429505"/>
              <a:ext cx="326390" cy="721360"/>
            </a:xfrm>
            <a:custGeom>
              <a:avLst/>
              <a:gdLst/>
              <a:ahLst/>
              <a:cxnLst/>
              <a:rect l="l" t="t" r="r" b="b"/>
              <a:pathLst>
                <a:path w="326389" h="721360">
                  <a:moveTo>
                    <a:pt x="0" y="32385"/>
                  </a:moveTo>
                  <a:lnTo>
                    <a:pt x="2541" y="19770"/>
                  </a:lnTo>
                  <a:lnTo>
                    <a:pt x="9477" y="9477"/>
                  </a:lnTo>
                  <a:lnTo>
                    <a:pt x="19770" y="2541"/>
                  </a:lnTo>
                  <a:lnTo>
                    <a:pt x="32385" y="0"/>
                  </a:lnTo>
                  <a:lnTo>
                    <a:pt x="293750" y="0"/>
                  </a:lnTo>
                  <a:lnTo>
                    <a:pt x="306365" y="2541"/>
                  </a:lnTo>
                  <a:lnTo>
                    <a:pt x="316658" y="9477"/>
                  </a:lnTo>
                  <a:lnTo>
                    <a:pt x="323594" y="19770"/>
                  </a:lnTo>
                  <a:lnTo>
                    <a:pt x="326136" y="32385"/>
                  </a:lnTo>
                  <a:lnTo>
                    <a:pt x="326136" y="688467"/>
                  </a:lnTo>
                  <a:lnTo>
                    <a:pt x="323594" y="701081"/>
                  </a:lnTo>
                  <a:lnTo>
                    <a:pt x="316658" y="711374"/>
                  </a:lnTo>
                  <a:lnTo>
                    <a:pt x="306365" y="718310"/>
                  </a:lnTo>
                  <a:lnTo>
                    <a:pt x="293750" y="720852"/>
                  </a:lnTo>
                  <a:lnTo>
                    <a:pt x="32385" y="720852"/>
                  </a:lnTo>
                  <a:lnTo>
                    <a:pt x="19770" y="718310"/>
                  </a:lnTo>
                  <a:lnTo>
                    <a:pt x="9477" y="711374"/>
                  </a:lnTo>
                  <a:lnTo>
                    <a:pt x="2541" y="701081"/>
                  </a:lnTo>
                  <a:lnTo>
                    <a:pt x="0" y="688467"/>
                  </a:lnTo>
                  <a:lnTo>
                    <a:pt x="0" y="32385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734055" y="4533900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794" y="0"/>
                  </a:moveTo>
                  <a:lnTo>
                    <a:pt x="210625" y="4136"/>
                  </a:lnTo>
                  <a:lnTo>
                    <a:pt x="167175" y="16061"/>
                  </a:lnTo>
                  <a:lnTo>
                    <a:pt x="127169" y="35051"/>
                  </a:lnTo>
                  <a:lnTo>
                    <a:pt x="91330" y="60383"/>
                  </a:lnTo>
                  <a:lnTo>
                    <a:pt x="60383" y="91330"/>
                  </a:lnTo>
                  <a:lnTo>
                    <a:pt x="35051" y="127169"/>
                  </a:lnTo>
                  <a:lnTo>
                    <a:pt x="16061" y="167175"/>
                  </a:lnTo>
                  <a:lnTo>
                    <a:pt x="4136" y="210625"/>
                  </a:lnTo>
                  <a:lnTo>
                    <a:pt x="0" y="256794"/>
                  </a:lnTo>
                  <a:lnTo>
                    <a:pt x="4136" y="302962"/>
                  </a:lnTo>
                  <a:lnTo>
                    <a:pt x="16061" y="346412"/>
                  </a:lnTo>
                  <a:lnTo>
                    <a:pt x="35051" y="386418"/>
                  </a:lnTo>
                  <a:lnTo>
                    <a:pt x="60383" y="422257"/>
                  </a:lnTo>
                  <a:lnTo>
                    <a:pt x="91330" y="453204"/>
                  </a:lnTo>
                  <a:lnTo>
                    <a:pt x="127169" y="478536"/>
                  </a:lnTo>
                  <a:lnTo>
                    <a:pt x="167175" y="497526"/>
                  </a:lnTo>
                  <a:lnTo>
                    <a:pt x="210625" y="509451"/>
                  </a:lnTo>
                  <a:lnTo>
                    <a:pt x="256794" y="513588"/>
                  </a:lnTo>
                  <a:lnTo>
                    <a:pt x="302962" y="509451"/>
                  </a:lnTo>
                  <a:lnTo>
                    <a:pt x="346412" y="497526"/>
                  </a:lnTo>
                  <a:lnTo>
                    <a:pt x="386418" y="478536"/>
                  </a:lnTo>
                  <a:lnTo>
                    <a:pt x="422257" y="453204"/>
                  </a:lnTo>
                  <a:lnTo>
                    <a:pt x="453204" y="422257"/>
                  </a:lnTo>
                  <a:lnTo>
                    <a:pt x="478536" y="386418"/>
                  </a:lnTo>
                  <a:lnTo>
                    <a:pt x="497526" y="346412"/>
                  </a:lnTo>
                  <a:lnTo>
                    <a:pt x="509451" y="302962"/>
                  </a:lnTo>
                  <a:lnTo>
                    <a:pt x="513588" y="256794"/>
                  </a:lnTo>
                  <a:lnTo>
                    <a:pt x="509451" y="210625"/>
                  </a:lnTo>
                  <a:lnTo>
                    <a:pt x="497526" y="167175"/>
                  </a:lnTo>
                  <a:lnTo>
                    <a:pt x="478536" y="127169"/>
                  </a:lnTo>
                  <a:lnTo>
                    <a:pt x="453204" y="91330"/>
                  </a:lnTo>
                  <a:lnTo>
                    <a:pt x="422257" y="60383"/>
                  </a:lnTo>
                  <a:lnTo>
                    <a:pt x="386418" y="35051"/>
                  </a:lnTo>
                  <a:lnTo>
                    <a:pt x="346412" y="16061"/>
                  </a:lnTo>
                  <a:lnTo>
                    <a:pt x="302962" y="413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734055" y="4533900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0" y="256794"/>
                  </a:moveTo>
                  <a:lnTo>
                    <a:pt x="4136" y="210625"/>
                  </a:lnTo>
                  <a:lnTo>
                    <a:pt x="16061" y="167175"/>
                  </a:lnTo>
                  <a:lnTo>
                    <a:pt x="35051" y="127169"/>
                  </a:lnTo>
                  <a:lnTo>
                    <a:pt x="60383" y="91330"/>
                  </a:lnTo>
                  <a:lnTo>
                    <a:pt x="91330" y="60383"/>
                  </a:lnTo>
                  <a:lnTo>
                    <a:pt x="127169" y="35051"/>
                  </a:lnTo>
                  <a:lnTo>
                    <a:pt x="167175" y="16061"/>
                  </a:lnTo>
                  <a:lnTo>
                    <a:pt x="210625" y="4136"/>
                  </a:lnTo>
                  <a:lnTo>
                    <a:pt x="256794" y="0"/>
                  </a:lnTo>
                  <a:lnTo>
                    <a:pt x="302962" y="4136"/>
                  </a:lnTo>
                  <a:lnTo>
                    <a:pt x="346412" y="16061"/>
                  </a:lnTo>
                  <a:lnTo>
                    <a:pt x="386418" y="35051"/>
                  </a:lnTo>
                  <a:lnTo>
                    <a:pt x="422257" y="60383"/>
                  </a:lnTo>
                  <a:lnTo>
                    <a:pt x="453204" y="91330"/>
                  </a:lnTo>
                  <a:lnTo>
                    <a:pt x="478536" y="127169"/>
                  </a:lnTo>
                  <a:lnTo>
                    <a:pt x="497526" y="167175"/>
                  </a:lnTo>
                  <a:lnTo>
                    <a:pt x="509451" y="210625"/>
                  </a:lnTo>
                  <a:lnTo>
                    <a:pt x="513588" y="256794"/>
                  </a:lnTo>
                  <a:lnTo>
                    <a:pt x="509451" y="302962"/>
                  </a:lnTo>
                  <a:lnTo>
                    <a:pt x="497526" y="346412"/>
                  </a:lnTo>
                  <a:lnTo>
                    <a:pt x="478536" y="386418"/>
                  </a:lnTo>
                  <a:lnTo>
                    <a:pt x="453204" y="422257"/>
                  </a:lnTo>
                  <a:lnTo>
                    <a:pt x="422257" y="453204"/>
                  </a:lnTo>
                  <a:lnTo>
                    <a:pt x="386418" y="478536"/>
                  </a:lnTo>
                  <a:lnTo>
                    <a:pt x="346412" y="497526"/>
                  </a:lnTo>
                  <a:lnTo>
                    <a:pt x="302962" y="509451"/>
                  </a:lnTo>
                  <a:lnTo>
                    <a:pt x="256794" y="513588"/>
                  </a:lnTo>
                  <a:lnTo>
                    <a:pt x="210625" y="509451"/>
                  </a:lnTo>
                  <a:lnTo>
                    <a:pt x="167175" y="497526"/>
                  </a:lnTo>
                  <a:lnTo>
                    <a:pt x="127169" y="478536"/>
                  </a:lnTo>
                  <a:lnTo>
                    <a:pt x="91330" y="453204"/>
                  </a:lnTo>
                  <a:lnTo>
                    <a:pt x="60383" y="422257"/>
                  </a:lnTo>
                  <a:lnTo>
                    <a:pt x="35051" y="386418"/>
                  </a:lnTo>
                  <a:lnTo>
                    <a:pt x="16061" y="346412"/>
                  </a:lnTo>
                  <a:lnTo>
                    <a:pt x="4136" y="302962"/>
                  </a:lnTo>
                  <a:lnTo>
                    <a:pt x="0" y="256794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530345" y="4335018"/>
              <a:ext cx="501650" cy="868680"/>
            </a:xfrm>
            <a:custGeom>
              <a:avLst/>
              <a:gdLst/>
              <a:ahLst/>
              <a:cxnLst/>
              <a:rect l="l" t="t" r="r" b="b"/>
              <a:pathLst>
                <a:path w="501650" h="868679">
                  <a:moveTo>
                    <a:pt x="451612" y="0"/>
                  </a:moveTo>
                  <a:lnTo>
                    <a:pt x="49783" y="0"/>
                  </a:lnTo>
                  <a:lnTo>
                    <a:pt x="30378" y="3903"/>
                  </a:lnTo>
                  <a:lnTo>
                    <a:pt x="14557" y="14557"/>
                  </a:lnTo>
                  <a:lnTo>
                    <a:pt x="3903" y="30378"/>
                  </a:lnTo>
                  <a:lnTo>
                    <a:pt x="0" y="49783"/>
                  </a:lnTo>
                  <a:lnTo>
                    <a:pt x="0" y="818895"/>
                  </a:lnTo>
                  <a:lnTo>
                    <a:pt x="3903" y="838301"/>
                  </a:lnTo>
                  <a:lnTo>
                    <a:pt x="14557" y="854122"/>
                  </a:lnTo>
                  <a:lnTo>
                    <a:pt x="30378" y="864776"/>
                  </a:lnTo>
                  <a:lnTo>
                    <a:pt x="49783" y="868679"/>
                  </a:lnTo>
                  <a:lnTo>
                    <a:pt x="451612" y="868679"/>
                  </a:lnTo>
                  <a:lnTo>
                    <a:pt x="471017" y="864776"/>
                  </a:lnTo>
                  <a:lnTo>
                    <a:pt x="486838" y="854122"/>
                  </a:lnTo>
                  <a:lnTo>
                    <a:pt x="497492" y="838301"/>
                  </a:lnTo>
                  <a:lnTo>
                    <a:pt x="501395" y="818895"/>
                  </a:lnTo>
                  <a:lnTo>
                    <a:pt x="501395" y="49783"/>
                  </a:lnTo>
                  <a:lnTo>
                    <a:pt x="497492" y="30378"/>
                  </a:lnTo>
                  <a:lnTo>
                    <a:pt x="486838" y="14557"/>
                  </a:lnTo>
                  <a:lnTo>
                    <a:pt x="471017" y="3903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530345" y="4335018"/>
              <a:ext cx="501650" cy="868680"/>
            </a:xfrm>
            <a:custGeom>
              <a:avLst/>
              <a:gdLst/>
              <a:ahLst/>
              <a:cxnLst/>
              <a:rect l="l" t="t" r="r" b="b"/>
              <a:pathLst>
                <a:path w="501650" h="868679">
                  <a:moveTo>
                    <a:pt x="0" y="49783"/>
                  </a:moveTo>
                  <a:lnTo>
                    <a:pt x="3903" y="30378"/>
                  </a:lnTo>
                  <a:lnTo>
                    <a:pt x="14557" y="14557"/>
                  </a:lnTo>
                  <a:lnTo>
                    <a:pt x="30378" y="3903"/>
                  </a:lnTo>
                  <a:lnTo>
                    <a:pt x="49783" y="0"/>
                  </a:lnTo>
                  <a:lnTo>
                    <a:pt x="451612" y="0"/>
                  </a:lnTo>
                  <a:lnTo>
                    <a:pt x="471017" y="3903"/>
                  </a:lnTo>
                  <a:lnTo>
                    <a:pt x="486838" y="14557"/>
                  </a:lnTo>
                  <a:lnTo>
                    <a:pt x="497492" y="30378"/>
                  </a:lnTo>
                  <a:lnTo>
                    <a:pt x="501395" y="49783"/>
                  </a:lnTo>
                  <a:lnTo>
                    <a:pt x="501395" y="818895"/>
                  </a:lnTo>
                  <a:lnTo>
                    <a:pt x="497492" y="838301"/>
                  </a:lnTo>
                  <a:lnTo>
                    <a:pt x="486838" y="854122"/>
                  </a:lnTo>
                  <a:lnTo>
                    <a:pt x="471017" y="864776"/>
                  </a:lnTo>
                  <a:lnTo>
                    <a:pt x="451612" y="868679"/>
                  </a:lnTo>
                  <a:lnTo>
                    <a:pt x="49783" y="868679"/>
                  </a:lnTo>
                  <a:lnTo>
                    <a:pt x="30378" y="864776"/>
                  </a:lnTo>
                  <a:lnTo>
                    <a:pt x="14557" y="854122"/>
                  </a:lnTo>
                  <a:lnTo>
                    <a:pt x="3903" y="838301"/>
                  </a:lnTo>
                  <a:lnTo>
                    <a:pt x="0" y="818895"/>
                  </a:lnTo>
                  <a:lnTo>
                    <a:pt x="0" y="49783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4966" y="4458969"/>
              <a:ext cx="244348" cy="889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8973" y="5001514"/>
              <a:ext cx="116331" cy="11480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7146036" y="2904744"/>
              <a:ext cx="3790315" cy="3066415"/>
            </a:xfrm>
            <a:custGeom>
              <a:avLst/>
              <a:gdLst/>
              <a:ahLst/>
              <a:cxnLst/>
              <a:rect l="l" t="t" r="r" b="b"/>
              <a:pathLst>
                <a:path w="3790315" h="3066415">
                  <a:moveTo>
                    <a:pt x="139573" y="0"/>
                  </a:moveTo>
                  <a:lnTo>
                    <a:pt x="3650615" y="0"/>
                  </a:lnTo>
                  <a:lnTo>
                    <a:pt x="3694732" y="7115"/>
                  </a:lnTo>
                  <a:lnTo>
                    <a:pt x="3733047" y="26928"/>
                  </a:lnTo>
                  <a:lnTo>
                    <a:pt x="3763259" y="57140"/>
                  </a:lnTo>
                  <a:lnTo>
                    <a:pt x="3783072" y="95455"/>
                  </a:lnTo>
                  <a:lnTo>
                    <a:pt x="3790188" y="139572"/>
                  </a:lnTo>
                  <a:lnTo>
                    <a:pt x="3790188" y="3066287"/>
                  </a:lnTo>
                  <a:lnTo>
                    <a:pt x="0" y="3066287"/>
                  </a:lnTo>
                  <a:lnTo>
                    <a:pt x="0" y="139572"/>
                  </a:lnTo>
                  <a:lnTo>
                    <a:pt x="7115" y="95455"/>
                  </a:lnTo>
                  <a:lnTo>
                    <a:pt x="26928" y="57140"/>
                  </a:lnTo>
                  <a:lnTo>
                    <a:pt x="57140" y="26928"/>
                  </a:lnTo>
                  <a:lnTo>
                    <a:pt x="95455" y="7115"/>
                  </a:lnTo>
                  <a:lnTo>
                    <a:pt x="139573" y="0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255509" y="3075177"/>
            <a:ext cx="11391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54BE5B"/>
                </a:solidFill>
                <a:latin typeface="Microsoft Sans Serif"/>
                <a:cs typeface="Microsoft Sans Serif"/>
              </a:rPr>
              <a:t>US-</a:t>
            </a:r>
            <a:r>
              <a:rPr dirty="0" sz="1400">
                <a:solidFill>
                  <a:srgbClr val="54BE5B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400" spc="-25">
                <a:solidFill>
                  <a:srgbClr val="54BE5B"/>
                </a:solidFill>
                <a:latin typeface="Microsoft Sans Serif"/>
                <a:cs typeface="Microsoft Sans Serif"/>
              </a:rPr>
              <a:t>1a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434585" y="2899981"/>
            <a:ext cx="4852035" cy="2554605"/>
            <a:chOff x="4434585" y="2899981"/>
            <a:chExt cx="4852035" cy="2554605"/>
          </a:xfrm>
        </p:grpSpPr>
        <p:sp>
          <p:nvSpPr>
            <p:cNvPr id="29" name="object 29" descr=""/>
            <p:cNvSpPr/>
            <p:nvPr/>
          </p:nvSpPr>
          <p:spPr>
            <a:xfrm>
              <a:off x="4440935" y="3858768"/>
              <a:ext cx="4839335" cy="1319530"/>
            </a:xfrm>
            <a:custGeom>
              <a:avLst/>
              <a:gdLst/>
              <a:ahLst/>
              <a:cxnLst/>
              <a:rect l="l" t="t" r="r" b="b"/>
              <a:pathLst>
                <a:path w="4839334" h="1319529">
                  <a:moveTo>
                    <a:pt x="0" y="579627"/>
                  </a:moveTo>
                  <a:lnTo>
                    <a:pt x="178942" y="579627"/>
                  </a:lnTo>
                  <a:lnTo>
                    <a:pt x="178942" y="318515"/>
                  </a:lnTo>
                  <a:lnTo>
                    <a:pt x="358013" y="318515"/>
                  </a:lnTo>
                </a:path>
                <a:path w="4839334" h="1319529">
                  <a:moveTo>
                    <a:pt x="3128137" y="166115"/>
                  </a:moveTo>
                  <a:lnTo>
                    <a:pt x="2803906" y="166115"/>
                  </a:lnTo>
                  <a:lnTo>
                    <a:pt x="2803906" y="402462"/>
                  </a:lnTo>
                  <a:lnTo>
                    <a:pt x="2372867" y="402462"/>
                  </a:lnTo>
                </a:path>
                <a:path w="4839334" h="1319529">
                  <a:moveTo>
                    <a:pt x="4839208" y="1289938"/>
                  </a:moveTo>
                  <a:lnTo>
                    <a:pt x="2801366" y="1289938"/>
                  </a:lnTo>
                  <a:lnTo>
                    <a:pt x="2801366" y="406907"/>
                  </a:lnTo>
                  <a:lnTo>
                    <a:pt x="2802636" y="406907"/>
                  </a:lnTo>
                </a:path>
                <a:path w="4839334" h="1319529">
                  <a:moveTo>
                    <a:pt x="4838445" y="0"/>
                  </a:moveTo>
                  <a:lnTo>
                    <a:pt x="4506468" y="0"/>
                  </a:lnTo>
                  <a:lnTo>
                    <a:pt x="4506468" y="1319529"/>
                  </a:lnTo>
                </a:path>
              </a:pathLst>
            </a:custGeom>
            <a:ln w="12700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799075" y="2904744"/>
              <a:ext cx="2014855" cy="2545080"/>
            </a:xfrm>
            <a:custGeom>
              <a:avLst/>
              <a:gdLst/>
              <a:ahLst/>
              <a:cxnLst/>
              <a:rect l="l" t="t" r="r" b="b"/>
              <a:pathLst>
                <a:path w="2014854" h="2545079">
                  <a:moveTo>
                    <a:pt x="91694" y="0"/>
                  </a:moveTo>
                  <a:lnTo>
                    <a:pt x="1923033" y="0"/>
                  </a:lnTo>
                  <a:lnTo>
                    <a:pt x="1958738" y="7201"/>
                  </a:lnTo>
                  <a:lnTo>
                    <a:pt x="1987883" y="26844"/>
                  </a:lnTo>
                  <a:lnTo>
                    <a:pt x="2007526" y="55989"/>
                  </a:lnTo>
                  <a:lnTo>
                    <a:pt x="2014727" y="91693"/>
                  </a:lnTo>
                  <a:lnTo>
                    <a:pt x="2014727" y="2545079"/>
                  </a:lnTo>
                  <a:lnTo>
                    <a:pt x="0" y="2545079"/>
                  </a:lnTo>
                  <a:lnTo>
                    <a:pt x="0" y="91693"/>
                  </a:lnTo>
                  <a:lnTo>
                    <a:pt x="7201" y="55989"/>
                  </a:lnTo>
                  <a:lnTo>
                    <a:pt x="26844" y="26844"/>
                  </a:lnTo>
                  <a:lnTo>
                    <a:pt x="55989" y="7201"/>
                  </a:lnTo>
                  <a:lnTo>
                    <a:pt x="91694" y="0"/>
                  </a:lnTo>
                  <a:close/>
                </a:path>
              </a:pathLst>
            </a:custGeom>
            <a:ln w="9525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5111241" y="5558434"/>
            <a:ext cx="151193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Microsoft Sans Serif"/>
                <a:cs typeface="Microsoft Sans Serif"/>
              </a:rPr>
              <a:t>Allow</a:t>
            </a:r>
            <a:endParaRPr sz="11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100" spc="-60">
                <a:latin typeface="Microsoft Sans Serif"/>
                <a:cs typeface="Microsoft Sans Serif"/>
              </a:rPr>
              <a:t>HTTP</a:t>
            </a:r>
            <a:r>
              <a:rPr dirty="0" sz="1100" spc="5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and</a:t>
            </a:r>
            <a:r>
              <a:rPr dirty="0" sz="1100" spc="-10">
                <a:latin typeface="Microsoft Sans Serif"/>
                <a:cs typeface="Microsoft Sans Serif"/>
              </a:rPr>
              <a:t> </a:t>
            </a:r>
            <a:r>
              <a:rPr dirty="0" sz="1100" spc="-85">
                <a:latin typeface="Microsoft Sans Serif"/>
                <a:cs typeface="Microsoft Sans Serif"/>
              </a:rPr>
              <a:t>HTTPS</a:t>
            </a:r>
            <a:r>
              <a:rPr dirty="0" sz="1100" spc="10">
                <a:latin typeface="Microsoft Sans Serif"/>
                <a:cs typeface="Microsoft Sans Serif"/>
              </a:rPr>
              <a:t> </a:t>
            </a:r>
            <a:r>
              <a:rPr dirty="0" sz="1100" spc="45">
                <a:latin typeface="Microsoft Sans Serif"/>
                <a:cs typeface="Microsoft Sans Serif"/>
              </a:rPr>
              <a:t>traffic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260340" y="4941272"/>
            <a:ext cx="1091565" cy="39560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55"/>
              </a:spcBef>
            </a:pPr>
            <a:r>
              <a:rPr dirty="0" sz="1000" spc="-20">
                <a:latin typeface="Microsoft Sans Serif"/>
                <a:cs typeface="Microsoft Sans Serif"/>
              </a:rPr>
              <a:t>Cloud</a:t>
            </a:r>
            <a:endParaRPr sz="1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000" spc="-60">
                <a:latin typeface="Microsoft Sans Serif"/>
                <a:cs typeface="Microsoft Sans Serif"/>
              </a:rPr>
              <a:t>VPC</a:t>
            </a:r>
            <a:r>
              <a:rPr dirty="0" sz="1000" spc="1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Firewall</a:t>
            </a:r>
            <a:r>
              <a:rPr dirty="0" sz="1000" spc="10">
                <a:latin typeface="Microsoft Sans Serif"/>
                <a:cs typeface="Microsoft Sans Serif"/>
              </a:rPr>
              <a:t> </a:t>
            </a:r>
            <a:r>
              <a:rPr dirty="0" sz="1000" spc="-20">
                <a:latin typeface="Microsoft Sans Serif"/>
                <a:cs typeface="Microsoft Sans Serif"/>
              </a:rPr>
              <a:t>Rules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5230306" y="3515156"/>
            <a:ext cx="1167130" cy="1165225"/>
            <a:chOff x="5230306" y="3515156"/>
            <a:chExt cx="1167130" cy="1165225"/>
          </a:xfrm>
        </p:grpSpPr>
        <p:sp>
          <p:nvSpPr>
            <p:cNvPr id="34" name="object 34" descr=""/>
            <p:cNvSpPr/>
            <p:nvPr/>
          </p:nvSpPr>
          <p:spPr>
            <a:xfrm>
              <a:off x="5262691" y="3547541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262691" y="3547541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122119"/>
                  </a:moveTo>
                  <a:lnTo>
                    <a:pt x="489906" y="122119"/>
                  </a:lnTo>
                  <a:lnTo>
                    <a:pt x="489906" y="0"/>
                  </a:lnTo>
                  <a:lnTo>
                    <a:pt x="0" y="0"/>
                  </a:lnTo>
                  <a:lnTo>
                    <a:pt x="0" y="122119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262691" y="4525585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262691" y="4525585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122119"/>
                  </a:moveTo>
                  <a:lnTo>
                    <a:pt x="489906" y="122119"/>
                  </a:lnTo>
                  <a:lnTo>
                    <a:pt x="489906" y="0"/>
                  </a:lnTo>
                  <a:lnTo>
                    <a:pt x="0" y="0"/>
                  </a:lnTo>
                  <a:lnTo>
                    <a:pt x="0" y="122119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262691" y="4036567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262691" y="4036567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122119"/>
                  </a:moveTo>
                  <a:lnTo>
                    <a:pt x="489906" y="122119"/>
                  </a:lnTo>
                  <a:lnTo>
                    <a:pt x="489906" y="0"/>
                  </a:lnTo>
                  <a:lnTo>
                    <a:pt x="0" y="0"/>
                  </a:lnTo>
                  <a:lnTo>
                    <a:pt x="0" y="122119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874937" y="3547541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874937" y="3547541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874937" y="4525585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874937" y="4525585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874937" y="4036568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874937" y="4036568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568538" y="3791779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489906" y="12211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568538" y="3791779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568538" y="4280806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489906" y="0"/>
                  </a:moveTo>
                  <a:lnTo>
                    <a:pt x="0" y="0"/>
                  </a:lnTo>
                  <a:lnTo>
                    <a:pt x="0" y="122109"/>
                  </a:lnTo>
                  <a:lnTo>
                    <a:pt x="489906" y="122109"/>
                  </a:lnTo>
                  <a:lnTo>
                    <a:pt x="48990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568538" y="4280806"/>
              <a:ext cx="490220" cy="122555"/>
            </a:xfrm>
            <a:custGeom>
              <a:avLst/>
              <a:gdLst/>
              <a:ahLst/>
              <a:cxnLst/>
              <a:rect l="l" t="t" r="r" b="b"/>
              <a:pathLst>
                <a:path w="490220" h="122554">
                  <a:moveTo>
                    <a:pt x="0" y="0"/>
                  </a:moveTo>
                  <a:lnTo>
                    <a:pt x="489906" y="0"/>
                  </a:lnTo>
                  <a:lnTo>
                    <a:pt x="489906" y="122109"/>
                  </a:lnTo>
                  <a:lnTo>
                    <a:pt x="0" y="122109"/>
                  </a:lnTo>
                  <a:lnTo>
                    <a:pt x="0" y="0"/>
                  </a:lnTo>
                  <a:close/>
                </a:path>
              </a:pathLst>
            </a:custGeom>
            <a:ln w="64183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262691" y="3791779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183508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183508" y="122119"/>
                  </a:lnTo>
                  <a:lnTo>
                    <a:pt x="18350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262691" y="3791779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0" y="0"/>
                  </a:moveTo>
                  <a:lnTo>
                    <a:pt x="183508" y="0"/>
                  </a:lnTo>
                  <a:lnTo>
                    <a:pt x="183508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212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262691" y="4280806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183508" y="0"/>
                  </a:moveTo>
                  <a:lnTo>
                    <a:pt x="0" y="0"/>
                  </a:lnTo>
                  <a:lnTo>
                    <a:pt x="0" y="122109"/>
                  </a:lnTo>
                  <a:lnTo>
                    <a:pt x="183508" y="122109"/>
                  </a:lnTo>
                  <a:lnTo>
                    <a:pt x="18350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262691" y="4280806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0" y="0"/>
                  </a:moveTo>
                  <a:lnTo>
                    <a:pt x="183508" y="0"/>
                  </a:lnTo>
                  <a:lnTo>
                    <a:pt x="183508" y="122109"/>
                  </a:lnTo>
                  <a:lnTo>
                    <a:pt x="0" y="122109"/>
                  </a:lnTo>
                  <a:lnTo>
                    <a:pt x="0" y="0"/>
                  </a:lnTo>
                  <a:close/>
                </a:path>
              </a:pathLst>
            </a:custGeom>
            <a:ln w="64212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181335" y="3791779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183508" y="0"/>
                  </a:moveTo>
                  <a:lnTo>
                    <a:pt x="0" y="0"/>
                  </a:lnTo>
                  <a:lnTo>
                    <a:pt x="0" y="122119"/>
                  </a:lnTo>
                  <a:lnTo>
                    <a:pt x="183508" y="122119"/>
                  </a:lnTo>
                  <a:lnTo>
                    <a:pt x="18350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181335" y="3791779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0" y="0"/>
                  </a:moveTo>
                  <a:lnTo>
                    <a:pt x="183508" y="0"/>
                  </a:lnTo>
                  <a:lnTo>
                    <a:pt x="183508" y="122119"/>
                  </a:lnTo>
                  <a:lnTo>
                    <a:pt x="0" y="122119"/>
                  </a:lnTo>
                  <a:lnTo>
                    <a:pt x="0" y="0"/>
                  </a:lnTo>
                  <a:close/>
                </a:path>
              </a:pathLst>
            </a:custGeom>
            <a:ln w="64212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181335" y="4280806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183508" y="0"/>
                  </a:moveTo>
                  <a:lnTo>
                    <a:pt x="0" y="0"/>
                  </a:lnTo>
                  <a:lnTo>
                    <a:pt x="0" y="122109"/>
                  </a:lnTo>
                  <a:lnTo>
                    <a:pt x="183508" y="122109"/>
                  </a:lnTo>
                  <a:lnTo>
                    <a:pt x="18350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181335" y="4280806"/>
              <a:ext cx="183515" cy="122555"/>
            </a:xfrm>
            <a:custGeom>
              <a:avLst/>
              <a:gdLst/>
              <a:ahLst/>
              <a:cxnLst/>
              <a:rect l="l" t="t" r="r" b="b"/>
              <a:pathLst>
                <a:path w="183514" h="122554">
                  <a:moveTo>
                    <a:pt x="0" y="0"/>
                  </a:moveTo>
                  <a:lnTo>
                    <a:pt x="183508" y="0"/>
                  </a:lnTo>
                  <a:lnTo>
                    <a:pt x="183508" y="122109"/>
                  </a:lnTo>
                  <a:lnTo>
                    <a:pt x="0" y="122109"/>
                  </a:lnTo>
                  <a:lnTo>
                    <a:pt x="0" y="0"/>
                  </a:lnTo>
                  <a:close/>
                </a:path>
              </a:pathLst>
            </a:custGeom>
            <a:ln w="64212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568183" y="3398520"/>
            <a:ext cx="1248410" cy="1254760"/>
          </a:xfrm>
          <a:prstGeom prst="rect">
            <a:avLst/>
          </a:prstGeom>
          <a:ln w="9525">
            <a:solidFill>
              <a:srgbClr val="54BE5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900">
              <a:latin typeface="Times New Roman"/>
              <a:cs typeface="Times New Roman"/>
            </a:endParaRPr>
          </a:p>
          <a:p>
            <a:pPr marL="194945">
              <a:lnSpc>
                <a:spcPct val="100000"/>
              </a:lnSpc>
            </a:pPr>
            <a:r>
              <a:rPr dirty="0" sz="9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900" spc="45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7821245" y="3226117"/>
            <a:ext cx="2713355" cy="1264285"/>
            <a:chOff x="7821245" y="3226117"/>
            <a:chExt cx="2713355" cy="1264285"/>
          </a:xfrm>
        </p:grpSpPr>
        <p:sp>
          <p:nvSpPr>
            <p:cNvPr id="60" name="object 60" descr=""/>
            <p:cNvSpPr/>
            <p:nvPr/>
          </p:nvSpPr>
          <p:spPr>
            <a:xfrm>
              <a:off x="7821244" y="3544772"/>
              <a:ext cx="755015" cy="753745"/>
            </a:xfrm>
            <a:custGeom>
              <a:avLst/>
              <a:gdLst/>
              <a:ahLst/>
              <a:cxnLst/>
              <a:rect l="l" t="t" r="r" b="b"/>
              <a:pathLst>
                <a:path w="755015" h="753745">
                  <a:moveTo>
                    <a:pt x="490486" y="263639"/>
                  </a:moveTo>
                  <a:lnTo>
                    <a:pt x="264109" y="263639"/>
                  </a:lnTo>
                  <a:lnTo>
                    <a:pt x="264109" y="489610"/>
                  </a:lnTo>
                  <a:lnTo>
                    <a:pt x="490486" y="489610"/>
                  </a:lnTo>
                  <a:lnTo>
                    <a:pt x="490486" y="263639"/>
                  </a:lnTo>
                  <a:close/>
                </a:path>
                <a:path w="755015" h="753745">
                  <a:moveTo>
                    <a:pt x="754595" y="188315"/>
                  </a:moveTo>
                  <a:lnTo>
                    <a:pt x="641400" y="188315"/>
                  </a:lnTo>
                  <a:lnTo>
                    <a:pt x="641400" y="112991"/>
                  </a:lnTo>
                  <a:lnTo>
                    <a:pt x="565950" y="112991"/>
                  </a:lnTo>
                  <a:lnTo>
                    <a:pt x="565950" y="188315"/>
                  </a:lnTo>
                  <a:lnTo>
                    <a:pt x="565950" y="564921"/>
                  </a:lnTo>
                  <a:lnTo>
                    <a:pt x="188645" y="564921"/>
                  </a:lnTo>
                  <a:lnTo>
                    <a:pt x="188645" y="188315"/>
                  </a:lnTo>
                  <a:lnTo>
                    <a:pt x="565950" y="188315"/>
                  </a:lnTo>
                  <a:lnTo>
                    <a:pt x="565950" y="112991"/>
                  </a:lnTo>
                  <a:lnTo>
                    <a:pt x="565937" y="0"/>
                  </a:lnTo>
                  <a:lnTo>
                    <a:pt x="490486" y="0"/>
                  </a:lnTo>
                  <a:lnTo>
                    <a:pt x="490486" y="112991"/>
                  </a:lnTo>
                  <a:lnTo>
                    <a:pt x="415023" y="112991"/>
                  </a:lnTo>
                  <a:lnTo>
                    <a:pt x="415023" y="0"/>
                  </a:lnTo>
                  <a:lnTo>
                    <a:pt x="339559" y="0"/>
                  </a:lnTo>
                  <a:lnTo>
                    <a:pt x="339559" y="112991"/>
                  </a:lnTo>
                  <a:lnTo>
                    <a:pt x="264109" y="112991"/>
                  </a:lnTo>
                  <a:lnTo>
                    <a:pt x="264109" y="0"/>
                  </a:lnTo>
                  <a:lnTo>
                    <a:pt x="188645" y="0"/>
                  </a:lnTo>
                  <a:lnTo>
                    <a:pt x="188645" y="112991"/>
                  </a:lnTo>
                  <a:lnTo>
                    <a:pt x="113182" y="112991"/>
                  </a:lnTo>
                  <a:lnTo>
                    <a:pt x="113182" y="188315"/>
                  </a:lnTo>
                  <a:lnTo>
                    <a:pt x="0" y="188315"/>
                  </a:lnTo>
                  <a:lnTo>
                    <a:pt x="0" y="263639"/>
                  </a:lnTo>
                  <a:lnTo>
                    <a:pt x="113182" y="263639"/>
                  </a:lnTo>
                  <a:lnTo>
                    <a:pt x="113182" y="338963"/>
                  </a:lnTo>
                  <a:lnTo>
                    <a:pt x="0" y="338963"/>
                  </a:lnTo>
                  <a:lnTo>
                    <a:pt x="0" y="414286"/>
                  </a:lnTo>
                  <a:lnTo>
                    <a:pt x="113182" y="414286"/>
                  </a:lnTo>
                  <a:lnTo>
                    <a:pt x="113182" y="489597"/>
                  </a:lnTo>
                  <a:lnTo>
                    <a:pt x="0" y="489597"/>
                  </a:lnTo>
                  <a:lnTo>
                    <a:pt x="0" y="564921"/>
                  </a:lnTo>
                  <a:lnTo>
                    <a:pt x="113182" y="564921"/>
                  </a:lnTo>
                  <a:lnTo>
                    <a:pt x="113182" y="640245"/>
                  </a:lnTo>
                  <a:lnTo>
                    <a:pt x="188645" y="640245"/>
                  </a:lnTo>
                  <a:lnTo>
                    <a:pt x="188645" y="753237"/>
                  </a:lnTo>
                  <a:lnTo>
                    <a:pt x="264109" y="753237"/>
                  </a:lnTo>
                  <a:lnTo>
                    <a:pt x="264109" y="640245"/>
                  </a:lnTo>
                  <a:lnTo>
                    <a:pt x="339559" y="640245"/>
                  </a:lnTo>
                  <a:lnTo>
                    <a:pt x="339559" y="753237"/>
                  </a:lnTo>
                  <a:lnTo>
                    <a:pt x="415023" y="753237"/>
                  </a:lnTo>
                  <a:lnTo>
                    <a:pt x="415023" y="640245"/>
                  </a:lnTo>
                  <a:lnTo>
                    <a:pt x="490486" y="640245"/>
                  </a:lnTo>
                  <a:lnTo>
                    <a:pt x="490486" y="753237"/>
                  </a:lnTo>
                  <a:lnTo>
                    <a:pt x="565950" y="753237"/>
                  </a:lnTo>
                  <a:lnTo>
                    <a:pt x="565950" y="640245"/>
                  </a:lnTo>
                  <a:lnTo>
                    <a:pt x="641400" y="640245"/>
                  </a:lnTo>
                  <a:lnTo>
                    <a:pt x="641400" y="564921"/>
                  </a:lnTo>
                  <a:lnTo>
                    <a:pt x="754595" y="564921"/>
                  </a:lnTo>
                  <a:lnTo>
                    <a:pt x="754595" y="489597"/>
                  </a:lnTo>
                  <a:lnTo>
                    <a:pt x="641400" y="489597"/>
                  </a:lnTo>
                  <a:lnTo>
                    <a:pt x="641400" y="414286"/>
                  </a:lnTo>
                  <a:lnTo>
                    <a:pt x="754595" y="414286"/>
                  </a:lnTo>
                  <a:lnTo>
                    <a:pt x="754595" y="338963"/>
                  </a:lnTo>
                  <a:lnTo>
                    <a:pt x="641400" y="338963"/>
                  </a:lnTo>
                  <a:lnTo>
                    <a:pt x="641400" y="263639"/>
                  </a:lnTo>
                  <a:lnTo>
                    <a:pt x="754595" y="263639"/>
                  </a:lnTo>
                  <a:lnTo>
                    <a:pt x="754595" y="188315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5355" y="3808401"/>
              <a:ext cx="226379" cy="225972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9279636" y="3230879"/>
              <a:ext cx="1249680" cy="1254760"/>
            </a:xfrm>
            <a:custGeom>
              <a:avLst/>
              <a:gdLst/>
              <a:ahLst/>
              <a:cxnLst/>
              <a:rect l="l" t="t" r="r" b="b"/>
              <a:pathLst>
                <a:path w="1249679" h="1254760">
                  <a:moveTo>
                    <a:pt x="0" y="1254252"/>
                  </a:moveTo>
                  <a:lnTo>
                    <a:pt x="1249679" y="1254252"/>
                  </a:lnTo>
                  <a:lnTo>
                    <a:pt x="1249679" y="0"/>
                  </a:lnTo>
                  <a:lnTo>
                    <a:pt x="0" y="0"/>
                  </a:lnTo>
                  <a:lnTo>
                    <a:pt x="0" y="1254252"/>
                  </a:lnTo>
                  <a:close/>
                </a:path>
              </a:pathLst>
            </a:custGeom>
            <a:ln w="9524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9284398" y="4245355"/>
            <a:ext cx="12401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900" spc="45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9274873" y="3384746"/>
            <a:ext cx="1259205" cy="2404110"/>
            <a:chOff x="9274873" y="3384746"/>
            <a:chExt cx="1259205" cy="2404110"/>
          </a:xfrm>
        </p:grpSpPr>
        <p:sp>
          <p:nvSpPr>
            <p:cNvPr id="65" name="object 65" descr=""/>
            <p:cNvSpPr/>
            <p:nvPr/>
          </p:nvSpPr>
          <p:spPr>
            <a:xfrm>
              <a:off x="9531172" y="3384753"/>
              <a:ext cx="755015" cy="753745"/>
            </a:xfrm>
            <a:custGeom>
              <a:avLst/>
              <a:gdLst/>
              <a:ahLst/>
              <a:cxnLst/>
              <a:rect l="l" t="t" r="r" b="b"/>
              <a:pathLst>
                <a:path w="755015" h="753745">
                  <a:moveTo>
                    <a:pt x="490486" y="263639"/>
                  </a:moveTo>
                  <a:lnTo>
                    <a:pt x="264109" y="263639"/>
                  </a:lnTo>
                  <a:lnTo>
                    <a:pt x="264109" y="489610"/>
                  </a:lnTo>
                  <a:lnTo>
                    <a:pt x="490486" y="489610"/>
                  </a:lnTo>
                  <a:lnTo>
                    <a:pt x="490486" y="263639"/>
                  </a:lnTo>
                  <a:close/>
                </a:path>
                <a:path w="755015" h="753745">
                  <a:moveTo>
                    <a:pt x="754595" y="188315"/>
                  </a:moveTo>
                  <a:lnTo>
                    <a:pt x="641400" y="188315"/>
                  </a:lnTo>
                  <a:lnTo>
                    <a:pt x="641400" y="112991"/>
                  </a:lnTo>
                  <a:lnTo>
                    <a:pt x="565950" y="112991"/>
                  </a:lnTo>
                  <a:lnTo>
                    <a:pt x="565950" y="188315"/>
                  </a:lnTo>
                  <a:lnTo>
                    <a:pt x="565950" y="564921"/>
                  </a:lnTo>
                  <a:lnTo>
                    <a:pt x="188645" y="564921"/>
                  </a:lnTo>
                  <a:lnTo>
                    <a:pt x="188645" y="188315"/>
                  </a:lnTo>
                  <a:lnTo>
                    <a:pt x="565950" y="188315"/>
                  </a:lnTo>
                  <a:lnTo>
                    <a:pt x="565950" y="112991"/>
                  </a:lnTo>
                  <a:lnTo>
                    <a:pt x="565937" y="0"/>
                  </a:lnTo>
                  <a:lnTo>
                    <a:pt x="490486" y="0"/>
                  </a:lnTo>
                  <a:lnTo>
                    <a:pt x="490486" y="112991"/>
                  </a:lnTo>
                  <a:lnTo>
                    <a:pt x="415023" y="112991"/>
                  </a:lnTo>
                  <a:lnTo>
                    <a:pt x="415023" y="0"/>
                  </a:lnTo>
                  <a:lnTo>
                    <a:pt x="339559" y="0"/>
                  </a:lnTo>
                  <a:lnTo>
                    <a:pt x="339559" y="112991"/>
                  </a:lnTo>
                  <a:lnTo>
                    <a:pt x="264109" y="112991"/>
                  </a:lnTo>
                  <a:lnTo>
                    <a:pt x="264109" y="0"/>
                  </a:lnTo>
                  <a:lnTo>
                    <a:pt x="188645" y="0"/>
                  </a:lnTo>
                  <a:lnTo>
                    <a:pt x="188645" y="112991"/>
                  </a:lnTo>
                  <a:lnTo>
                    <a:pt x="113182" y="112991"/>
                  </a:lnTo>
                  <a:lnTo>
                    <a:pt x="113182" y="188315"/>
                  </a:lnTo>
                  <a:lnTo>
                    <a:pt x="0" y="188315"/>
                  </a:lnTo>
                  <a:lnTo>
                    <a:pt x="0" y="263639"/>
                  </a:lnTo>
                  <a:lnTo>
                    <a:pt x="113182" y="263639"/>
                  </a:lnTo>
                  <a:lnTo>
                    <a:pt x="113182" y="338963"/>
                  </a:lnTo>
                  <a:lnTo>
                    <a:pt x="0" y="338963"/>
                  </a:lnTo>
                  <a:lnTo>
                    <a:pt x="0" y="414286"/>
                  </a:lnTo>
                  <a:lnTo>
                    <a:pt x="113182" y="414286"/>
                  </a:lnTo>
                  <a:lnTo>
                    <a:pt x="113182" y="489597"/>
                  </a:lnTo>
                  <a:lnTo>
                    <a:pt x="0" y="489597"/>
                  </a:lnTo>
                  <a:lnTo>
                    <a:pt x="0" y="564921"/>
                  </a:lnTo>
                  <a:lnTo>
                    <a:pt x="113182" y="564921"/>
                  </a:lnTo>
                  <a:lnTo>
                    <a:pt x="113182" y="640245"/>
                  </a:lnTo>
                  <a:lnTo>
                    <a:pt x="188645" y="640245"/>
                  </a:lnTo>
                  <a:lnTo>
                    <a:pt x="188645" y="753237"/>
                  </a:lnTo>
                  <a:lnTo>
                    <a:pt x="264109" y="753237"/>
                  </a:lnTo>
                  <a:lnTo>
                    <a:pt x="264109" y="640245"/>
                  </a:lnTo>
                  <a:lnTo>
                    <a:pt x="339559" y="640245"/>
                  </a:lnTo>
                  <a:lnTo>
                    <a:pt x="339559" y="753237"/>
                  </a:lnTo>
                  <a:lnTo>
                    <a:pt x="415023" y="753237"/>
                  </a:lnTo>
                  <a:lnTo>
                    <a:pt x="415023" y="640245"/>
                  </a:lnTo>
                  <a:lnTo>
                    <a:pt x="490486" y="640245"/>
                  </a:lnTo>
                  <a:lnTo>
                    <a:pt x="490486" y="753237"/>
                  </a:lnTo>
                  <a:lnTo>
                    <a:pt x="565950" y="753237"/>
                  </a:lnTo>
                  <a:lnTo>
                    <a:pt x="565950" y="640245"/>
                  </a:lnTo>
                  <a:lnTo>
                    <a:pt x="641400" y="640245"/>
                  </a:lnTo>
                  <a:lnTo>
                    <a:pt x="641400" y="564921"/>
                  </a:lnTo>
                  <a:lnTo>
                    <a:pt x="754595" y="564921"/>
                  </a:lnTo>
                  <a:lnTo>
                    <a:pt x="754595" y="489597"/>
                  </a:lnTo>
                  <a:lnTo>
                    <a:pt x="641400" y="489597"/>
                  </a:lnTo>
                  <a:lnTo>
                    <a:pt x="641400" y="414286"/>
                  </a:lnTo>
                  <a:lnTo>
                    <a:pt x="754595" y="414286"/>
                  </a:lnTo>
                  <a:lnTo>
                    <a:pt x="754595" y="338963"/>
                  </a:lnTo>
                  <a:lnTo>
                    <a:pt x="641400" y="338963"/>
                  </a:lnTo>
                  <a:lnTo>
                    <a:pt x="641400" y="263639"/>
                  </a:lnTo>
                  <a:lnTo>
                    <a:pt x="754595" y="263639"/>
                  </a:lnTo>
                  <a:lnTo>
                    <a:pt x="754595" y="188315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5282" y="3648381"/>
              <a:ext cx="226379" cy="225972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9279635" y="4514088"/>
              <a:ext cx="1249680" cy="1270000"/>
            </a:xfrm>
            <a:custGeom>
              <a:avLst/>
              <a:gdLst/>
              <a:ahLst/>
              <a:cxnLst/>
              <a:rect l="l" t="t" r="r" b="b"/>
              <a:pathLst>
                <a:path w="1249679" h="1270000">
                  <a:moveTo>
                    <a:pt x="0" y="1269492"/>
                  </a:moveTo>
                  <a:lnTo>
                    <a:pt x="1249679" y="1269492"/>
                  </a:lnTo>
                  <a:lnTo>
                    <a:pt x="1249679" y="0"/>
                  </a:lnTo>
                  <a:lnTo>
                    <a:pt x="0" y="0"/>
                  </a:lnTo>
                  <a:lnTo>
                    <a:pt x="0" y="1269492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9284398" y="5542279"/>
            <a:ext cx="12401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900" spc="5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3462909" y="1094613"/>
            <a:ext cx="6823075" cy="4328160"/>
            <a:chOff x="3462909" y="1094613"/>
            <a:chExt cx="6823075" cy="4328160"/>
          </a:xfrm>
        </p:grpSpPr>
        <p:sp>
          <p:nvSpPr>
            <p:cNvPr id="70" name="object 70" descr=""/>
            <p:cNvSpPr/>
            <p:nvPr/>
          </p:nvSpPr>
          <p:spPr>
            <a:xfrm>
              <a:off x="9531172" y="4669485"/>
              <a:ext cx="755015" cy="753745"/>
            </a:xfrm>
            <a:custGeom>
              <a:avLst/>
              <a:gdLst/>
              <a:ahLst/>
              <a:cxnLst/>
              <a:rect l="l" t="t" r="r" b="b"/>
              <a:pathLst>
                <a:path w="755015" h="753745">
                  <a:moveTo>
                    <a:pt x="490486" y="263639"/>
                  </a:moveTo>
                  <a:lnTo>
                    <a:pt x="264109" y="263639"/>
                  </a:lnTo>
                  <a:lnTo>
                    <a:pt x="264109" y="489610"/>
                  </a:lnTo>
                  <a:lnTo>
                    <a:pt x="490486" y="489610"/>
                  </a:lnTo>
                  <a:lnTo>
                    <a:pt x="490486" y="263639"/>
                  </a:lnTo>
                  <a:close/>
                </a:path>
                <a:path w="755015" h="753745">
                  <a:moveTo>
                    <a:pt x="754595" y="188315"/>
                  </a:moveTo>
                  <a:lnTo>
                    <a:pt x="641400" y="188315"/>
                  </a:lnTo>
                  <a:lnTo>
                    <a:pt x="641400" y="112991"/>
                  </a:lnTo>
                  <a:lnTo>
                    <a:pt x="565950" y="112991"/>
                  </a:lnTo>
                  <a:lnTo>
                    <a:pt x="565950" y="188315"/>
                  </a:lnTo>
                  <a:lnTo>
                    <a:pt x="565950" y="564921"/>
                  </a:lnTo>
                  <a:lnTo>
                    <a:pt x="188645" y="564921"/>
                  </a:lnTo>
                  <a:lnTo>
                    <a:pt x="188645" y="188315"/>
                  </a:lnTo>
                  <a:lnTo>
                    <a:pt x="565950" y="188315"/>
                  </a:lnTo>
                  <a:lnTo>
                    <a:pt x="565950" y="112991"/>
                  </a:lnTo>
                  <a:lnTo>
                    <a:pt x="565937" y="0"/>
                  </a:lnTo>
                  <a:lnTo>
                    <a:pt x="490486" y="0"/>
                  </a:lnTo>
                  <a:lnTo>
                    <a:pt x="490486" y="112991"/>
                  </a:lnTo>
                  <a:lnTo>
                    <a:pt x="415023" y="112991"/>
                  </a:lnTo>
                  <a:lnTo>
                    <a:pt x="415023" y="0"/>
                  </a:lnTo>
                  <a:lnTo>
                    <a:pt x="339559" y="0"/>
                  </a:lnTo>
                  <a:lnTo>
                    <a:pt x="339559" y="112991"/>
                  </a:lnTo>
                  <a:lnTo>
                    <a:pt x="264109" y="112991"/>
                  </a:lnTo>
                  <a:lnTo>
                    <a:pt x="264109" y="0"/>
                  </a:lnTo>
                  <a:lnTo>
                    <a:pt x="188645" y="0"/>
                  </a:lnTo>
                  <a:lnTo>
                    <a:pt x="188645" y="112991"/>
                  </a:lnTo>
                  <a:lnTo>
                    <a:pt x="113182" y="112991"/>
                  </a:lnTo>
                  <a:lnTo>
                    <a:pt x="113182" y="188315"/>
                  </a:lnTo>
                  <a:lnTo>
                    <a:pt x="0" y="188315"/>
                  </a:lnTo>
                  <a:lnTo>
                    <a:pt x="0" y="263639"/>
                  </a:lnTo>
                  <a:lnTo>
                    <a:pt x="113182" y="263639"/>
                  </a:lnTo>
                  <a:lnTo>
                    <a:pt x="113182" y="338963"/>
                  </a:lnTo>
                  <a:lnTo>
                    <a:pt x="0" y="338963"/>
                  </a:lnTo>
                  <a:lnTo>
                    <a:pt x="0" y="414286"/>
                  </a:lnTo>
                  <a:lnTo>
                    <a:pt x="113182" y="414286"/>
                  </a:lnTo>
                  <a:lnTo>
                    <a:pt x="113182" y="489597"/>
                  </a:lnTo>
                  <a:lnTo>
                    <a:pt x="0" y="489597"/>
                  </a:lnTo>
                  <a:lnTo>
                    <a:pt x="0" y="564921"/>
                  </a:lnTo>
                  <a:lnTo>
                    <a:pt x="113182" y="564921"/>
                  </a:lnTo>
                  <a:lnTo>
                    <a:pt x="113182" y="640245"/>
                  </a:lnTo>
                  <a:lnTo>
                    <a:pt x="188645" y="640245"/>
                  </a:lnTo>
                  <a:lnTo>
                    <a:pt x="188645" y="753237"/>
                  </a:lnTo>
                  <a:lnTo>
                    <a:pt x="264109" y="753237"/>
                  </a:lnTo>
                  <a:lnTo>
                    <a:pt x="264109" y="640245"/>
                  </a:lnTo>
                  <a:lnTo>
                    <a:pt x="339559" y="640245"/>
                  </a:lnTo>
                  <a:lnTo>
                    <a:pt x="339559" y="753237"/>
                  </a:lnTo>
                  <a:lnTo>
                    <a:pt x="415023" y="753237"/>
                  </a:lnTo>
                  <a:lnTo>
                    <a:pt x="415023" y="640245"/>
                  </a:lnTo>
                  <a:lnTo>
                    <a:pt x="490486" y="640245"/>
                  </a:lnTo>
                  <a:lnTo>
                    <a:pt x="490486" y="753237"/>
                  </a:lnTo>
                  <a:lnTo>
                    <a:pt x="565950" y="753237"/>
                  </a:lnTo>
                  <a:lnTo>
                    <a:pt x="565950" y="640245"/>
                  </a:lnTo>
                  <a:lnTo>
                    <a:pt x="641400" y="640245"/>
                  </a:lnTo>
                  <a:lnTo>
                    <a:pt x="641400" y="564921"/>
                  </a:lnTo>
                  <a:lnTo>
                    <a:pt x="754595" y="564921"/>
                  </a:lnTo>
                  <a:lnTo>
                    <a:pt x="754595" y="489597"/>
                  </a:lnTo>
                  <a:lnTo>
                    <a:pt x="641400" y="489597"/>
                  </a:lnTo>
                  <a:lnTo>
                    <a:pt x="641400" y="414286"/>
                  </a:lnTo>
                  <a:lnTo>
                    <a:pt x="754595" y="414286"/>
                  </a:lnTo>
                  <a:lnTo>
                    <a:pt x="754595" y="338963"/>
                  </a:lnTo>
                  <a:lnTo>
                    <a:pt x="641400" y="338963"/>
                  </a:lnTo>
                  <a:lnTo>
                    <a:pt x="641400" y="263639"/>
                  </a:lnTo>
                  <a:lnTo>
                    <a:pt x="754595" y="263639"/>
                  </a:lnTo>
                  <a:lnTo>
                    <a:pt x="754595" y="188315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5283" y="4933113"/>
              <a:ext cx="226379" cy="225972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3472434" y="1104138"/>
              <a:ext cx="5808345" cy="698500"/>
            </a:xfrm>
            <a:custGeom>
              <a:avLst/>
              <a:gdLst/>
              <a:ahLst/>
              <a:cxnLst/>
              <a:rect l="l" t="t" r="r" b="b"/>
              <a:pathLst>
                <a:path w="5808345" h="698500">
                  <a:moveTo>
                    <a:pt x="323723" y="0"/>
                  </a:moveTo>
                  <a:lnTo>
                    <a:pt x="5484241" y="0"/>
                  </a:lnTo>
                  <a:lnTo>
                    <a:pt x="5514340" y="0"/>
                  </a:lnTo>
                  <a:lnTo>
                    <a:pt x="5514340" y="3301"/>
                  </a:lnTo>
                  <a:lnTo>
                    <a:pt x="5592585" y="20031"/>
                  </a:lnTo>
                  <a:lnTo>
                    <a:pt x="5633016" y="38961"/>
                  </a:lnTo>
                  <a:lnTo>
                    <a:pt x="5670367" y="63420"/>
                  </a:lnTo>
                  <a:lnTo>
                    <a:pt x="5704188" y="92927"/>
                  </a:lnTo>
                  <a:lnTo>
                    <a:pt x="5734034" y="127000"/>
                  </a:lnTo>
                  <a:lnTo>
                    <a:pt x="5759456" y="165156"/>
                  </a:lnTo>
                  <a:lnTo>
                    <a:pt x="5780007" y="206916"/>
                  </a:lnTo>
                  <a:lnTo>
                    <a:pt x="5795240" y="251797"/>
                  </a:lnTo>
                  <a:lnTo>
                    <a:pt x="5804708" y="299317"/>
                  </a:lnTo>
                  <a:lnTo>
                    <a:pt x="5807964" y="348996"/>
                  </a:lnTo>
                  <a:lnTo>
                    <a:pt x="5804708" y="398674"/>
                  </a:lnTo>
                  <a:lnTo>
                    <a:pt x="5795240" y="446194"/>
                  </a:lnTo>
                  <a:lnTo>
                    <a:pt x="5780007" y="491075"/>
                  </a:lnTo>
                  <a:lnTo>
                    <a:pt x="5759456" y="532835"/>
                  </a:lnTo>
                  <a:lnTo>
                    <a:pt x="5734034" y="570991"/>
                  </a:lnTo>
                  <a:lnTo>
                    <a:pt x="5704188" y="605064"/>
                  </a:lnTo>
                  <a:lnTo>
                    <a:pt x="5670367" y="634571"/>
                  </a:lnTo>
                  <a:lnTo>
                    <a:pt x="5633016" y="659030"/>
                  </a:lnTo>
                  <a:lnTo>
                    <a:pt x="5592585" y="677960"/>
                  </a:lnTo>
                  <a:lnTo>
                    <a:pt x="5549519" y="690879"/>
                  </a:lnTo>
                  <a:lnTo>
                    <a:pt x="5514340" y="694689"/>
                  </a:lnTo>
                  <a:lnTo>
                    <a:pt x="5514340" y="697991"/>
                  </a:lnTo>
                  <a:lnTo>
                    <a:pt x="5484241" y="697991"/>
                  </a:lnTo>
                  <a:lnTo>
                    <a:pt x="323723" y="697991"/>
                  </a:lnTo>
                  <a:lnTo>
                    <a:pt x="279789" y="694806"/>
                  </a:lnTo>
                  <a:lnTo>
                    <a:pt x="237654" y="685528"/>
                  </a:lnTo>
                  <a:lnTo>
                    <a:pt x="197703" y="670571"/>
                  </a:lnTo>
                  <a:lnTo>
                    <a:pt x="160321" y="650352"/>
                  </a:lnTo>
                  <a:lnTo>
                    <a:pt x="125893" y="625286"/>
                  </a:lnTo>
                  <a:lnTo>
                    <a:pt x="94805" y="595788"/>
                  </a:lnTo>
                  <a:lnTo>
                    <a:pt x="67443" y="562274"/>
                  </a:lnTo>
                  <a:lnTo>
                    <a:pt x="44191" y="525159"/>
                  </a:lnTo>
                  <a:lnTo>
                    <a:pt x="25435" y="484858"/>
                  </a:lnTo>
                  <a:lnTo>
                    <a:pt x="11561" y="441787"/>
                  </a:lnTo>
                  <a:lnTo>
                    <a:pt x="2954" y="396361"/>
                  </a:lnTo>
                  <a:lnTo>
                    <a:pt x="0" y="348996"/>
                  </a:lnTo>
                  <a:lnTo>
                    <a:pt x="2954" y="301630"/>
                  </a:lnTo>
                  <a:lnTo>
                    <a:pt x="11561" y="256204"/>
                  </a:lnTo>
                  <a:lnTo>
                    <a:pt x="25435" y="213133"/>
                  </a:lnTo>
                  <a:lnTo>
                    <a:pt x="44191" y="172832"/>
                  </a:lnTo>
                  <a:lnTo>
                    <a:pt x="67443" y="135717"/>
                  </a:lnTo>
                  <a:lnTo>
                    <a:pt x="94805" y="102203"/>
                  </a:lnTo>
                  <a:lnTo>
                    <a:pt x="125893" y="72705"/>
                  </a:lnTo>
                  <a:lnTo>
                    <a:pt x="160321" y="47639"/>
                  </a:lnTo>
                  <a:lnTo>
                    <a:pt x="197703" y="27420"/>
                  </a:lnTo>
                  <a:lnTo>
                    <a:pt x="237654" y="12463"/>
                  </a:lnTo>
                  <a:lnTo>
                    <a:pt x="279789" y="3185"/>
                  </a:lnTo>
                  <a:lnTo>
                    <a:pt x="323723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3840549" y="1321566"/>
              <a:ext cx="299085" cy="301625"/>
            </a:xfrm>
            <a:custGeom>
              <a:avLst/>
              <a:gdLst/>
              <a:ahLst/>
              <a:cxnLst/>
              <a:rect l="l" t="t" r="r" b="b"/>
              <a:pathLst>
                <a:path w="299085" h="301625">
                  <a:moveTo>
                    <a:pt x="261045" y="238303"/>
                  </a:moveTo>
                  <a:lnTo>
                    <a:pt x="210690" y="238303"/>
                  </a:lnTo>
                  <a:lnTo>
                    <a:pt x="271906" y="299735"/>
                  </a:lnTo>
                  <a:lnTo>
                    <a:pt x="276468" y="301480"/>
                  </a:lnTo>
                  <a:lnTo>
                    <a:pt x="285579" y="301480"/>
                  </a:lnTo>
                  <a:lnTo>
                    <a:pt x="290134" y="299735"/>
                  </a:lnTo>
                  <a:lnTo>
                    <a:pt x="293612" y="296246"/>
                  </a:lnTo>
                  <a:lnTo>
                    <a:pt x="297524" y="290336"/>
                  </a:lnTo>
                  <a:lnTo>
                    <a:pt x="298828" y="283613"/>
                  </a:lnTo>
                  <a:lnTo>
                    <a:pt x="297524" y="276890"/>
                  </a:lnTo>
                  <a:lnTo>
                    <a:pt x="293612" y="270978"/>
                  </a:lnTo>
                  <a:lnTo>
                    <a:pt x="261045" y="238303"/>
                  </a:lnTo>
                  <a:close/>
                </a:path>
                <a:path w="299085" h="301625">
                  <a:moveTo>
                    <a:pt x="130675" y="0"/>
                  </a:moveTo>
                  <a:lnTo>
                    <a:pt x="80027" y="10036"/>
                  </a:lnTo>
                  <a:lnTo>
                    <a:pt x="37134" y="38879"/>
                  </a:lnTo>
                  <a:lnTo>
                    <a:pt x="12378" y="73312"/>
                  </a:lnTo>
                  <a:lnTo>
                    <a:pt x="0" y="112417"/>
                  </a:lnTo>
                  <a:lnTo>
                    <a:pt x="0" y="153080"/>
                  </a:lnTo>
                  <a:lnTo>
                    <a:pt x="12378" y="192184"/>
                  </a:lnTo>
                  <a:lnTo>
                    <a:pt x="37134" y="226613"/>
                  </a:lnTo>
                  <a:lnTo>
                    <a:pt x="80027" y="255460"/>
                  </a:lnTo>
                  <a:lnTo>
                    <a:pt x="130676" y="265500"/>
                  </a:lnTo>
                  <a:lnTo>
                    <a:pt x="152327" y="263717"/>
                  </a:lnTo>
                  <a:lnTo>
                    <a:pt x="173090" y="258483"/>
                  </a:lnTo>
                  <a:lnTo>
                    <a:pt x="192649" y="249959"/>
                  </a:lnTo>
                  <a:lnTo>
                    <a:pt x="210690" y="238303"/>
                  </a:lnTo>
                  <a:lnTo>
                    <a:pt x="261045" y="238303"/>
                  </a:lnTo>
                  <a:lnTo>
                    <a:pt x="252539" y="229768"/>
                  </a:lnTo>
                  <a:lnTo>
                    <a:pt x="130676" y="229768"/>
                  </a:lnTo>
                  <a:lnTo>
                    <a:pt x="111668" y="227904"/>
                  </a:lnTo>
                  <a:lnTo>
                    <a:pt x="62310" y="201349"/>
                  </a:lnTo>
                  <a:lnTo>
                    <a:pt x="41108" y="169273"/>
                  </a:lnTo>
                  <a:lnTo>
                    <a:pt x="34042" y="132749"/>
                  </a:lnTo>
                  <a:lnTo>
                    <a:pt x="41110" y="96223"/>
                  </a:lnTo>
                  <a:lnTo>
                    <a:pt x="62310" y="64143"/>
                  </a:lnTo>
                  <a:lnTo>
                    <a:pt x="111668" y="37595"/>
                  </a:lnTo>
                  <a:lnTo>
                    <a:pt x="130675" y="35732"/>
                  </a:lnTo>
                  <a:lnTo>
                    <a:pt x="220402" y="35732"/>
                  </a:lnTo>
                  <a:lnTo>
                    <a:pt x="204032" y="22226"/>
                  </a:lnTo>
                  <a:lnTo>
                    <a:pt x="181332" y="10036"/>
                  </a:lnTo>
                  <a:lnTo>
                    <a:pt x="156689" y="2548"/>
                  </a:lnTo>
                  <a:lnTo>
                    <a:pt x="130675" y="0"/>
                  </a:lnTo>
                  <a:close/>
                </a:path>
                <a:path w="299085" h="301625">
                  <a:moveTo>
                    <a:pt x="220402" y="35732"/>
                  </a:moveTo>
                  <a:lnTo>
                    <a:pt x="130675" y="35732"/>
                  </a:lnTo>
                  <a:lnTo>
                    <a:pt x="149687" y="37595"/>
                  </a:lnTo>
                  <a:lnTo>
                    <a:pt x="167698" y="43068"/>
                  </a:lnTo>
                  <a:lnTo>
                    <a:pt x="211170" y="78950"/>
                  </a:lnTo>
                  <a:lnTo>
                    <a:pt x="227360" y="132749"/>
                  </a:lnTo>
                  <a:lnTo>
                    <a:pt x="225504" y="151823"/>
                  </a:lnTo>
                  <a:lnTo>
                    <a:pt x="199041" y="201349"/>
                  </a:lnTo>
                  <a:lnTo>
                    <a:pt x="149687" y="227904"/>
                  </a:lnTo>
                  <a:lnTo>
                    <a:pt x="130676" y="229768"/>
                  </a:lnTo>
                  <a:lnTo>
                    <a:pt x="252539" y="229768"/>
                  </a:lnTo>
                  <a:lnTo>
                    <a:pt x="235866" y="213039"/>
                  </a:lnTo>
                  <a:lnTo>
                    <a:pt x="247486" y="194933"/>
                  </a:lnTo>
                  <a:lnTo>
                    <a:pt x="255982" y="175306"/>
                  </a:lnTo>
                  <a:lnTo>
                    <a:pt x="261196" y="154472"/>
                  </a:lnTo>
                  <a:lnTo>
                    <a:pt x="262969" y="132749"/>
                  </a:lnTo>
                  <a:lnTo>
                    <a:pt x="260428" y="106646"/>
                  </a:lnTo>
                  <a:lnTo>
                    <a:pt x="252963" y="81919"/>
                  </a:lnTo>
                  <a:lnTo>
                    <a:pt x="240814" y="59138"/>
                  </a:lnTo>
                  <a:lnTo>
                    <a:pt x="224217" y="38879"/>
                  </a:lnTo>
                  <a:lnTo>
                    <a:pt x="220402" y="35732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4564126" y="1165352"/>
            <a:ext cx="4004945" cy="5467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10"/>
              <a:t> </a:t>
            </a:r>
            <a:r>
              <a:rPr dirty="0" spc="60"/>
              <a:t>do</a:t>
            </a:r>
            <a:r>
              <a:rPr dirty="0" spc="-5"/>
              <a:t> </a:t>
            </a:r>
            <a:r>
              <a:rPr dirty="0"/>
              <a:t>we </a:t>
            </a:r>
            <a:r>
              <a:rPr dirty="0" spc="-10"/>
              <a:t>balance</a:t>
            </a:r>
            <a:r>
              <a:rPr dirty="0" spc="-20"/>
              <a:t> </a:t>
            </a:r>
            <a:r>
              <a:rPr dirty="0"/>
              <a:t>incoming</a:t>
            </a:r>
            <a:r>
              <a:rPr dirty="0" spc="5"/>
              <a:t> </a:t>
            </a:r>
            <a:r>
              <a:rPr dirty="0" spc="85"/>
              <a:t>traffic</a:t>
            </a:r>
            <a:r>
              <a:rPr dirty="0" spc="30"/>
              <a:t> </a:t>
            </a:r>
            <a:r>
              <a:rPr dirty="0" spc="114"/>
              <a:t>to</a:t>
            </a:r>
          </a:p>
          <a:p>
            <a:pPr marL="12700">
              <a:lnSpc>
                <a:spcPts val="2050"/>
              </a:lnSpc>
            </a:pPr>
            <a:r>
              <a:rPr dirty="0" spc="55"/>
              <a:t>our</a:t>
            </a:r>
            <a:r>
              <a:rPr dirty="0" spc="90"/>
              <a:t> </a:t>
            </a:r>
            <a:r>
              <a:rPr dirty="0"/>
              <a:t>application</a:t>
            </a:r>
            <a:r>
              <a:rPr dirty="0" spc="75"/>
              <a:t> </a:t>
            </a:r>
            <a:r>
              <a:rPr dirty="0"/>
              <a:t>when</a:t>
            </a:r>
            <a:r>
              <a:rPr dirty="0" spc="75"/>
              <a:t> </a:t>
            </a:r>
            <a:r>
              <a:rPr dirty="0"/>
              <a:t>it’s</a:t>
            </a:r>
            <a:r>
              <a:rPr dirty="0" spc="75"/>
              <a:t> </a:t>
            </a:r>
            <a:r>
              <a:rPr dirty="0" spc="-20"/>
              <a:t>scaled</a:t>
            </a:r>
            <a:r>
              <a:rPr dirty="0" spc="45"/>
              <a:t> </a:t>
            </a:r>
            <a:r>
              <a:rPr dirty="0" spc="-25"/>
              <a:t>up?</a:t>
            </a:r>
          </a:p>
        </p:txBody>
      </p:sp>
      <p:sp>
        <p:nvSpPr>
          <p:cNvPr id="75" name="object 75" descr=""/>
          <p:cNvSpPr/>
          <p:nvPr/>
        </p:nvSpPr>
        <p:spPr>
          <a:xfrm>
            <a:off x="4299965" y="1258061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4">
                <a:moveTo>
                  <a:pt x="0" y="0"/>
                </a:moveTo>
                <a:lnTo>
                  <a:pt x="0" y="429387"/>
                </a:lnTo>
              </a:path>
            </a:pathLst>
          </a:custGeom>
          <a:ln w="19050">
            <a:solidFill>
              <a:srgbClr val="1DABF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7080" y="3104388"/>
            <a:ext cx="6576059" cy="626745"/>
          </a:xfrm>
          <a:prstGeom prst="rect"/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60">
                <a:solidFill>
                  <a:srgbClr val="0F171E"/>
                </a:solidFill>
              </a:rPr>
              <a:t>Exploring</a:t>
            </a:r>
            <a:r>
              <a:rPr dirty="0" sz="4400" spc="-130">
                <a:solidFill>
                  <a:srgbClr val="0F171E"/>
                </a:solidFill>
              </a:rPr>
              <a:t> </a:t>
            </a:r>
            <a:r>
              <a:rPr dirty="0" sz="4400">
                <a:solidFill>
                  <a:srgbClr val="0F171E"/>
                </a:solidFill>
              </a:rPr>
              <a:t>Instance</a:t>
            </a:r>
            <a:r>
              <a:rPr dirty="0" sz="4400" spc="-110">
                <a:solidFill>
                  <a:srgbClr val="0F171E"/>
                </a:solidFill>
              </a:rPr>
              <a:t> </a:t>
            </a:r>
            <a:r>
              <a:rPr dirty="0" sz="4400" spc="55">
                <a:solidFill>
                  <a:srgbClr val="0F171E"/>
                </a:solidFill>
              </a:rPr>
              <a:t>groups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46397" y="1166621"/>
              <a:ext cx="4738370" cy="528955"/>
            </a:xfrm>
            <a:custGeom>
              <a:avLst/>
              <a:gdLst/>
              <a:ahLst/>
              <a:cxnLst/>
              <a:rect l="l" t="t" r="r" b="b"/>
              <a:pathLst>
                <a:path w="4738370" h="528955">
                  <a:moveTo>
                    <a:pt x="264032" y="0"/>
                  </a:moveTo>
                  <a:lnTo>
                    <a:pt x="4474083" y="0"/>
                  </a:lnTo>
                  <a:lnTo>
                    <a:pt x="4498594" y="0"/>
                  </a:lnTo>
                  <a:lnTo>
                    <a:pt x="4498594" y="2539"/>
                  </a:lnTo>
                  <a:lnTo>
                    <a:pt x="4570885" y="18299"/>
                  </a:lnTo>
                  <a:lnTo>
                    <a:pt x="4610975" y="38242"/>
                  </a:lnTo>
                  <a:lnTo>
                    <a:pt x="4646853" y="64448"/>
                  </a:lnTo>
                  <a:lnTo>
                    <a:pt x="4677806" y="96202"/>
                  </a:lnTo>
                  <a:lnTo>
                    <a:pt x="4703122" y="132790"/>
                  </a:lnTo>
                  <a:lnTo>
                    <a:pt x="4722088" y="173497"/>
                  </a:lnTo>
                  <a:lnTo>
                    <a:pt x="4733990" y="217610"/>
                  </a:lnTo>
                  <a:lnTo>
                    <a:pt x="4738116" y="264413"/>
                  </a:lnTo>
                  <a:lnTo>
                    <a:pt x="4733990" y="311217"/>
                  </a:lnTo>
                  <a:lnTo>
                    <a:pt x="4722088" y="355330"/>
                  </a:lnTo>
                  <a:lnTo>
                    <a:pt x="4703122" y="396037"/>
                  </a:lnTo>
                  <a:lnTo>
                    <a:pt x="4677806" y="432625"/>
                  </a:lnTo>
                  <a:lnTo>
                    <a:pt x="4646853" y="464379"/>
                  </a:lnTo>
                  <a:lnTo>
                    <a:pt x="4610975" y="490585"/>
                  </a:lnTo>
                  <a:lnTo>
                    <a:pt x="4570885" y="510528"/>
                  </a:lnTo>
                  <a:lnTo>
                    <a:pt x="4527296" y="523493"/>
                  </a:lnTo>
                  <a:lnTo>
                    <a:pt x="4498594" y="526288"/>
                  </a:lnTo>
                  <a:lnTo>
                    <a:pt x="4498594" y="528827"/>
                  </a:lnTo>
                  <a:lnTo>
                    <a:pt x="4474083" y="528827"/>
                  </a:lnTo>
                  <a:lnTo>
                    <a:pt x="264032" y="528827"/>
                  </a:lnTo>
                  <a:lnTo>
                    <a:pt x="216579" y="524568"/>
                  </a:lnTo>
                  <a:lnTo>
                    <a:pt x="171913" y="512287"/>
                  </a:lnTo>
                  <a:lnTo>
                    <a:pt x="130781" y="492731"/>
                  </a:lnTo>
                  <a:lnTo>
                    <a:pt x="93930" y="466647"/>
                  </a:lnTo>
                  <a:lnTo>
                    <a:pt x="62105" y="434780"/>
                  </a:lnTo>
                  <a:lnTo>
                    <a:pt x="36053" y="397876"/>
                  </a:lnTo>
                  <a:lnTo>
                    <a:pt x="16521" y="356683"/>
                  </a:lnTo>
                  <a:lnTo>
                    <a:pt x="4254" y="311947"/>
                  </a:lnTo>
                  <a:lnTo>
                    <a:pt x="0" y="264413"/>
                  </a:lnTo>
                  <a:lnTo>
                    <a:pt x="4254" y="216880"/>
                  </a:lnTo>
                  <a:lnTo>
                    <a:pt x="16521" y="172144"/>
                  </a:lnTo>
                  <a:lnTo>
                    <a:pt x="36053" y="130951"/>
                  </a:lnTo>
                  <a:lnTo>
                    <a:pt x="62105" y="94047"/>
                  </a:lnTo>
                  <a:lnTo>
                    <a:pt x="93930" y="62180"/>
                  </a:lnTo>
                  <a:lnTo>
                    <a:pt x="130781" y="36096"/>
                  </a:lnTo>
                  <a:lnTo>
                    <a:pt x="171913" y="16540"/>
                  </a:lnTo>
                  <a:lnTo>
                    <a:pt x="216579" y="4259"/>
                  </a:lnTo>
                  <a:lnTo>
                    <a:pt x="264032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358" y="1327422"/>
              <a:ext cx="208576" cy="20739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0870183" y="247649"/>
            <a:ext cx="6978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Find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answers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marL="504825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15"/>
              <a:t> </a:t>
            </a:r>
            <a:r>
              <a:rPr dirty="0" spc="60"/>
              <a:t>do</a:t>
            </a:r>
            <a:r>
              <a:rPr dirty="0" spc="-25"/>
              <a:t> </a:t>
            </a:r>
            <a:r>
              <a:rPr dirty="0"/>
              <a:t>we</a:t>
            </a:r>
            <a:r>
              <a:rPr dirty="0" spc="-20"/>
              <a:t> </a:t>
            </a:r>
            <a:r>
              <a:rPr dirty="0" spc="-35"/>
              <a:t>scale</a:t>
            </a:r>
            <a:r>
              <a:rPr dirty="0" spc="-50"/>
              <a:t> </a:t>
            </a:r>
            <a:r>
              <a:rPr dirty="0" spc="55"/>
              <a:t>our</a:t>
            </a:r>
            <a:r>
              <a:rPr dirty="0" spc="-15"/>
              <a:t> </a:t>
            </a:r>
            <a:r>
              <a:rPr dirty="0" spc="-10"/>
              <a:t>computing?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2569845" y="1309497"/>
            <a:ext cx="7054215" cy="1431925"/>
            <a:chOff x="2569845" y="1309497"/>
            <a:chExt cx="7054215" cy="1431925"/>
          </a:xfrm>
        </p:grpSpPr>
        <p:sp>
          <p:nvSpPr>
            <p:cNvPr id="11" name="object 11" descr=""/>
            <p:cNvSpPr/>
            <p:nvPr/>
          </p:nvSpPr>
          <p:spPr>
            <a:xfrm>
              <a:off x="2579370" y="1319022"/>
              <a:ext cx="7035165" cy="1412875"/>
            </a:xfrm>
            <a:custGeom>
              <a:avLst/>
              <a:gdLst/>
              <a:ahLst/>
              <a:cxnLst/>
              <a:rect l="l" t="t" r="r" b="b"/>
              <a:pathLst>
                <a:path w="7035165" h="1412875">
                  <a:moveTo>
                    <a:pt x="1967483" y="0"/>
                  </a:moveTo>
                  <a:lnTo>
                    <a:pt x="1967483" y="223647"/>
                  </a:lnTo>
                </a:path>
                <a:path w="7035165" h="1412875">
                  <a:moveTo>
                    <a:pt x="392049" y="714755"/>
                  </a:moveTo>
                  <a:lnTo>
                    <a:pt x="6642734" y="714755"/>
                  </a:lnTo>
                  <a:lnTo>
                    <a:pt x="6679183" y="714755"/>
                  </a:lnTo>
                  <a:lnTo>
                    <a:pt x="6679183" y="718057"/>
                  </a:lnTo>
                  <a:lnTo>
                    <a:pt x="6721729" y="721867"/>
                  </a:lnTo>
                  <a:lnTo>
                    <a:pt x="6769295" y="733357"/>
                  </a:lnTo>
                  <a:lnTo>
                    <a:pt x="6814258" y="749850"/>
                  </a:lnTo>
                  <a:lnTo>
                    <a:pt x="6856212" y="770985"/>
                  </a:lnTo>
                  <a:lnTo>
                    <a:pt x="6894750" y="796400"/>
                  </a:lnTo>
                  <a:lnTo>
                    <a:pt x="6929466" y="825733"/>
                  </a:lnTo>
                  <a:lnTo>
                    <a:pt x="6959955" y="858622"/>
                  </a:lnTo>
                  <a:lnTo>
                    <a:pt x="6985811" y="894706"/>
                  </a:lnTo>
                  <a:lnTo>
                    <a:pt x="7006628" y="933623"/>
                  </a:lnTo>
                  <a:lnTo>
                    <a:pt x="7021999" y="975011"/>
                  </a:lnTo>
                  <a:lnTo>
                    <a:pt x="7031520" y="1018507"/>
                  </a:lnTo>
                  <a:lnTo>
                    <a:pt x="7034783" y="1063752"/>
                  </a:lnTo>
                  <a:lnTo>
                    <a:pt x="7031520" y="1108996"/>
                  </a:lnTo>
                  <a:lnTo>
                    <a:pt x="7021999" y="1152492"/>
                  </a:lnTo>
                  <a:lnTo>
                    <a:pt x="7006628" y="1193880"/>
                  </a:lnTo>
                  <a:lnTo>
                    <a:pt x="6985811" y="1232797"/>
                  </a:lnTo>
                  <a:lnTo>
                    <a:pt x="6959955" y="1268881"/>
                  </a:lnTo>
                  <a:lnTo>
                    <a:pt x="6929466" y="1301770"/>
                  </a:lnTo>
                  <a:lnTo>
                    <a:pt x="6894750" y="1331103"/>
                  </a:lnTo>
                  <a:lnTo>
                    <a:pt x="6856212" y="1356518"/>
                  </a:lnTo>
                  <a:lnTo>
                    <a:pt x="6814258" y="1377653"/>
                  </a:lnTo>
                  <a:lnTo>
                    <a:pt x="6769295" y="1394146"/>
                  </a:lnTo>
                  <a:lnTo>
                    <a:pt x="6721729" y="1405636"/>
                  </a:lnTo>
                  <a:lnTo>
                    <a:pt x="6679183" y="1409445"/>
                  </a:lnTo>
                  <a:lnTo>
                    <a:pt x="6679183" y="1412748"/>
                  </a:lnTo>
                  <a:lnTo>
                    <a:pt x="6642734" y="1412748"/>
                  </a:lnTo>
                  <a:lnTo>
                    <a:pt x="392049" y="1412748"/>
                  </a:lnTo>
                  <a:lnTo>
                    <a:pt x="342868" y="1410029"/>
                  </a:lnTo>
                  <a:lnTo>
                    <a:pt x="295512" y="1402091"/>
                  </a:lnTo>
                  <a:lnTo>
                    <a:pt x="250346" y="1389261"/>
                  </a:lnTo>
                  <a:lnTo>
                    <a:pt x="207739" y="1371865"/>
                  </a:lnTo>
                  <a:lnTo>
                    <a:pt x="168057" y="1350230"/>
                  </a:lnTo>
                  <a:lnTo>
                    <a:pt x="131668" y="1324683"/>
                  </a:lnTo>
                  <a:lnTo>
                    <a:pt x="98939" y="1295550"/>
                  </a:lnTo>
                  <a:lnTo>
                    <a:pt x="70238" y="1263158"/>
                  </a:lnTo>
                  <a:lnTo>
                    <a:pt x="45932" y="1227834"/>
                  </a:lnTo>
                  <a:lnTo>
                    <a:pt x="26387" y="1189905"/>
                  </a:lnTo>
                  <a:lnTo>
                    <a:pt x="11972" y="1149697"/>
                  </a:lnTo>
                  <a:lnTo>
                    <a:pt x="3054" y="1107537"/>
                  </a:lnTo>
                  <a:lnTo>
                    <a:pt x="0" y="1063752"/>
                  </a:lnTo>
                  <a:lnTo>
                    <a:pt x="3054" y="1019966"/>
                  </a:lnTo>
                  <a:lnTo>
                    <a:pt x="11972" y="977806"/>
                  </a:lnTo>
                  <a:lnTo>
                    <a:pt x="26387" y="937598"/>
                  </a:lnTo>
                  <a:lnTo>
                    <a:pt x="45932" y="899669"/>
                  </a:lnTo>
                  <a:lnTo>
                    <a:pt x="70238" y="864345"/>
                  </a:lnTo>
                  <a:lnTo>
                    <a:pt x="98939" y="831953"/>
                  </a:lnTo>
                  <a:lnTo>
                    <a:pt x="131668" y="802820"/>
                  </a:lnTo>
                  <a:lnTo>
                    <a:pt x="168057" y="777273"/>
                  </a:lnTo>
                  <a:lnTo>
                    <a:pt x="207739" y="755638"/>
                  </a:lnTo>
                  <a:lnTo>
                    <a:pt x="250346" y="738242"/>
                  </a:lnTo>
                  <a:lnTo>
                    <a:pt x="295512" y="725412"/>
                  </a:lnTo>
                  <a:lnTo>
                    <a:pt x="342868" y="717474"/>
                  </a:lnTo>
                  <a:lnTo>
                    <a:pt x="392049" y="714755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48658" y="2231394"/>
              <a:ext cx="300355" cy="301625"/>
            </a:xfrm>
            <a:custGeom>
              <a:avLst/>
              <a:gdLst/>
              <a:ahLst/>
              <a:cxnLst/>
              <a:rect l="l" t="t" r="r" b="b"/>
              <a:pathLst>
                <a:path w="300355" h="301625">
                  <a:moveTo>
                    <a:pt x="261976" y="238303"/>
                  </a:moveTo>
                  <a:lnTo>
                    <a:pt x="211441" y="238303"/>
                  </a:lnTo>
                  <a:lnTo>
                    <a:pt x="272875" y="299735"/>
                  </a:lnTo>
                  <a:lnTo>
                    <a:pt x="277454" y="301480"/>
                  </a:lnTo>
                  <a:lnTo>
                    <a:pt x="286597" y="301480"/>
                  </a:lnTo>
                  <a:lnTo>
                    <a:pt x="291169" y="299735"/>
                  </a:lnTo>
                  <a:lnTo>
                    <a:pt x="294658" y="296246"/>
                  </a:lnTo>
                  <a:lnTo>
                    <a:pt x="298584" y="290336"/>
                  </a:lnTo>
                  <a:lnTo>
                    <a:pt x="299893" y="283613"/>
                  </a:lnTo>
                  <a:lnTo>
                    <a:pt x="298584" y="276890"/>
                  </a:lnTo>
                  <a:lnTo>
                    <a:pt x="294658" y="270978"/>
                  </a:lnTo>
                  <a:lnTo>
                    <a:pt x="261976" y="238303"/>
                  </a:lnTo>
                  <a:close/>
                </a:path>
                <a:path w="300355" h="301625">
                  <a:moveTo>
                    <a:pt x="131141" y="0"/>
                  </a:moveTo>
                  <a:lnTo>
                    <a:pt x="80312" y="10036"/>
                  </a:lnTo>
                  <a:lnTo>
                    <a:pt x="37266" y="38879"/>
                  </a:lnTo>
                  <a:lnTo>
                    <a:pt x="12422" y="73312"/>
                  </a:lnTo>
                  <a:lnTo>
                    <a:pt x="0" y="112417"/>
                  </a:lnTo>
                  <a:lnTo>
                    <a:pt x="0" y="153080"/>
                  </a:lnTo>
                  <a:lnTo>
                    <a:pt x="12422" y="192184"/>
                  </a:lnTo>
                  <a:lnTo>
                    <a:pt x="37266" y="226613"/>
                  </a:lnTo>
                  <a:lnTo>
                    <a:pt x="80312" y="255460"/>
                  </a:lnTo>
                  <a:lnTo>
                    <a:pt x="131141" y="265500"/>
                  </a:lnTo>
                  <a:lnTo>
                    <a:pt x="152870" y="263717"/>
                  </a:lnTo>
                  <a:lnTo>
                    <a:pt x="173707" y="258483"/>
                  </a:lnTo>
                  <a:lnTo>
                    <a:pt x="193336" y="249959"/>
                  </a:lnTo>
                  <a:lnTo>
                    <a:pt x="211441" y="238303"/>
                  </a:lnTo>
                  <a:lnTo>
                    <a:pt x="261976" y="238303"/>
                  </a:lnTo>
                  <a:lnTo>
                    <a:pt x="253439" y="229768"/>
                  </a:lnTo>
                  <a:lnTo>
                    <a:pt x="131141" y="229768"/>
                  </a:lnTo>
                  <a:lnTo>
                    <a:pt x="112066" y="227904"/>
                  </a:lnTo>
                  <a:lnTo>
                    <a:pt x="62532" y="201349"/>
                  </a:lnTo>
                  <a:lnTo>
                    <a:pt x="41255" y="169273"/>
                  </a:lnTo>
                  <a:lnTo>
                    <a:pt x="34163" y="132749"/>
                  </a:lnTo>
                  <a:lnTo>
                    <a:pt x="41256" y="96223"/>
                  </a:lnTo>
                  <a:lnTo>
                    <a:pt x="62532" y="64143"/>
                  </a:lnTo>
                  <a:lnTo>
                    <a:pt x="112066" y="37595"/>
                  </a:lnTo>
                  <a:lnTo>
                    <a:pt x="131141" y="35732"/>
                  </a:lnTo>
                  <a:lnTo>
                    <a:pt x="221188" y="35732"/>
                  </a:lnTo>
                  <a:lnTo>
                    <a:pt x="204760" y="22226"/>
                  </a:lnTo>
                  <a:lnTo>
                    <a:pt x="181979" y="10036"/>
                  </a:lnTo>
                  <a:lnTo>
                    <a:pt x="157248" y="2548"/>
                  </a:lnTo>
                  <a:lnTo>
                    <a:pt x="131141" y="0"/>
                  </a:lnTo>
                  <a:close/>
                </a:path>
                <a:path w="300355" h="301625">
                  <a:moveTo>
                    <a:pt x="221188" y="35732"/>
                  </a:moveTo>
                  <a:lnTo>
                    <a:pt x="131141" y="35732"/>
                  </a:lnTo>
                  <a:lnTo>
                    <a:pt x="150221" y="37595"/>
                  </a:lnTo>
                  <a:lnTo>
                    <a:pt x="168296" y="43067"/>
                  </a:lnTo>
                  <a:lnTo>
                    <a:pt x="211923" y="78950"/>
                  </a:lnTo>
                  <a:lnTo>
                    <a:pt x="228171" y="132749"/>
                  </a:lnTo>
                  <a:lnTo>
                    <a:pt x="226308" y="151823"/>
                  </a:lnTo>
                  <a:lnTo>
                    <a:pt x="199750" y="201349"/>
                  </a:lnTo>
                  <a:lnTo>
                    <a:pt x="150221" y="227904"/>
                  </a:lnTo>
                  <a:lnTo>
                    <a:pt x="131141" y="229768"/>
                  </a:lnTo>
                  <a:lnTo>
                    <a:pt x="253439" y="229768"/>
                  </a:lnTo>
                  <a:lnTo>
                    <a:pt x="236707" y="213039"/>
                  </a:lnTo>
                  <a:lnTo>
                    <a:pt x="248368" y="194933"/>
                  </a:lnTo>
                  <a:lnTo>
                    <a:pt x="256895" y="175306"/>
                  </a:lnTo>
                  <a:lnTo>
                    <a:pt x="262127" y="154472"/>
                  </a:lnTo>
                  <a:lnTo>
                    <a:pt x="263906" y="132749"/>
                  </a:lnTo>
                  <a:lnTo>
                    <a:pt x="261356" y="106646"/>
                  </a:lnTo>
                  <a:lnTo>
                    <a:pt x="253865" y="81918"/>
                  </a:lnTo>
                  <a:lnTo>
                    <a:pt x="241673" y="59138"/>
                  </a:lnTo>
                  <a:lnTo>
                    <a:pt x="225016" y="38879"/>
                  </a:lnTo>
                  <a:lnTo>
                    <a:pt x="221188" y="35732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573017" y="2095246"/>
            <a:ext cx="5614670" cy="546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How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 spc="60">
                <a:latin typeface="Microsoft Sans Serif"/>
                <a:cs typeface="Microsoft Sans Serif"/>
              </a:rPr>
              <a:t>do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we</a:t>
            </a:r>
            <a:r>
              <a:rPr dirty="0" sz="1800" spc="-1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balance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incoming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 spc="85">
                <a:latin typeface="Microsoft Sans Serif"/>
                <a:cs typeface="Microsoft Sans Serif"/>
              </a:rPr>
              <a:t>traffic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140">
                <a:latin typeface="Microsoft Sans Serif"/>
                <a:cs typeface="Microsoft Sans Serif"/>
              </a:rPr>
              <a:t>to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 spc="60">
                <a:latin typeface="Microsoft Sans Serif"/>
                <a:cs typeface="Microsoft Sans Serif"/>
              </a:rPr>
              <a:t>our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application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050"/>
              </a:lnSpc>
            </a:pPr>
            <a:r>
              <a:rPr dirty="0" sz="1800">
                <a:latin typeface="Microsoft Sans Serif"/>
                <a:cs typeface="Microsoft Sans Serif"/>
              </a:rPr>
              <a:t>when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it’s</a:t>
            </a:r>
            <a:r>
              <a:rPr dirty="0" sz="1800" spc="65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scaled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up?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540317" y="2158364"/>
            <a:ext cx="7111365" cy="3903345"/>
            <a:chOff x="2540317" y="2158364"/>
            <a:chExt cx="7111365" cy="3903345"/>
          </a:xfrm>
        </p:grpSpPr>
        <p:sp>
          <p:nvSpPr>
            <p:cNvPr id="15" name="object 15" descr=""/>
            <p:cNvSpPr/>
            <p:nvPr/>
          </p:nvSpPr>
          <p:spPr>
            <a:xfrm>
              <a:off x="3309365" y="2167889"/>
              <a:ext cx="0" cy="429895"/>
            </a:xfrm>
            <a:custGeom>
              <a:avLst/>
              <a:gdLst/>
              <a:ahLst/>
              <a:cxnLst/>
              <a:rect l="l" t="t" r="r" b="b"/>
              <a:pathLst>
                <a:path w="0" h="429894">
                  <a:moveTo>
                    <a:pt x="0" y="0"/>
                  </a:moveTo>
                  <a:lnTo>
                    <a:pt x="0" y="429387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545079" y="3072383"/>
              <a:ext cx="7101840" cy="2984500"/>
            </a:xfrm>
            <a:custGeom>
              <a:avLst/>
              <a:gdLst/>
              <a:ahLst/>
              <a:cxnLst/>
              <a:rect l="l" t="t" r="r" b="b"/>
              <a:pathLst>
                <a:path w="7101840" h="2984500">
                  <a:moveTo>
                    <a:pt x="142239" y="0"/>
                  </a:moveTo>
                  <a:lnTo>
                    <a:pt x="6959600" y="0"/>
                  </a:lnTo>
                  <a:lnTo>
                    <a:pt x="7004580" y="7246"/>
                  </a:lnTo>
                  <a:lnTo>
                    <a:pt x="7043629" y="27427"/>
                  </a:lnTo>
                  <a:lnTo>
                    <a:pt x="7074412" y="58210"/>
                  </a:lnTo>
                  <a:lnTo>
                    <a:pt x="7094593" y="97259"/>
                  </a:lnTo>
                  <a:lnTo>
                    <a:pt x="7101840" y="142239"/>
                  </a:lnTo>
                  <a:lnTo>
                    <a:pt x="7101840" y="2983991"/>
                  </a:lnTo>
                  <a:lnTo>
                    <a:pt x="0" y="2983991"/>
                  </a:lnTo>
                  <a:lnTo>
                    <a:pt x="0" y="142239"/>
                  </a:lnTo>
                  <a:lnTo>
                    <a:pt x="7246" y="97259"/>
                  </a:lnTo>
                  <a:lnTo>
                    <a:pt x="27427" y="58210"/>
                  </a:lnTo>
                  <a:lnTo>
                    <a:pt x="58210" y="27427"/>
                  </a:lnTo>
                  <a:lnTo>
                    <a:pt x="97259" y="7246"/>
                  </a:lnTo>
                  <a:lnTo>
                    <a:pt x="142239" y="0"/>
                  </a:lnTo>
                  <a:close/>
                </a:path>
              </a:pathLst>
            </a:custGeom>
            <a:ln w="9525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2654554" y="3234943"/>
            <a:ext cx="19234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Region:</a:t>
            </a:r>
            <a:r>
              <a:rPr dirty="0" sz="1600" spc="-7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5">
                <a:solidFill>
                  <a:srgbClr val="1DABFD"/>
                </a:solidFill>
                <a:latin typeface="Microsoft Sans Serif"/>
                <a:cs typeface="Microsoft Sans Serif"/>
              </a:rPr>
              <a:t>US-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600" spc="-50">
                <a:solidFill>
                  <a:srgbClr val="1DABFD"/>
                </a:solidFill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615183" y="3768852"/>
            <a:ext cx="2291080" cy="2205355"/>
          </a:xfrm>
          <a:custGeom>
            <a:avLst/>
            <a:gdLst/>
            <a:ahLst/>
            <a:cxnLst/>
            <a:rect l="l" t="t" r="r" b="b"/>
            <a:pathLst>
              <a:path w="2291079" h="2205354">
                <a:moveTo>
                  <a:pt x="100330" y="0"/>
                </a:moveTo>
                <a:lnTo>
                  <a:pt x="2190242" y="0"/>
                </a:lnTo>
                <a:lnTo>
                  <a:pt x="2229278" y="7889"/>
                </a:lnTo>
                <a:lnTo>
                  <a:pt x="2261171" y="29400"/>
                </a:lnTo>
                <a:lnTo>
                  <a:pt x="2282682" y="61293"/>
                </a:lnTo>
                <a:lnTo>
                  <a:pt x="2290572" y="100330"/>
                </a:lnTo>
                <a:lnTo>
                  <a:pt x="2290572" y="2205088"/>
                </a:lnTo>
                <a:lnTo>
                  <a:pt x="0" y="2205088"/>
                </a:lnTo>
                <a:lnTo>
                  <a:pt x="0" y="100330"/>
                </a:lnTo>
                <a:lnTo>
                  <a:pt x="7889" y="61293"/>
                </a:lnTo>
                <a:lnTo>
                  <a:pt x="29400" y="29400"/>
                </a:lnTo>
                <a:lnTo>
                  <a:pt x="61293" y="7889"/>
                </a:lnTo>
                <a:lnTo>
                  <a:pt x="100330" y="0"/>
                </a:lnTo>
                <a:close/>
              </a:path>
            </a:pathLst>
          </a:custGeom>
          <a:ln w="9525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436111" y="5738876"/>
            <a:ext cx="8083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Mobile</a:t>
            </a:r>
            <a:r>
              <a:rPr dirty="0" sz="900" spc="10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Devices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910839" y="3764089"/>
            <a:ext cx="6671309" cy="2214880"/>
            <a:chOff x="2910839" y="3764089"/>
            <a:chExt cx="6671309" cy="2214880"/>
          </a:xfrm>
        </p:grpSpPr>
        <p:sp>
          <p:nvSpPr>
            <p:cNvPr id="21" name="object 21" descr=""/>
            <p:cNvSpPr/>
            <p:nvPr/>
          </p:nvSpPr>
          <p:spPr>
            <a:xfrm>
              <a:off x="2929889" y="4321302"/>
              <a:ext cx="455930" cy="624840"/>
            </a:xfrm>
            <a:custGeom>
              <a:avLst/>
              <a:gdLst/>
              <a:ahLst/>
              <a:cxnLst/>
              <a:rect l="l" t="t" r="r" b="b"/>
              <a:pathLst>
                <a:path w="455929" h="624839">
                  <a:moveTo>
                    <a:pt x="410463" y="0"/>
                  </a:moveTo>
                  <a:lnTo>
                    <a:pt x="45212" y="0"/>
                  </a:lnTo>
                  <a:lnTo>
                    <a:pt x="27592" y="3546"/>
                  </a:lnTo>
                  <a:lnTo>
                    <a:pt x="13223" y="13223"/>
                  </a:lnTo>
                  <a:lnTo>
                    <a:pt x="3546" y="27592"/>
                  </a:lnTo>
                  <a:lnTo>
                    <a:pt x="0" y="45212"/>
                  </a:lnTo>
                  <a:lnTo>
                    <a:pt x="0" y="579628"/>
                  </a:lnTo>
                  <a:lnTo>
                    <a:pt x="3546" y="597247"/>
                  </a:lnTo>
                  <a:lnTo>
                    <a:pt x="13223" y="611616"/>
                  </a:lnTo>
                  <a:lnTo>
                    <a:pt x="27592" y="621293"/>
                  </a:lnTo>
                  <a:lnTo>
                    <a:pt x="45212" y="624840"/>
                  </a:lnTo>
                  <a:lnTo>
                    <a:pt x="410463" y="624840"/>
                  </a:lnTo>
                  <a:lnTo>
                    <a:pt x="428083" y="621293"/>
                  </a:lnTo>
                  <a:lnTo>
                    <a:pt x="442452" y="611616"/>
                  </a:lnTo>
                  <a:lnTo>
                    <a:pt x="452129" y="597247"/>
                  </a:lnTo>
                  <a:lnTo>
                    <a:pt x="455675" y="579628"/>
                  </a:lnTo>
                  <a:lnTo>
                    <a:pt x="455675" y="45212"/>
                  </a:lnTo>
                  <a:lnTo>
                    <a:pt x="452129" y="27592"/>
                  </a:lnTo>
                  <a:lnTo>
                    <a:pt x="442452" y="13223"/>
                  </a:lnTo>
                  <a:lnTo>
                    <a:pt x="428083" y="3546"/>
                  </a:lnTo>
                  <a:lnTo>
                    <a:pt x="410463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29889" y="4321302"/>
              <a:ext cx="455930" cy="624840"/>
            </a:xfrm>
            <a:custGeom>
              <a:avLst/>
              <a:gdLst/>
              <a:ahLst/>
              <a:cxnLst/>
              <a:rect l="l" t="t" r="r" b="b"/>
              <a:pathLst>
                <a:path w="455929" h="624839">
                  <a:moveTo>
                    <a:pt x="0" y="45212"/>
                  </a:moveTo>
                  <a:lnTo>
                    <a:pt x="3546" y="27592"/>
                  </a:lnTo>
                  <a:lnTo>
                    <a:pt x="13223" y="13223"/>
                  </a:lnTo>
                  <a:lnTo>
                    <a:pt x="27592" y="3546"/>
                  </a:lnTo>
                  <a:lnTo>
                    <a:pt x="45212" y="0"/>
                  </a:lnTo>
                  <a:lnTo>
                    <a:pt x="410463" y="0"/>
                  </a:lnTo>
                  <a:lnTo>
                    <a:pt x="428083" y="3546"/>
                  </a:lnTo>
                  <a:lnTo>
                    <a:pt x="442452" y="13223"/>
                  </a:lnTo>
                  <a:lnTo>
                    <a:pt x="452129" y="27592"/>
                  </a:lnTo>
                  <a:lnTo>
                    <a:pt x="455675" y="45212"/>
                  </a:lnTo>
                  <a:lnTo>
                    <a:pt x="455675" y="579628"/>
                  </a:lnTo>
                  <a:lnTo>
                    <a:pt x="452129" y="597247"/>
                  </a:lnTo>
                  <a:lnTo>
                    <a:pt x="442452" y="611616"/>
                  </a:lnTo>
                  <a:lnTo>
                    <a:pt x="428083" y="621293"/>
                  </a:lnTo>
                  <a:lnTo>
                    <a:pt x="410463" y="624840"/>
                  </a:lnTo>
                  <a:lnTo>
                    <a:pt x="45212" y="624840"/>
                  </a:lnTo>
                  <a:lnTo>
                    <a:pt x="27592" y="621293"/>
                  </a:lnTo>
                  <a:lnTo>
                    <a:pt x="13223" y="611616"/>
                  </a:lnTo>
                  <a:lnTo>
                    <a:pt x="3546" y="597247"/>
                  </a:lnTo>
                  <a:lnTo>
                    <a:pt x="0" y="579628"/>
                  </a:lnTo>
                  <a:lnTo>
                    <a:pt x="0" y="45212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7557" y="4384294"/>
              <a:ext cx="178816" cy="6756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3277" y="4774438"/>
              <a:ext cx="87376" cy="8737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289553" y="4591050"/>
              <a:ext cx="1219200" cy="624840"/>
            </a:xfrm>
            <a:custGeom>
              <a:avLst/>
              <a:gdLst/>
              <a:ahLst/>
              <a:cxnLst/>
              <a:rect l="l" t="t" r="r" b="b"/>
              <a:pathLst>
                <a:path w="1219200" h="624839">
                  <a:moveTo>
                    <a:pt x="11572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562863"/>
                  </a:lnTo>
                  <a:lnTo>
                    <a:pt x="4861" y="587013"/>
                  </a:lnTo>
                  <a:lnTo>
                    <a:pt x="18129" y="606710"/>
                  </a:lnTo>
                  <a:lnTo>
                    <a:pt x="37826" y="619978"/>
                  </a:lnTo>
                  <a:lnTo>
                    <a:pt x="61975" y="624839"/>
                  </a:lnTo>
                  <a:lnTo>
                    <a:pt x="1157224" y="624839"/>
                  </a:lnTo>
                  <a:lnTo>
                    <a:pt x="1181373" y="619978"/>
                  </a:lnTo>
                  <a:lnTo>
                    <a:pt x="1201070" y="606710"/>
                  </a:lnTo>
                  <a:lnTo>
                    <a:pt x="1214338" y="587013"/>
                  </a:lnTo>
                  <a:lnTo>
                    <a:pt x="1219200" y="562863"/>
                  </a:lnTo>
                  <a:lnTo>
                    <a:pt x="1219200" y="61975"/>
                  </a:lnTo>
                  <a:lnTo>
                    <a:pt x="1214338" y="37826"/>
                  </a:lnTo>
                  <a:lnTo>
                    <a:pt x="1201070" y="18129"/>
                  </a:lnTo>
                  <a:lnTo>
                    <a:pt x="1181373" y="4861"/>
                  </a:lnTo>
                  <a:lnTo>
                    <a:pt x="1157224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289553" y="4591050"/>
              <a:ext cx="1219200" cy="624840"/>
            </a:xfrm>
            <a:custGeom>
              <a:avLst/>
              <a:gdLst/>
              <a:ahLst/>
              <a:cxnLst/>
              <a:rect l="l" t="t" r="r" b="b"/>
              <a:pathLst>
                <a:path w="1219200" h="62483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57224" y="0"/>
                  </a:lnTo>
                  <a:lnTo>
                    <a:pt x="1181373" y="4861"/>
                  </a:lnTo>
                  <a:lnTo>
                    <a:pt x="1201070" y="18129"/>
                  </a:lnTo>
                  <a:lnTo>
                    <a:pt x="1214338" y="37826"/>
                  </a:lnTo>
                  <a:lnTo>
                    <a:pt x="1219200" y="61975"/>
                  </a:lnTo>
                  <a:lnTo>
                    <a:pt x="1219200" y="562863"/>
                  </a:lnTo>
                  <a:lnTo>
                    <a:pt x="1214338" y="587013"/>
                  </a:lnTo>
                  <a:lnTo>
                    <a:pt x="1201070" y="606710"/>
                  </a:lnTo>
                  <a:lnTo>
                    <a:pt x="1181373" y="619978"/>
                  </a:lnTo>
                  <a:lnTo>
                    <a:pt x="1157224" y="624839"/>
                  </a:lnTo>
                  <a:lnTo>
                    <a:pt x="61975" y="624839"/>
                  </a:lnTo>
                  <a:lnTo>
                    <a:pt x="37826" y="619978"/>
                  </a:lnTo>
                  <a:lnTo>
                    <a:pt x="18129" y="606710"/>
                  </a:lnTo>
                  <a:lnTo>
                    <a:pt x="4861" y="587013"/>
                  </a:lnTo>
                  <a:lnTo>
                    <a:pt x="0" y="562863"/>
                  </a:lnTo>
                  <a:lnTo>
                    <a:pt x="0" y="61975"/>
                  </a:lnTo>
                  <a:close/>
                </a:path>
              </a:pathLst>
            </a:custGeom>
            <a:ln w="38099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746753" y="4865370"/>
              <a:ext cx="234950" cy="518159"/>
            </a:xfrm>
            <a:custGeom>
              <a:avLst/>
              <a:gdLst/>
              <a:ahLst/>
              <a:cxnLst/>
              <a:rect l="l" t="t" r="r" b="b"/>
              <a:pathLst>
                <a:path w="234950" h="518160">
                  <a:moveTo>
                    <a:pt x="211455" y="0"/>
                  </a:moveTo>
                  <a:lnTo>
                    <a:pt x="23241" y="0"/>
                  </a:lnTo>
                  <a:lnTo>
                    <a:pt x="14198" y="1827"/>
                  </a:lnTo>
                  <a:lnTo>
                    <a:pt x="6810" y="6810"/>
                  </a:lnTo>
                  <a:lnTo>
                    <a:pt x="1827" y="14198"/>
                  </a:lnTo>
                  <a:lnTo>
                    <a:pt x="0" y="23240"/>
                  </a:lnTo>
                  <a:lnTo>
                    <a:pt x="0" y="494918"/>
                  </a:lnTo>
                  <a:lnTo>
                    <a:pt x="1827" y="503961"/>
                  </a:lnTo>
                  <a:lnTo>
                    <a:pt x="6810" y="511349"/>
                  </a:lnTo>
                  <a:lnTo>
                    <a:pt x="14198" y="516332"/>
                  </a:lnTo>
                  <a:lnTo>
                    <a:pt x="23241" y="518159"/>
                  </a:lnTo>
                  <a:lnTo>
                    <a:pt x="211455" y="518159"/>
                  </a:lnTo>
                  <a:lnTo>
                    <a:pt x="220497" y="516332"/>
                  </a:lnTo>
                  <a:lnTo>
                    <a:pt x="227885" y="511349"/>
                  </a:lnTo>
                  <a:lnTo>
                    <a:pt x="232868" y="503961"/>
                  </a:lnTo>
                  <a:lnTo>
                    <a:pt x="234696" y="494918"/>
                  </a:lnTo>
                  <a:lnTo>
                    <a:pt x="234696" y="23240"/>
                  </a:lnTo>
                  <a:lnTo>
                    <a:pt x="232868" y="14198"/>
                  </a:lnTo>
                  <a:lnTo>
                    <a:pt x="227885" y="6810"/>
                  </a:lnTo>
                  <a:lnTo>
                    <a:pt x="220497" y="1827"/>
                  </a:lnTo>
                  <a:lnTo>
                    <a:pt x="21145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746753" y="4865370"/>
              <a:ext cx="234950" cy="518159"/>
            </a:xfrm>
            <a:custGeom>
              <a:avLst/>
              <a:gdLst/>
              <a:ahLst/>
              <a:cxnLst/>
              <a:rect l="l" t="t" r="r" b="b"/>
              <a:pathLst>
                <a:path w="234950" h="518160">
                  <a:moveTo>
                    <a:pt x="0" y="23240"/>
                  </a:moveTo>
                  <a:lnTo>
                    <a:pt x="1827" y="14198"/>
                  </a:lnTo>
                  <a:lnTo>
                    <a:pt x="6810" y="6810"/>
                  </a:lnTo>
                  <a:lnTo>
                    <a:pt x="14198" y="1827"/>
                  </a:lnTo>
                  <a:lnTo>
                    <a:pt x="23241" y="0"/>
                  </a:lnTo>
                  <a:lnTo>
                    <a:pt x="211455" y="0"/>
                  </a:lnTo>
                  <a:lnTo>
                    <a:pt x="220497" y="1827"/>
                  </a:lnTo>
                  <a:lnTo>
                    <a:pt x="227885" y="6810"/>
                  </a:lnTo>
                  <a:lnTo>
                    <a:pt x="232868" y="14198"/>
                  </a:lnTo>
                  <a:lnTo>
                    <a:pt x="234696" y="23240"/>
                  </a:lnTo>
                  <a:lnTo>
                    <a:pt x="234696" y="494918"/>
                  </a:lnTo>
                  <a:lnTo>
                    <a:pt x="232868" y="503961"/>
                  </a:lnTo>
                  <a:lnTo>
                    <a:pt x="227885" y="511349"/>
                  </a:lnTo>
                  <a:lnTo>
                    <a:pt x="220497" y="516332"/>
                  </a:lnTo>
                  <a:lnTo>
                    <a:pt x="211455" y="518159"/>
                  </a:lnTo>
                  <a:lnTo>
                    <a:pt x="23241" y="518159"/>
                  </a:lnTo>
                  <a:lnTo>
                    <a:pt x="14198" y="516332"/>
                  </a:lnTo>
                  <a:lnTo>
                    <a:pt x="6810" y="511349"/>
                  </a:lnTo>
                  <a:lnTo>
                    <a:pt x="1827" y="503961"/>
                  </a:lnTo>
                  <a:lnTo>
                    <a:pt x="0" y="494918"/>
                  </a:lnTo>
                  <a:lnTo>
                    <a:pt x="0" y="23240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678935" y="4939284"/>
              <a:ext cx="368935" cy="370840"/>
            </a:xfrm>
            <a:custGeom>
              <a:avLst/>
              <a:gdLst/>
              <a:ahLst/>
              <a:cxnLst/>
              <a:rect l="l" t="t" r="r" b="b"/>
              <a:pathLst>
                <a:path w="368935" h="370839">
                  <a:moveTo>
                    <a:pt x="184403" y="0"/>
                  </a:moveTo>
                  <a:lnTo>
                    <a:pt x="135378" y="6616"/>
                  </a:lnTo>
                  <a:lnTo>
                    <a:pt x="91327" y="25287"/>
                  </a:lnTo>
                  <a:lnTo>
                    <a:pt x="54006" y="54244"/>
                  </a:lnTo>
                  <a:lnTo>
                    <a:pt x="25174" y="91722"/>
                  </a:lnTo>
                  <a:lnTo>
                    <a:pt x="6586" y="135951"/>
                  </a:lnTo>
                  <a:lnTo>
                    <a:pt x="0" y="185166"/>
                  </a:lnTo>
                  <a:lnTo>
                    <a:pt x="6586" y="234380"/>
                  </a:lnTo>
                  <a:lnTo>
                    <a:pt x="25174" y="278609"/>
                  </a:lnTo>
                  <a:lnTo>
                    <a:pt x="54006" y="316087"/>
                  </a:lnTo>
                  <a:lnTo>
                    <a:pt x="91327" y="345044"/>
                  </a:lnTo>
                  <a:lnTo>
                    <a:pt x="135378" y="363715"/>
                  </a:lnTo>
                  <a:lnTo>
                    <a:pt x="184403" y="370332"/>
                  </a:lnTo>
                  <a:lnTo>
                    <a:pt x="233429" y="363715"/>
                  </a:lnTo>
                  <a:lnTo>
                    <a:pt x="277480" y="345044"/>
                  </a:lnTo>
                  <a:lnTo>
                    <a:pt x="314801" y="316087"/>
                  </a:lnTo>
                  <a:lnTo>
                    <a:pt x="343633" y="278609"/>
                  </a:lnTo>
                  <a:lnTo>
                    <a:pt x="362221" y="234380"/>
                  </a:lnTo>
                  <a:lnTo>
                    <a:pt x="368808" y="185166"/>
                  </a:lnTo>
                  <a:lnTo>
                    <a:pt x="362221" y="135951"/>
                  </a:lnTo>
                  <a:lnTo>
                    <a:pt x="343633" y="91722"/>
                  </a:lnTo>
                  <a:lnTo>
                    <a:pt x="314801" y="54244"/>
                  </a:lnTo>
                  <a:lnTo>
                    <a:pt x="277480" y="25287"/>
                  </a:lnTo>
                  <a:lnTo>
                    <a:pt x="233429" y="6616"/>
                  </a:lnTo>
                  <a:lnTo>
                    <a:pt x="184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678935" y="4939284"/>
              <a:ext cx="368935" cy="370840"/>
            </a:xfrm>
            <a:custGeom>
              <a:avLst/>
              <a:gdLst/>
              <a:ahLst/>
              <a:cxnLst/>
              <a:rect l="l" t="t" r="r" b="b"/>
              <a:pathLst>
                <a:path w="368935" h="370839">
                  <a:moveTo>
                    <a:pt x="0" y="185166"/>
                  </a:moveTo>
                  <a:lnTo>
                    <a:pt x="6586" y="135951"/>
                  </a:lnTo>
                  <a:lnTo>
                    <a:pt x="25174" y="91722"/>
                  </a:lnTo>
                  <a:lnTo>
                    <a:pt x="54006" y="54244"/>
                  </a:lnTo>
                  <a:lnTo>
                    <a:pt x="91327" y="25287"/>
                  </a:lnTo>
                  <a:lnTo>
                    <a:pt x="135378" y="6616"/>
                  </a:lnTo>
                  <a:lnTo>
                    <a:pt x="184403" y="0"/>
                  </a:lnTo>
                  <a:lnTo>
                    <a:pt x="233429" y="6616"/>
                  </a:lnTo>
                  <a:lnTo>
                    <a:pt x="277480" y="25287"/>
                  </a:lnTo>
                  <a:lnTo>
                    <a:pt x="314801" y="54244"/>
                  </a:lnTo>
                  <a:lnTo>
                    <a:pt x="343633" y="91722"/>
                  </a:lnTo>
                  <a:lnTo>
                    <a:pt x="362221" y="135951"/>
                  </a:lnTo>
                  <a:lnTo>
                    <a:pt x="368808" y="185166"/>
                  </a:lnTo>
                  <a:lnTo>
                    <a:pt x="362221" y="234380"/>
                  </a:lnTo>
                  <a:lnTo>
                    <a:pt x="343633" y="278609"/>
                  </a:lnTo>
                  <a:lnTo>
                    <a:pt x="314801" y="316087"/>
                  </a:lnTo>
                  <a:lnTo>
                    <a:pt x="277480" y="345044"/>
                  </a:lnTo>
                  <a:lnTo>
                    <a:pt x="233429" y="363715"/>
                  </a:lnTo>
                  <a:lnTo>
                    <a:pt x="184403" y="370332"/>
                  </a:lnTo>
                  <a:lnTo>
                    <a:pt x="135378" y="363715"/>
                  </a:lnTo>
                  <a:lnTo>
                    <a:pt x="91327" y="345044"/>
                  </a:lnTo>
                  <a:lnTo>
                    <a:pt x="54006" y="316087"/>
                  </a:lnTo>
                  <a:lnTo>
                    <a:pt x="25174" y="278609"/>
                  </a:lnTo>
                  <a:lnTo>
                    <a:pt x="6586" y="234380"/>
                  </a:lnTo>
                  <a:lnTo>
                    <a:pt x="0" y="185166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251197" y="4796790"/>
              <a:ext cx="361315" cy="624840"/>
            </a:xfrm>
            <a:custGeom>
              <a:avLst/>
              <a:gdLst/>
              <a:ahLst/>
              <a:cxnLst/>
              <a:rect l="l" t="t" r="r" b="b"/>
              <a:pathLst>
                <a:path w="361314" h="624839">
                  <a:moveTo>
                    <a:pt x="325374" y="0"/>
                  </a:moveTo>
                  <a:lnTo>
                    <a:pt x="35813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0" y="589026"/>
                  </a:lnTo>
                  <a:lnTo>
                    <a:pt x="2809" y="602980"/>
                  </a:lnTo>
                  <a:lnTo>
                    <a:pt x="10477" y="614362"/>
                  </a:lnTo>
                  <a:lnTo>
                    <a:pt x="21859" y="622030"/>
                  </a:lnTo>
                  <a:lnTo>
                    <a:pt x="35813" y="624840"/>
                  </a:lnTo>
                  <a:lnTo>
                    <a:pt x="325374" y="624840"/>
                  </a:lnTo>
                  <a:lnTo>
                    <a:pt x="339328" y="622030"/>
                  </a:lnTo>
                  <a:lnTo>
                    <a:pt x="350710" y="614362"/>
                  </a:lnTo>
                  <a:lnTo>
                    <a:pt x="358378" y="602980"/>
                  </a:lnTo>
                  <a:lnTo>
                    <a:pt x="361188" y="589026"/>
                  </a:lnTo>
                  <a:lnTo>
                    <a:pt x="361188" y="35814"/>
                  </a:lnTo>
                  <a:lnTo>
                    <a:pt x="358378" y="21859"/>
                  </a:lnTo>
                  <a:lnTo>
                    <a:pt x="350710" y="10477"/>
                  </a:lnTo>
                  <a:lnTo>
                    <a:pt x="339328" y="2809"/>
                  </a:lnTo>
                  <a:lnTo>
                    <a:pt x="325374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251197" y="4796790"/>
              <a:ext cx="361315" cy="624840"/>
            </a:xfrm>
            <a:custGeom>
              <a:avLst/>
              <a:gdLst/>
              <a:ahLst/>
              <a:cxnLst/>
              <a:rect l="l" t="t" r="r" b="b"/>
              <a:pathLst>
                <a:path w="361314" h="624839">
                  <a:moveTo>
                    <a:pt x="0" y="35814"/>
                  </a:moveTo>
                  <a:lnTo>
                    <a:pt x="2809" y="21859"/>
                  </a:lnTo>
                  <a:lnTo>
                    <a:pt x="10477" y="10477"/>
                  </a:lnTo>
                  <a:lnTo>
                    <a:pt x="21859" y="2809"/>
                  </a:lnTo>
                  <a:lnTo>
                    <a:pt x="35813" y="0"/>
                  </a:lnTo>
                  <a:lnTo>
                    <a:pt x="325374" y="0"/>
                  </a:lnTo>
                  <a:lnTo>
                    <a:pt x="339328" y="2809"/>
                  </a:lnTo>
                  <a:lnTo>
                    <a:pt x="350710" y="10477"/>
                  </a:lnTo>
                  <a:lnTo>
                    <a:pt x="358378" y="21859"/>
                  </a:lnTo>
                  <a:lnTo>
                    <a:pt x="361188" y="35814"/>
                  </a:lnTo>
                  <a:lnTo>
                    <a:pt x="361188" y="589026"/>
                  </a:lnTo>
                  <a:lnTo>
                    <a:pt x="358378" y="602980"/>
                  </a:lnTo>
                  <a:lnTo>
                    <a:pt x="350710" y="614362"/>
                  </a:lnTo>
                  <a:lnTo>
                    <a:pt x="339328" y="622030"/>
                  </a:lnTo>
                  <a:lnTo>
                    <a:pt x="325374" y="624840"/>
                  </a:lnTo>
                  <a:lnTo>
                    <a:pt x="35813" y="624840"/>
                  </a:lnTo>
                  <a:lnTo>
                    <a:pt x="21859" y="622030"/>
                  </a:lnTo>
                  <a:lnTo>
                    <a:pt x="10477" y="614362"/>
                  </a:lnTo>
                  <a:lnTo>
                    <a:pt x="2809" y="602980"/>
                  </a:lnTo>
                  <a:lnTo>
                    <a:pt x="0" y="589026"/>
                  </a:lnTo>
                  <a:lnTo>
                    <a:pt x="0" y="35814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6193" y="4884166"/>
              <a:ext cx="178815" cy="6756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1913" y="5274310"/>
              <a:ext cx="87375" cy="8737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6850380" y="3768852"/>
              <a:ext cx="2726690" cy="2205355"/>
            </a:xfrm>
            <a:custGeom>
              <a:avLst/>
              <a:gdLst/>
              <a:ahLst/>
              <a:cxnLst/>
              <a:rect l="l" t="t" r="r" b="b"/>
              <a:pathLst>
                <a:path w="2726690" h="2205354">
                  <a:moveTo>
                    <a:pt x="100329" y="0"/>
                  </a:moveTo>
                  <a:lnTo>
                    <a:pt x="2626105" y="0"/>
                  </a:lnTo>
                  <a:lnTo>
                    <a:pt x="2665142" y="7889"/>
                  </a:lnTo>
                  <a:lnTo>
                    <a:pt x="2697035" y="29400"/>
                  </a:lnTo>
                  <a:lnTo>
                    <a:pt x="2718546" y="61293"/>
                  </a:lnTo>
                  <a:lnTo>
                    <a:pt x="2726436" y="100330"/>
                  </a:lnTo>
                  <a:lnTo>
                    <a:pt x="2726436" y="2205228"/>
                  </a:lnTo>
                  <a:lnTo>
                    <a:pt x="0" y="2205228"/>
                  </a:lnTo>
                  <a:lnTo>
                    <a:pt x="0" y="100330"/>
                  </a:ln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6960869" y="3869816"/>
            <a:ext cx="11385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10">
                <a:solidFill>
                  <a:srgbClr val="54BE5B"/>
                </a:solidFill>
                <a:latin typeface="Microsoft Sans Serif"/>
                <a:cs typeface="Microsoft Sans Serif"/>
              </a:rPr>
              <a:t>US-</a:t>
            </a:r>
            <a:r>
              <a:rPr dirty="0" sz="1400">
                <a:solidFill>
                  <a:srgbClr val="54BE5B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400" spc="-25">
                <a:solidFill>
                  <a:srgbClr val="54BE5B"/>
                </a:solidFill>
                <a:latin typeface="Microsoft Sans Serif"/>
                <a:cs typeface="Microsoft Sans Serif"/>
              </a:rPr>
              <a:t>1a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899405" y="3764089"/>
            <a:ext cx="3491865" cy="1840230"/>
            <a:chOff x="4899405" y="3764089"/>
            <a:chExt cx="3491865" cy="1840230"/>
          </a:xfrm>
        </p:grpSpPr>
        <p:sp>
          <p:nvSpPr>
            <p:cNvPr id="38" name="object 38" descr=""/>
            <p:cNvSpPr/>
            <p:nvPr/>
          </p:nvSpPr>
          <p:spPr>
            <a:xfrm>
              <a:off x="4905755" y="4454652"/>
              <a:ext cx="3479165" cy="949325"/>
            </a:xfrm>
            <a:custGeom>
              <a:avLst/>
              <a:gdLst/>
              <a:ahLst/>
              <a:cxnLst/>
              <a:rect l="l" t="t" r="r" b="b"/>
              <a:pathLst>
                <a:path w="3479165" h="949325">
                  <a:moveTo>
                    <a:pt x="0" y="416306"/>
                  </a:moveTo>
                  <a:lnTo>
                    <a:pt x="128778" y="416306"/>
                  </a:lnTo>
                  <a:lnTo>
                    <a:pt x="128778" y="228600"/>
                  </a:lnTo>
                  <a:lnTo>
                    <a:pt x="257429" y="228600"/>
                  </a:lnTo>
                </a:path>
                <a:path w="3479165" h="949325">
                  <a:moveTo>
                    <a:pt x="2249932" y="120396"/>
                  </a:moveTo>
                  <a:lnTo>
                    <a:pt x="2016887" y="120396"/>
                  </a:lnTo>
                  <a:lnTo>
                    <a:pt x="2016887" y="290322"/>
                  </a:lnTo>
                  <a:lnTo>
                    <a:pt x="1706879" y="290322"/>
                  </a:lnTo>
                </a:path>
                <a:path w="3479165" h="949325">
                  <a:moveTo>
                    <a:pt x="3479165" y="927608"/>
                  </a:moveTo>
                  <a:lnTo>
                    <a:pt x="2013839" y="927608"/>
                  </a:lnTo>
                  <a:lnTo>
                    <a:pt x="2013839" y="292608"/>
                  </a:lnTo>
                  <a:lnTo>
                    <a:pt x="2014727" y="292608"/>
                  </a:lnTo>
                </a:path>
                <a:path w="3479165" h="949325">
                  <a:moveTo>
                    <a:pt x="3478657" y="0"/>
                  </a:moveTo>
                  <a:lnTo>
                    <a:pt x="3240024" y="0"/>
                  </a:lnTo>
                  <a:lnTo>
                    <a:pt x="3240024" y="948817"/>
                  </a:lnTo>
                </a:path>
              </a:pathLst>
            </a:custGeom>
            <a:ln w="12700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163311" y="3768852"/>
              <a:ext cx="1449705" cy="1830705"/>
            </a:xfrm>
            <a:custGeom>
              <a:avLst/>
              <a:gdLst/>
              <a:ahLst/>
              <a:cxnLst/>
              <a:rect l="l" t="t" r="r" b="b"/>
              <a:pathLst>
                <a:path w="1449704" h="1830704">
                  <a:moveTo>
                    <a:pt x="65912" y="0"/>
                  </a:moveTo>
                  <a:lnTo>
                    <a:pt x="1383411" y="0"/>
                  </a:lnTo>
                  <a:lnTo>
                    <a:pt x="1409033" y="5191"/>
                  </a:lnTo>
                  <a:lnTo>
                    <a:pt x="1429988" y="19335"/>
                  </a:lnTo>
                  <a:lnTo>
                    <a:pt x="1444132" y="40290"/>
                  </a:lnTo>
                  <a:lnTo>
                    <a:pt x="1449323" y="65912"/>
                  </a:lnTo>
                  <a:lnTo>
                    <a:pt x="1449323" y="1830324"/>
                  </a:lnTo>
                  <a:lnTo>
                    <a:pt x="0" y="1830324"/>
                  </a:lnTo>
                  <a:lnTo>
                    <a:pt x="0" y="65912"/>
                  </a:lnTo>
                  <a:lnTo>
                    <a:pt x="5191" y="40290"/>
                  </a:lnTo>
                  <a:lnTo>
                    <a:pt x="19335" y="19335"/>
                  </a:lnTo>
                  <a:lnTo>
                    <a:pt x="40290" y="5191"/>
                  </a:lnTo>
                  <a:lnTo>
                    <a:pt x="65912" y="0"/>
                  </a:lnTo>
                  <a:close/>
                </a:path>
              </a:pathLst>
            </a:custGeom>
            <a:ln w="9525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5329173" y="5669991"/>
            <a:ext cx="1239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Microsoft Sans Serif"/>
                <a:cs typeface="Microsoft Sans Serif"/>
              </a:rPr>
              <a:t>Allow</a:t>
            </a:r>
            <a:endParaRPr sz="9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900" spc="-50">
                <a:latin typeface="Microsoft Sans Serif"/>
                <a:cs typeface="Microsoft Sans Serif"/>
              </a:rPr>
              <a:t>HTTP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and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70">
                <a:latin typeface="Microsoft Sans Serif"/>
                <a:cs typeface="Microsoft Sans Serif"/>
              </a:rPr>
              <a:t>HTTPS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traffic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392039" y="5207635"/>
            <a:ext cx="990600" cy="35750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325"/>
              </a:spcBef>
            </a:pPr>
            <a:r>
              <a:rPr dirty="0" sz="900" spc="-10">
                <a:latin typeface="Microsoft Sans Serif"/>
                <a:cs typeface="Microsoft Sans Serif"/>
              </a:rPr>
              <a:t>Cloud</a:t>
            </a:r>
            <a:endParaRPr sz="9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 sz="900" spc="-55">
                <a:latin typeface="Microsoft Sans Serif"/>
                <a:cs typeface="Microsoft Sans Serif"/>
              </a:rPr>
              <a:t>VPC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Firewall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Rules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5473707" y="4207883"/>
            <a:ext cx="838835" cy="837565"/>
            <a:chOff x="5473707" y="4207883"/>
            <a:chExt cx="838835" cy="837565"/>
          </a:xfrm>
        </p:grpSpPr>
        <p:sp>
          <p:nvSpPr>
            <p:cNvPr id="43" name="object 43" descr=""/>
            <p:cNvSpPr/>
            <p:nvPr/>
          </p:nvSpPr>
          <p:spPr>
            <a:xfrm>
              <a:off x="5496885" y="4231060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352174" y="0"/>
                  </a:moveTo>
                  <a:lnTo>
                    <a:pt x="0" y="0"/>
                  </a:lnTo>
                  <a:lnTo>
                    <a:pt x="0" y="87786"/>
                  </a:lnTo>
                  <a:lnTo>
                    <a:pt x="352174" y="87786"/>
                  </a:lnTo>
                  <a:lnTo>
                    <a:pt x="35217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496885" y="4231060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0" y="87786"/>
                  </a:moveTo>
                  <a:lnTo>
                    <a:pt x="352174" y="87786"/>
                  </a:lnTo>
                  <a:lnTo>
                    <a:pt x="352174" y="0"/>
                  </a:lnTo>
                  <a:lnTo>
                    <a:pt x="0" y="0"/>
                  </a:lnTo>
                  <a:lnTo>
                    <a:pt x="0" y="87786"/>
                  </a:lnTo>
                  <a:close/>
                </a:path>
              </a:pathLst>
            </a:custGeom>
            <a:ln w="461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496885" y="4934136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352174" y="0"/>
                  </a:moveTo>
                  <a:lnTo>
                    <a:pt x="0" y="0"/>
                  </a:lnTo>
                  <a:lnTo>
                    <a:pt x="0" y="87786"/>
                  </a:lnTo>
                  <a:lnTo>
                    <a:pt x="352174" y="87786"/>
                  </a:lnTo>
                  <a:lnTo>
                    <a:pt x="35217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496885" y="4934136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0" y="87786"/>
                  </a:moveTo>
                  <a:lnTo>
                    <a:pt x="352174" y="87786"/>
                  </a:lnTo>
                  <a:lnTo>
                    <a:pt x="352174" y="0"/>
                  </a:lnTo>
                  <a:lnTo>
                    <a:pt x="0" y="0"/>
                  </a:lnTo>
                  <a:lnTo>
                    <a:pt x="0" y="87786"/>
                  </a:lnTo>
                  <a:close/>
                </a:path>
              </a:pathLst>
            </a:custGeom>
            <a:ln w="461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496885" y="4582602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352174" y="0"/>
                  </a:moveTo>
                  <a:lnTo>
                    <a:pt x="0" y="0"/>
                  </a:lnTo>
                  <a:lnTo>
                    <a:pt x="0" y="87786"/>
                  </a:lnTo>
                  <a:lnTo>
                    <a:pt x="352174" y="87786"/>
                  </a:lnTo>
                  <a:lnTo>
                    <a:pt x="35217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496885" y="4582602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0" y="87786"/>
                  </a:moveTo>
                  <a:lnTo>
                    <a:pt x="352174" y="87786"/>
                  </a:lnTo>
                  <a:lnTo>
                    <a:pt x="352174" y="0"/>
                  </a:lnTo>
                  <a:lnTo>
                    <a:pt x="0" y="0"/>
                  </a:lnTo>
                  <a:lnTo>
                    <a:pt x="0" y="87786"/>
                  </a:lnTo>
                  <a:close/>
                </a:path>
              </a:pathLst>
            </a:custGeom>
            <a:ln w="461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937003" y="4231061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352174" y="0"/>
                  </a:moveTo>
                  <a:lnTo>
                    <a:pt x="0" y="0"/>
                  </a:lnTo>
                  <a:lnTo>
                    <a:pt x="0" y="87786"/>
                  </a:lnTo>
                  <a:lnTo>
                    <a:pt x="352174" y="87786"/>
                  </a:lnTo>
                  <a:lnTo>
                    <a:pt x="35217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937003" y="4231061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0" y="0"/>
                  </a:moveTo>
                  <a:lnTo>
                    <a:pt x="352174" y="0"/>
                  </a:lnTo>
                  <a:lnTo>
                    <a:pt x="352174" y="87786"/>
                  </a:lnTo>
                  <a:lnTo>
                    <a:pt x="0" y="87786"/>
                  </a:lnTo>
                  <a:lnTo>
                    <a:pt x="0" y="0"/>
                  </a:lnTo>
                  <a:close/>
                </a:path>
              </a:pathLst>
            </a:custGeom>
            <a:ln w="461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937004" y="4934136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352174" y="0"/>
                  </a:moveTo>
                  <a:lnTo>
                    <a:pt x="0" y="0"/>
                  </a:lnTo>
                  <a:lnTo>
                    <a:pt x="0" y="87786"/>
                  </a:lnTo>
                  <a:lnTo>
                    <a:pt x="352174" y="87786"/>
                  </a:lnTo>
                  <a:lnTo>
                    <a:pt x="35217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937004" y="4934136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0" y="0"/>
                  </a:moveTo>
                  <a:lnTo>
                    <a:pt x="352174" y="0"/>
                  </a:lnTo>
                  <a:lnTo>
                    <a:pt x="352174" y="87786"/>
                  </a:lnTo>
                  <a:lnTo>
                    <a:pt x="0" y="87786"/>
                  </a:lnTo>
                  <a:lnTo>
                    <a:pt x="0" y="0"/>
                  </a:lnTo>
                  <a:close/>
                </a:path>
              </a:pathLst>
            </a:custGeom>
            <a:ln w="461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937004" y="4582602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352174" y="0"/>
                  </a:moveTo>
                  <a:lnTo>
                    <a:pt x="0" y="0"/>
                  </a:lnTo>
                  <a:lnTo>
                    <a:pt x="0" y="87786"/>
                  </a:lnTo>
                  <a:lnTo>
                    <a:pt x="352174" y="87786"/>
                  </a:lnTo>
                  <a:lnTo>
                    <a:pt x="35217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937004" y="4582602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0" y="0"/>
                  </a:moveTo>
                  <a:lnTo>
                    <a:pt x="352174" y="0"/>
                  </a:lnTo>
                  <a:lnTo>
                    <a:pt x="352174" y="87786"/>
                  </a:lnTo>
                  <a:lnTo>
                    <a:pt x="0" y="87786"/>
                  </a:lnTo>
                  <a:lnTo>
                    <a:pt x="0" y="0"/>
                  </a:lnTo>
                  <a:close/>
                </a:path>
              </a:pathLst>
            </a:custGeom>
            <a:ln w="461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716746" y="4406633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352174" y="0"/>
                  </a:moveTo>
                  <a:lnTo>
                    <a:pt x="0" y="0"/>
                  </a:lnTo>
                  <a:lnTo>
                    <a:pt x="0" y="87786"/>
                  </a:lnTo>
                  <a:lnTo>
                    <a:pt x="352174" y="87786"/>
                  </a:lnTo>
                  <a:lnTo>
                    <a:pt x="35217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716746" y="4406633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0" y="0"/>
                  </a:moveTo>
                  <a:lnTo>
                    <a:pt x="352174" y="0"/>
                  </a:lnTo>
                  <a:lnTo>
                    <a:pt x="352174" y="87786"/>
                  </a:lnTo>
                  <a:lnTo>
                    <a:pt x="0" y="87786"/>
                  </a:lnTo>
                  <a:lnTo>
                    <a:pt x="0" y="0"/>
                  </a:lnTo>
                  <a:close/>
                </a:path>
              </a:pathLst>
            </a:custGeom>
            <a:ln w="461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716746" y="4758174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352174" y="0"/>
                  </a:moveTo>
                  <a:lnTo>
                    <a:pt x="0" y="0"/>
                  </a:lnTo>
                  <a:lnTo>
                    <a:pt x="0" y="87779"/>
                  </a:lnTo>
                  <a:lnTo>
                    <a:pt x="352174" y="87779"/>
                  </a:lnTo>
                  <a:lnTo>
                    <a:pt x="35217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716746" y="4758174"/>
              <a:ext cx="352425" cy="88265"/>
            </a:xfrm>
            <a:custGeom>
              <a:avLst/>
              <a:gdLst/>
              <a:ahLst/>
              <a:cxnLst/>
              <a:rect l="l" t="t" r="r" b="b"/>
              <a:pathLst>
                <a:path w="352425" h="88264">
                  <a:moveTo>
                    <a:pt x="0" y="0"/>
                  </a:moveTo>
                  <a:lnTo>
                    <a:pt x="352174" y="0"/>
                  </a:lnTo>
                  <a:lnTo>
                    <a:pt x="352174" y="87779"/>
                  </a:lnTo>
                  <a:lnTo>
                    <a:pt x="0" y="87779"/>
                  </a:lnTo>
                  <a:lnTo>
                    <a:pt x="0" y="0"/>
                  </a:lnTo>
                  <a:close/>
                </a:path>
              </a:pathLst>
            </a:custGeom>
            <a:ln w="461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496885" y="4406633"/>
              <a:ext cx="132080" cy="88265"/>
            </a:xfrm>
            <a:custGeom>
              <a:avLst/>
              <a:gdLst/>
              <a:ahLst/>
              <a:cxnLst/>
              <a:rect l="l" t="t" r="r" b="b"/>
              <a:pathLst>
                <a:path w="132079" h="88264">
                  <a:moveTo>
                    <a:pt x="131916" y="0"/>
                  </a:moveTo>
                  <a:lnTo>
                    <a:pt x="0" y="0"/>
                  </a:lnTo>
                  <a:lnTo>
                    <a:pt x="0" y="87786"/>
                  </a:lnTo>
                  <a:lnTo>
                    <a:pt x="131916" y="87786"/>
                  </a:lnTo>
                  <a:lnTo>
                    <a:pt x="13191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496885" y="4406633"/>
              <a:ext cx="132080" cy="88265"/>
            </a:xfrm>
            <a:custGeom>
              <a:avLst/>
              <a:gdLst/>
              <a:ahLst/>
              <a:cxnLst/>
              <a:rect l="l" t="t" r="r" b="b"/>
              <a:pathLst>
                <a:path w="132079" h="88264">
                  <a:moveTo>
                    <a:pt x="0" y="0"/>
                  </a:moveTo>
                  <a:lnTo>
                    <a:pt x="131916" y="0"/>
                  </a:lnTo>
                  <a:lnTo>
                    <a:pt x="131916" y="87786"/>
                  </a:lnTo>
                  <a:lnTo>
                    <a:pt x="0" y="87786"/>
                  </a:lnTo>
                  <a:lnTo>
                    <a:pt x="0" y="0"/>
                  </a:lnTo>
                  <a:close/>
                </a:path>
              </a:pathLst>
            </a:custGeom>
            <a:ln w="46159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496885" y="4758174"/>
              <a:ext cx="132080" cy="88265"/>
            </a:xfrm>
            <a:custGeom>
              <a:avLst/>
              <a:gdLst/>
              <a:ahLst/>
              <a:cxnLst/>
              <a:rect l="l" t="t" r="r" b="b"/>
              <a:pathLst>
                <a:path w="132079" h="88264">
                  <a:moveTo>
                    <a:pt x="131916" y="0"/>
                  </a:moveTo>
                  <a:lnTo>
                    <a:pt x="0" y="0"/>
                  </a:lnTo>
                  <a:lnTo>
                    <a:pt x="0" y="87779"/>
                  </a:lnTo>
                  <a:lnTo>
                    <a:pt x="131916" y="87779"/>
                  </a:lnTo>
                  <a:lnTo>
                    <a:pt x="13191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496885" y="4758174"/>
              <a:ext cx="132080" cy="88265"/>
            </a:xfrm>
            <a:custGeom>
              <a:avLst/>
              <a:gdLst/>
              <a:ahLst/>
              <a:cxnLst/>
              <a:rect l="l" t="t" r="r" b="b"/>
              <a:pathLst>
                <a:path w="132079" h="88264">
                  <a:moveTo>
                    <a:pt x="0" y="0"/>
                  </a:moveTo>
                  <a:lnTo>
                    <a:pt x="131916" y="0"/>
                  </a:lnTo>
                  <a:lnTo>
                    <a:pt x="131916" y="87779"/>
                  </a:lnTo>
                  <a:lnTo>
                    <a:pt x="0" y="87779"/>
                  </a:lnTo>
                  <a:lnTo>
                    <a:pt x="0" y="0"/>
                  </a:lnTo>
                  <a:close/>
                </a:path>
              </a:pathLst>
            </a:custGeom>
            <a:ln w="46159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157261" y="4406633"/>
              <a:ext cx="132080" cy="88265"/>
            </a:xfrm>
            <a:custGeom>
              <a:avLst/>
              <a:gdLst/>
              <a:ahLst/>
              <a:cxnLst/>
              <a:rect l="l" t="t" r="r" b="b"/>
              <a:pathLst>
                <a:path w="132079" h="88264">
                  <a:moveTo>
                    <a:pt x="131916" y="0"/>
                  </a:moveTo>
                  <a:lnTo>
                    <a:pt x="0" y="0"/>
                  </a:lnTo>
                  <a:lnTo>
                    <a:pt x="0" y="87786"/>
                  </a:lnTo>
                  <a:lnTo>
                    <a:pt x="131916" y="87786"/>
                  </a:lnTo>
                  <a:lnTo>
                    <a:pt x="13191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157261" y="4406633"/>
              <a:ext cx="132080" cy="88265"/>
            </a:xfrm>
            <a:custGeom>
              <a:avLst/>
              <a:gdLst/>
              <a:ahLst/>
              <a:cxnLst/>
              <a:rect l="l" t="t" r="r" b="b"/>
              <a:pathLst>
                <a:path w="132079" h="88264">
                  <a:moveTo>
                    <a:pt x="0" y="0"/>
                  </a:moveTo>
                  <a:lnTo>
                    <a:pt x="131916" y="0"/>
                  </a:lnTo>
                  <a:lnTo>
                    <a:pt x="131916" y="87786"/>
                  </a:lnTo>
                  <a:lnTo>
                    <a:pt x="0" y="87786"/>
                  </a:lnTo>
                  <a:lnTo>
                    <a:pt x="0" y="0"/>
                  </a:lnTo>
                  <a:close/>
                </a:path>
              </a:pathLst>
            </a:custGeom>
            <a:ln w="46159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157261" y="4758175"/>
              <a:ext cx="132080" cy="88265"/>
            </a:xfrm>
            <a:custGeom>
              <a:avLst/>
              <a:gdLst/>
              <a:ahLst/>
              <a:cxnLst/>
              <a:rect l="l" t="t" r="r" b="b"/>
              <a:pathLst>
                <a:path w="132079" h="88264">
                  <a:moveTo>
                    <a:pt x="131916" y="0"/>
                  </a:moveTo>
                  <a:lnTo>
                    <a:pt x="0" y="0"/>
                  </a:lnTo>
                  <a:lnTo>
                    <a:pt x="0" y="87779"/>
                  </a:lnTo>
                  <a:lnTo>
                    <a:pt x="131916" y="87779"/>
                  </a:lnTo>
                  <a:lnTo>
                    <a:pt x="13191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157261" y="4758175"/>
              <a:ext cx="132080" cy="88265"/>
            </a:xfrm>
            <a:custGeom>
              <a:avLst/>
              <a:gdLst/>
              <a:ahLst/>
              <a:cxnLst/>
              <a:rect l="l" t="t" r="r" b="b"/>
              <a:pathLst>
                <a:path w="132079" h="88264">
                  <a:moveTo>
                    <a:pt x="0" y="0"/>
                  </a:moveTo>
                  <a:lnTo>
                    <a:pt x="131916" y="0"/>
                  </a:lnTo>
                  <a:lnTo>
                    <a:pt x="131916" y="87779"/>
                  </a:lnTo>
                  <a:lnTo>
                    <a:pt x="0" y="87779"/>
                  </a:lnTo>
                  <a:lnTo>
                    <a:pt x="0" y="0"/>
                  </a:lnTo>
                  <a:close/>
                </a:path>
              </a:pathLst>
            </a:custGeom>
            <a:ln w="46159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7155180" y="4123944"/>
            <a:ext cx="896619" cy="902335"/>
          </a:xfrm>
          <a:prstGeom prst="rect">
            <a:avLst/>
          </a:prstGeom>
          <a:ln w="9525">
            <a:solidFill>
              <a:srgbClr val="54BE5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700">
              <a:latin typeface="Times New Roman"/>
              <a:cs typeface="Times New Roman"/>
            </a:endParaRPr>
          </a:p>
          <a:p>
            <a:pPr marL="115570">
              <a:lnSpc>
                <a:spcPct val="100000"/>
              </a:lnSpc>
            </a:pPr>
            <a:r>
              <a:rPr dirty="0" sz="7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700" spc="4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7336772" y="3998785"/>
            <a:ext cx="1952625" cy="911860"/>
            <a:chOff x="7336772" y="3998785"/>
            <a:chExt cx="1952625" cy="911860"/>
          </a:xfrm>
        </p:grpSpPr>
        <p:sp>
          <p:nvSpPr>
            <p:cNvPr id="69" name="object 69" descr=""/>
            <p:cNvSpPr/>
            <p:nvPr/>
          </p:nvSpPr>
          <p:spPr>
            <a:xfrm>
              <a:off x="7336764" y="4229252"/>
              <a:ext cx="542290" cy="541020"/>
            </a:xfrm>
            <a:custGeom>
              <a:avLst/>
              <a:gdLst/>
              <a:ahLst/>
              <a:cxnLst/>
              <a:rect l="l" t="t" r="r" b="b"/>
              <a:pathLst>
                <a:path w="542290" h="541020">
                  <a:moveTo>
                    <a:pt x="352272" y="189331"/>
                  </a:moveTo>
                  <a:lnTo>
                    <a:pt x="189687" y="189331"/>
                  </a:lnTo>
                  <a:lnTo>
                    <a:pt x="189687" y="351624"/>
                  </a:lnTo>
                  <a:lnTo>
                    <a:pt x="352272" y="351624"/>
                  </a:lnTo>
                  <a:lnTo>
                    <a:pt x="352272" y="189331"/>
                  </a:lnTo>
                  <a:close/>
                </a:path>
                <a:path w="542290" h="541020">
                  <a:moveTo>
                    <a:pt x="541947" y="135242"/>
                  </a:moveTo>
                  <a:lnTo>
                    <a:pt x="460654" y="135242"/>
                  </a:lnTo>
                  <a:lnTo>
                    <a:pt x="460654" y="81140"/>
                  </a:lnTo>
                  <a:lnTo>
                    <a:pt x="406463" y="81140"/>
                  </a:lnTo>
                  <a:lnTo>
                    <a:pt x="406463" y="135242"/>
                  </a:lnTo>
                  <a:lnTo>
                    <a:pt x="406463" y="405726"/>
                  </a:lnTo>
                  <a:lnTo>
                    <a:pt x="135483" y="405726"/>
                  </a:lnTo>
                  <a:lnTo>
                    <a:pt x="135483" y="135242"/>
                  </a:lnTo>
                  <a:lnTo>
                    <a:pt x="406463" y="135242"/>
                  </a:lnTo>
                  <a:lnTo>
                    <a:pt x="406463" y="81140"/>
                  </a:lnTo>
                  <a:lnTo>
                    <a:pt x="406463" y="0"/>
                  </a:lnTo>
                  <a:lnTo>
                    <a:pt x="352272" y="0"/>
                  </a:lnTo>
                  <a:lnTo>
                    <a:pt x="352272" y="81140"/>
                  </a:lnTo>
                  <a:lnTo>
                    <a:pt x="298069" y="81140"/>
                  </a:lnTo>
                  <a:lnTo>
                    <a:pt x="298069" y="0"/>
                  </a:lnTo>
                  <a:lnTo>
                    <a:pt x="243878" y="0"/>
                  </a:lnTo>
                  <a:lnTo>
                    <a:pt x="243878" y="81140"/>
                  </a:lnTo>
                  <a:lnTo>
                    <a:pt x="189687" y="81140"/>
                  </a:lnTo>
                  <a:lnTo>
                    <a:pt x="189687" y="0"/>
                  </a:lnTo>
                  <a:lnTo>
                    <a:pt x="135483" y="0"/>
                  </a:lnTo>
                  <a:lnTo>
                    <a:pt x="135483" y="81140"/>
                  </a:lnTo>
                  <a:lnTo>
                    <a:pt x="81292" y="81140"/>
                  </a:lnTo>
                  <a:lnTo>
                    <a:pt x="81292" y="135242"/>
                  </a:lnTo>
                  <a:lnTo>
                    <a:pt x="0" y="135242"/>
                  </a:lnTo>
                  <a:lnTo>
                    <a:pt x="0" y="189331"/>
                  </a:lnTo>
                  <a:lnTo>
                    <a:pt x="81292" y="189331"/>
                  </a:lnTo>
                  <a:lnTo>
                    <a:pt x="81292" y="243433"/>
                  </a:lnTo>
                  <a:lnTo>
                    <a:pt x="0" y="243433"/>
                  </a:lnTo>
                  <a:lnTo>
                    <a:pt x="0" y="297535"/>
                  </a:lnTo>
                  <a:lnTo>
                    <a:pt x="81292" y="297535"/>
                  </a:lnTo>
                  <a:lnTo>
                    <a:pt x="81292" y="351624"/>
                  </a:lnTo>
                  <a:lnTo>
                    <a:pt x="0" y="351624"/>
                  </a:lnTo>
                  <a:lnTo>
                    <a:pt x="0" y="405726"/>
                  </a:lnTo>
                  <a:lnTo>
                    <a:pt x="81292" y="405726"/>
                  </a:lnTo>
                  <a:lnTo>
                    <a:pt x="81292" y="459816"/>
                  </a:lnTo>
                  <a:lnTo>
                    <a:pt x="135483" y="459816"/>
                  </a:lnTo>
                  <a:lnTo>
                    <a:pt x="135483" y="540969"/>
                  </a:lnTo>
                  <a:lnTo>
                    <a:pt x="189687" y="540969"/>
                  </a:lnTo>
                  <a:lnTo>
                    <a:pt x="189687" y="459816"/>
                  </a:lnTo>
                  <a:lnTo>
                    <a:pt x="243878" y="459816"/>
                  </a:lnTo>
                  <a:lnTo>
                    <a:pt x="243878" y="540969"/>
                  </a:lnTo>
                  <a:lnTo>
                    <a:pt x="298069" y="540969"/>
                  </a:lnTo>
                  <a:lnTo>
                    <a:pt x="298069" y="459816"/>
                  </a:lnTo>
                  <a:lnTo>
                    <a:pt x="352272" y="459816"/>
                  </a:lnTo>
                  <a:lnTo>
                    <a:pt x="352272" y="540969"/>
                  </a:lnTo>
                  <a:lnTo>
                    <a:pt x="406463" y="540969"/>
                  </a:lnTo>
                  <a:lnTo>
                    <a:pt x="406463" y="459816"/>
                  </a:lnTo>
                  <a:lnTo>
                    <a:pt x="460654" y="459816"/>
                  </a:lnTo>
                  <a:lnTo>
                    <a:pt x="460654" y="405726"/>
                  </a:lnTo>
                  <a:lnTo>
                    <a:pt x="541947" y="405726"/>
                  </a:lnTo>
                  <a:lnTo>
                    <a:pt x="541947" y="351624"/>
                  </a:lnTo>
                  <a:lnTo>
                    <a:pt x="460654" y="351624"/>
                  </a:lnTo>
                  <a:lnTo>
                    <a:pt x="460654" y="297535"/>
                  </a:lnTo>
                  <a:lnTo>
                    <a:pt x="541947" y="297535"/>
                  </a:lnTo>
                  <a:lnTo>
                    <a:pt x="541947" y="243433"/>
                  </a:lnTo>
                  <a:lnTo>
                    <a:pt x="460654" y="243433"/>
                  </a:lnTo>
                  <a:lnTo>
                    <a:pt x="460654" y="189331"/>
                  </a:lnTo>
                  <a:lnTo>
                    <a:pt x="541947" y="189331"/>
                  </a:lnTo>
                  <a:lnTo>
                    <a:pt x="541947" y="135242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6454" y="4418583"/>
              <a:ext cx="162584" cy="162292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8385047" y="4003547"/>
              <a:ext cx="899160" cy="902335"/>
            </a:xfrm>
            <a:custGeom>
              <a:avLst/>
              <a:gdLst/>
              <a:ahLst/>
              <a:cxnLst/>
              <a:rect l="l" t="t" r="r" b="b"/>
              <a:pathLst>
                <a:path w="899159" h="902335">
                  <a:moveTo>
                    <a:pt x="0" y="902207"/>
                  </a:moveTo>
                  <a:lnTo>
                    <a:pt x="899159" y="902207"/>
                  </a:lnTo>
                  <a:lnTo>
                    <a:pt x="899159" y="0"/>
                  </a:lnTo>
                  <a:lnTo>
                    <a:pt x="0" y="0"/>
                  </a:lnTo>
                  <a:lnTo>
                    <a:pt x="0" y="902207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8389810" y="4695571"/>
            <a:ext cx="8896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700" spc="4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8380285" y="4113580"/>
            <a:ext cx="908685" cy="1729739"/>
            <a:chOff x="8380285" y="4113580"/>
            <a:chExt cx="908685" cy="1729739"/>
          </a:xfrm>
        </p:grpSpPr>
        <p:sp>
          <p:nvSpPr>
            <p:cNvPr id="74" name="object 74" descr=""/>
            <p:cNvSpPr/>
            <p:nvPr/>
          </p:nvSpPr>
          <p:spPr>
            <a:xfrm>
              <a:off x="8566632" y="4113580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89">
                  <a:moveTo>
                    <a:pt x="352272" y="189776"/>
                  </a:moveTo>
                  <a:lnTo>
                    <a:pt x="189687" y="189776"/>
                  </a:lnTo>
                  <a:lnTo>
                    <a:pt x="189687" y="352425"/>
                  </a:lnTo>
                  <a:lnTo>
                    <a:pt x="352272" y="352425"/>
                  </a:lnTo>
                  <a:lnTo>
                    <a:pt x="352272" y="189776"/>
                  </a:lnTo>
                  <a:close/>
                </a:path>
                <a:path w="542290" h="542289">
                  <a:moveTo>
                    <a:pt x="541947" y="135547"/>
                  </a:moveTo>
                  <a:lnTo>
                    <a:pt x="460654" y="135547"/>
                  </a:lnTo>
                  <a:lnTo>
                    <a:pt x="460654" y="81330"/>
                  </a:lnTo>
                  <a:lnTo>
                    <a:pt x="406463" y="81330"/>
                  </a:lnTo>
                  <a:lnTo>
                    <a:pt x="406463" y="135547"/>
                  </a:lnTo>
                  <a:lnTo>
                    <a:pt x="406463" y="406641"/>
                  </a:lnTo>
                  <a:lnTo>
                    <a:pt x="135483" y="406641"/>
                  </a:lnTo>
                  <a:lnTo>
                    <a:pt x="135483" y="135547"/>
                  </a:lnTo>
                  <a:lnTo>
                    <a:pt x="406463" y="135547"/>
                  </a:lnTo>
                  <a:lnTo>
                    <a:pt x="406463" y="81330"/>
                  </a:lnTo>
                  <a:lnTo>
                    <a:pt x="406463" y="0"/>
                  </a:lnTo>
                  <a:lnTo>
                    <a:pt x="352272" y="0"/>
                  </a:lnTo>
                  <a:lnTo>
                    <a:pt x="352272" y="81330"/>
                  </a:lnTo>
                  <a:lnTo>
                    <a:pt x="298069" y="81330"/>
                  </a:lnTo>
                  <a:lnTo>
                    <a:pt x="298069" y="0"/>
                  </a:lnTo>
                  <a:lnTo>
                    <a:pt x="243878" y="0"/>
                  </a:lnTo>
                  <a:lnTo>
                    <a:pt x="243878" y="81330"/>
                  </a:lnTo>
                  <a:lnTo>
                    <a:pt x="189687" y="81330"/>
                  </a:lnTo>
                  <a:lnTo>
                    <a:pt x="189687" y="0"/>
                  </a:lnTo>
                  <a:lnTo>
                    <a:pt x="135483" y="0"/>
                  </a:lnTo>
                  <a:lnTo>
                    <a:pt x="135483" y="81330"/>
                  </a:lnTo>
                  <a:lnTo>
                    <a:pt x="81292" y="81330"/>
                  </a:lnTo>
                  <a:lnTo>
                    <a:pt x="81292" y="135547"/>
                  </a:lnTo>
                  <a:lnTo>
                    <a:pt x="0" y="135547"/>
                  </a:lnTo>
                  <a:lnTo>
                    <a:pt x="0" y="189776"/>
                  </a:lnTo>
                  <a:lnTo>
                    <a:pt x="81292" y="189776"/>
                  </a:lnTo>
                  <a:lnTo>
                    <a:pt x="81292" y="243992"/>
                  </a:lnTo>
                  <a:lnTo>
                    <a:pt x="0" y="243992"/>
                  </a:lnTo>
                  <a:lnTo>
                    <a:pt x="0" y="298208"/>
                  </a:lnTo>
                  <a:lnTo>
                    <a:pt x="81292" y="298208"/>
                  </a:lnTo>
                  <a:lnTo>
                    <a:pt x="81292" y="352425"/>
                  </a:lnTo>
                  <a:lnTo>
                    <a:pt x="0" y="352425"/>
                  </a:lnTo>
                  <a:lnTo>
                    <a:pt x="0" y="406641"/>
                  </a:lnTo>
                  <a:lnTo>
                    <a:pt x="81292" y="406641"/>
                  </a:lnTo>
                  <a:lnTo>
                    <a:pt x="81292" y="460857"/>
                  </a:lnTo>
                  <a:lnTo>
                    <a:pt x="135483" y="460857"/>
                  </a:lnTo>
                  <a:lnTo>
                    <a:pt x="135483" y="542188"/>
                  </a:lnTo>
                  <a:lnTo>
                    <a:pt x="189687" y="542188"/>
                  </a:lnTo>
                  <a:lnTo>
                    <a:pt x="189687" y="460857"/>
                  </a:lnTo>
                  <a:lnTo>
                    <a:pt x="243878" y="460857"/>
                  </a:lnTo>
                  <a:lnTo>
                    <a:pt x="243878" y="542188"/>
                  </a:lnTo>
                  <a:lnTo>
                    <a:pt x="298069" y="542188"/>
                  </a:lnTo>
                  <a:lnTo>
                    <a:pt x="298069" y="460857"/>
                  </a:lnTo>
                  <a:lnTo>
                    <a:pt x="352272" y="460857"/>
                  </a:lnTo>
                  <a:lnTo>
                    <a:pt x="352272" y="542188"/>
                  </a:lnTo>
                  <a:lnTo>
                    <a:pt x="406463" y="542188"/>
                  </a:lnTo>
                  <a:lnTo>
                    <a:pt x="406463" y="460857"/>
                  </a:lnTo>
                  <a:lnTo>
                    <a:pt x="460654" y="460857"/>
                  </a:lnTo>
                  <a:lnTo>
                    <a:pt x="460654" y="406641"/>
                  </a:lnTo>
                  <a:lnTo>
                    <a:pt x="541947" y="406641"/>
                  </a:lnTo>
                  <a:lnTo>
                    <a:pt x="541947" y="352425"/>
                  </a:lnTo>
                  <a:lnTo>
                    <a:pt x="460654" y="352425"/>
                  </a:lnTo>
                  <a:lnTo>
                    <a:pt x="460654" y="298208"/>
                  </a:lnTo>
                  <a:lnTo>
                    <a:pt x="541947" y="298208"/>
                  </a:lnTo>
                  <a:lnTo>
                    <a:pt x="541947" y="243992"/>
                  </a:lnTo>
                  <a:lnTo>
                    <a:pt x="460654" y="243992"/>
                  </a:lnTo>
                  <a:lnTo>
                    <a:pt x="460654" y="189776"/>
                  </a:lnTo>
                  <a:lnTo>
                    <a:pt x="541947" y="189776"/>
                  </a:lnTo>
                  <a:lnTo>
                    <a:pt x="541947" y="135547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6322" y="4303346"/>
              <a:ext cx="162584" cy="162656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8385047" y="4925568"/>
              <a:ext cx="899160" cy="913130"/>
            </a:xfrm>
            <a:custGeom>
              <a:avLst/>
              <a:gdLst/>
              <a:ahLst/>
              <a:cxnLst/>
              <a:rect l="l" t="t" r="r" b="b"/>
              <a:pathLst>
                <a:path w="899159" h="913129">
                  <a:moveTo>
                    <a:pt x="0" y="912875"/>
                  </a:moveTo>
                  <a:lnTo>
                    <a:pt x="899159" y="912875"/>
                  </a:lnTo>
                  <a:lnTo>
                    <a:pt x="899159" y="0"/>
                  </a:lnTo>
                  <a:lnTo>
                    <a:pt x="0" y="0"/>
                  </a:lnTo>
                  <a:lnTo>
                    <a:pt x="0" y="912875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8389810" y="5628538"/>
            <a:ext cx="8896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54BE5B"/>
                </a:solidFill>
                <a:latin typeface="Microsoft Sans Serif"/>
                <a:cs typeface="Microsoft Sans Serif"/>
              </a:rPr>
              <a:t>Compute</a:t>
            </a:r>
            <a:r>
              <a:rPr dirty="0" sz="700" spc="4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0">
                <a:solidFill>
                  <a:srgbClr val="54BE5B"/>
                </a:solidFill>
                <a:latin typeface="Microsoft Sans Serif"/>
                <a:cs typeface="Microsoft Sans Serif"/>
              </a:rPr>
              <a:t>Engine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8566640" y="5037124"/>
            <a:ext cx="542290" cy="542290"/>
            <a:chOff x="8566640" y="5037124"/>
            <a:chExt cx="542290" cy="542290"/>
          </a:xfrm>
        </p:grpSpPr>
        <p:sp>
          <p:nvSpPr>
            <p:cNvPr id="79" name="object 79" descr=""/>
            <p:cNvSpPr/>
            <p:nvPr/>
          </p:nvSpPr>
          <p:spPr>
            <a:xfrm>
              <a:off x="8566633" y="5037124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89">
                  <a:moveTo>
                    <a:pt x="352272" y="189776"/>
                  </a:moveTo>
                  <a:lnTo>
                    <a:pt x="189687" y="189776"/>
                  </a:lnTo>
                  <a:lnTo>
                    <a:pt x="189687" y="352425"/>
                  </a:lnTo>
                  <a:lnTo>
                    <a:pt x="352272" y="352425"/>
                  </a:lnTo>
                  <a:lnTo>
                    <a:pt x="352272" y="189776"/>
                  </a:lnTo>
                  <a:close/>
                </a:path>
                <a:path w="542290" h="542289">
                  <a:moveTo>
                    <a:pt x="541947" y="135547"/>
                  </a:moveTo>
                  <a:lnTo>
                    <a:pt x="460654" y="135547"/>
                  </a:lnTo>
                  <a:lnTo>
                    <a:pt x="460654" y="81330"/>
                  </a:lnTo>
                  <a:lnTo>
                    <a:pt x="406463" y="81330"/>
                  </a:lnTo>
                  <a:lnTo>
                    <a:pt x="406463" y="135547"/>
                  </a:lnTo>
                  <a:lnTo>
                    <a:pt x="406463" y="406641"/>
                  </a:lnTo>
                  <a:lnTo>
                    <a:pt x="135483" y="406641"/>
                  </a:lnTo>
                  <a:lnTo>
                    <a:pt x="135483" y="135547"/>
                  </a:lnTo>
                  <a:lnTo>
                    <a:pt x="406463" y="135547"/>
                  </a:lnTo>
                  <a:lnTo>
                    <a:pt x="406463" y="81330"/>
                  </a:lnTo>
                  <a:lnTo>
                    <a:pt x="406463" y="0"/>
                  </a:lnTo>
                  <a:lnTo>
                    <a:pt x="352272" y="0"/>
                  </a:lnTo>
                  <a:lnTo>
                    <a:pt x="352272" y="81330"/>
                  </a:lnTo>
                  <a:lnTo>
                    <a:pt x="298069" y="81330"/>
                  </a:lnTo>
                  <a:lnTo>
                    <a:pt x="298069" y="0"/>
                  </a:lnTo>
                  <a:lnTo>
                    <a:pt x="243878" y="0"/>
                  </a:lnTo>
                  <a:lnTo>
                    <a:pt x="243878" y="81330"/>
                  </a:lnTo>
                  <a:lnTo>
                    <a:pt x="189687" y="81330"/>
                  </a:lnTo>
                  <a:lnTo>
                    <a:pt x="189687" y="0"/>
                  </a:lnTo>
                  <a:lnTo>
                    <a:pt x="135483" y="0"/>
                  </a:lnTo>
                  <a:lnTo>
                    <a:pt x="135483" y="81330"/>
                  </a:lnTo>
                  <a:lnTo>
                    <a:pt x="81292" y="81330"/>
                  </a:lnTo>
                  <a:lnTo>
                    <a:pt x="81292" y="135547"/>
                  </a:lnTo>
                  <a:lnTo>
                    <a:pt x="0" y="135547"/>
                  </a:lnTo>
                  <a:lnTo>
                    <a:pt x="0" y="189776"/>
                  </a:lnTo>
                  <a:lnTo>
                    <a:pt x="81292" y="189776"/>
                  </a:lnTo>
                  <a:lnTo>
                    <a:pt x="81292" y="243992"/>
                  </a:lnTo>
                  <a:lnTo>
                    <a:pt x="0" y="243992"/>
                  </a:lnTo>
                  <a:lnTo>
                    <a:pt x="0" y="298208"/>
                  </a:lnTo>
                  <a:lnTo>
                    <a:pt x="81292" y="298208"/>
                  </a:lnTo>
                  <a:lnTo>
                    <a:pt x="81292" y="352425"/>
                  </a:lnTo>
                  <a:lnTo>
                    <a:pt x="0" y="352425"/>
                  </a:lnTo>
                  <a:lnTo>
                    <a:pt x="0" y="406641"/>
                  </a:lnTo>
                  <a:lnTo>
                    <a:pt x="81292" y="406641"/>
                  </a:lnTo>
                  <a:lnTo>
                    <a:pt x="81292" y="460857"/>
                  </a:lnTo>
                  <a:lnTo>
                    <a:pt x="135483" y="460857"/>
                  </a:lnTo>
                  <a:lnTo>
                    <a:pt x="135483" y="542188"/>
                  </a:lnTo>
                  <a:lnTo>
                    <a:pt x="189687" y="542188"/>
                  </a:lnTo>
                  <a:lnTo>
                    <a:pt x="189687" y="460857"/>
                  </a:lnTo>
                  <a:lnTo>
                    <a:pt x="243878" y="460857"/>
                  </a:lnTo>
                  <a:lnTo>
                    <a:pt x="243878" y="542188"/>
                  </a:lnTo>
                  <a:lnTo>
                    <a:pt x="298069" y="542188"/>
                  </a:lnTo>
                  <a:lnTo>
                    <a:pt x="298069" y="460857"/>
                  </a:lnTo>
                  <a:lnTo>
                    <a:pt x="352272" y="460857"/>
                  </a:lnTo>
                  <a:lnTo>
                    <a:pt x="352272" y="542188"/>
                  </a:lnTo>
                  <a:lnTo>
                    <a:pt x="406463" y="542188"/>
                  </a:lnTo>
                  <a:lnTo>
                    <a:pt x="406463" y="460857"/>
                  </a:lnTo>
                  <a:lnTo>
                    <a:pt x="460654" y="460857"/>
                  </a:lnTo>
                  <a:lnTo>
                    <a:pt x="460654" y="406641"/>
                  </a:lnTo>
                  <a:lnTo>
                    <a:pt x="541947" y="406641"/>
                  </a:lnTo>
                  <a:lnTo>
                    <a:pt x="541947" y="352425"/>
                  </a:lnTo>
                  <a:lnTo>
                    <a:pt x="460654" y="352425"/>
                  </a:lnTo>
                  <a:lnTo>
                    <a:pt x="460654" y="298208"/>
                  </a:lnTo>
                  <a:lnTo>
                    <a:pt x="541947" y="298208"/>
                  </a:lnTo>
                  <a:lnTo>
                    <a:pt x="541947" y="243992"/>
                  </a:lnTo>
                  <a:lnTo>
                    <a:pt x="460654" y="243992"/>
                  </a:lnTo>
                  <a:lnTo>
                    <a:pt x="460654" y="189776"/>
                  </a:lnTo>
                  <a:lnTo>
                    <a:pt x="541947" y="189776"/>
                  </a:lnTo>
                  <a:lnTo>
                    <a:pt x="541947" y="135547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6322" y="5226890"/>
              <a:ext cx="162584" cy="162656"/>
            </a:xfrm>
            <a:prstGeom prst="rect">
              <a:avLst/>
            </a:prstGeom>
          </p:spPr>
        </p:pic>
      </p:grpSp>
      <p:sp>
        <p:nvSpPr>
          <p:cNvPr id="81" name="object 8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0671" y="3971544"/>
              <a:ext cx="745490" cy="817880"/>
            </a:xfrm>
            <a:custGeom>
              <a:avLst/>
              <a:gdLst/>
              <a:ahLst/>
              <a:cxnLst/>
              <a:rect l="l" t="t" r="r" b="b"/>
              <a:pathLst>
                <a:path w="745490" h="817879">
                  <a:moveTo>
                    <a:pt x="745235" y="817625"/>
                  </a:moveTo>
                  <a:lnTo>
                    <a:pt x="212217" y="817625"/>
                  </a:lnTo>
                  <a:lnTo>
                    <a:pt x="212217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263631" y="250698"/>
            <a:ext cx="12960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Exploring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instance</a:t>
            </a:r>
            <a:r>
              <a:rPr dirty="0" sz="1000" spc="-10">
                <a:latin typeface="Calibri"/>
                <a:cs typeface="Calibri"/>
              </a:rPr>
              <a:t> group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70164" y="4226052"/>
            <a:ext cx="655320" cy="780415"/>
          </a:xfrm>
          <a:prstGeom prst="rect">
            <a:avLst/>
          </a:prstGeom>
          <a:ln w="9525">
            <a:solidFill>
              <a:srgbClr val="6078E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00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</a:pPr>
            <a:r>
              <a:rPr dirty="0" sz="1000" spc="-20">
                <a:solidFill>
                  <a:srgbClr val="6078E9"/>
                </a:solidFill>
                <a:latin typeface="Microsoft Sans Serif"/>
                <a:cs typeface="Microsoft Sans Serif"/>
              </a:rPr>
              <a:t>VM01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303054" y="4304010"/>
            <a:ext cx="396240" cy="395605"/>
            <a:chOff x="8303054" y="4304010"/>
            <a:chExt cx="396240" cy="395605"/>
          </a:xfrm>
        </p:grpSpPr>
        <p:sp>
          <p:nvSpPr>
            <p:cNvPr id="10" name="object 10" descr=""/>
            <p:cNvSpPr/>
            <p:nvPr/>
          </p:nvSpPr>
          <p:spPr>
            <a:xfrm>
              <a:off x="8303044" y="4304017"/>
              <a:ext cx="396240" cy="395605"/>
            </a:xfrm>
            <a:custGeom>
              <a:avLst/>
              <a:gdLst/>
              <a:ahLst/>
              <a:cxnLst/>
              <a:rect l="l" t="t" r="r" b="b"/>
              <a:pathLst>
                <a:path w="396240" h="395604">
                  <a:moveTo>
                    <a:pt x="257492" y="138391"/>
                  </a:moveTo>
                  <a:lnTo>
                    <a:pt x="138645" y="138391"/>
                  </a:lnTo>
                  <a:lnTo>
                    <a:pt x="138645" y="257022"/>
                  </a:lnTo>
                  <a:lnTo>
                    <a:pt x="257492" y="257022"/>
                  </a:lnTo>
                  <a:lnTo>
                    <a:pt x="257492" y="138391"/>
                  </a:lnTo>
                  <a:close/>
                </a:path>
                <a:path w="396240" h="395604">
                  <a:moveTo>
                    <a:pt x="396138" y="98856"/>
                  </a:moveTo>
                  <a:lnTo>
                    <a:pt x="336715" y="98856"/>
                  </a:lnTo>
                  <a:lnTo>
                    <a:pt x="336715" y="59309"/>
                  </a:lnTo>
                  <a:lnTo>
                    <a:pt x="297103" y="59309"/>
                  </a:lnTo>
                  <a:lnTo>
                    <a:pt x="297103" y="98856"/>
                  </a:lnTo>
                  <a:lnTo>
                    <a:pt x="297103" y="296557"/>
                  </a:lnTo>
                  <a:lnTo>
                    <a:pt x="99034" y="296557"/>
                  </a:lnTo>
                  <a:lnTo>
                    <a:pt x="99034" y="98856"/>
                  </a:lnTo>
                  <a:lnTo>
                    <a:pt x="297103" y="98856"/>
                  </a:lnTo>
                  <a:lnTo>
                    <a:pt x="297103" y="59309"/>
                  </a:lnTo>
                  <a:lnTo>
                    <a:pt x="297103" y="0"/>
                  </a:lnTo>
                  <a:lnTo>
                    <a:pt x="257492" y="0"/>
                  </a:lnTo>
                  <a:lnTo>
                    <a:pt x="257492" y="59309"/>
                  </a:lnTo>
                  <a:lnTo>
                    <a:pt x="217881" y="59309"/>
                  </a:lnTo>
                  <a:lnTo>
                    <a:pt x="217881" y="0"/>
                  </a:lnTo>
                  <a:lnTo>
                    <a:pt x="178257" y="0"/>
                  </a:lnTo>
                  <a:lnTo>
                    <a:pt x="178257" y="59309"/>
                  </a:lnTo>
                  <a:lnTo>
                    <a:pt x="138645" y="59309"/>
                  </a:lnTo>
                  <a:lnTo>
                    <a:pt x="138645" y="0"/>
                  </a:lnTo>
                  <a:lnTo>
                    <a:pt x="99034" y="0"/>
                  </a:lnTo>
                  <a:lnTo>
                    <a:pt x="99034" y="59309"/>
                  </a:lnTo>
                  <a:lnTo>
                    <a:pt x="59423" y="59309"/>
                  </a:lnTo>
                  <a:lnTo>
                    <a:pt x="59423" y="98856"/>
                  </a:lnTo>
                  <a:lnTo>
                    <a:pt x="0" y="98856"/>
                  </a:lnTo>
                  <a:lnTo>
                    <a:pt x="0" y="138391"/>
                  </a:lnTo>
                  <a:lnTo>
                    <a:pt x="59423" y="138391"/>
                  </a:lnTo>
                  <a:lnTo>
                    <a:pt x="59423" y="177939"/>
                  </a:lnTo>
                  <a:lnTo>
                    <a:pt x="0" y="177939"/>
                  </a:lnTo>
                  <a:lnTo>
                    <a:pt x="0" y="217474"/>
                  </a:lnTo>
                  <a:lnTo>
                    <a:pt x="59423" y="217474"/>
                  </a:lnTo>
                  <a:lnTo>
                    <a:pt x="59423" y="257022"/>
                  </a:lnTo>
                  <a:lnTo>
                    <a:pt x="0" y="257022"/>
                  </a:lnTo>
                  <a:lnTo>
                    <a:pt x="0" y="296557"/>
                  </a:lnTo>
                  <a:lnTo>
                    <a:pt x="59423" y="296557"/>
                  </a:lnTo>
                  <a:lnTo>
                    <a:pt x="59423" y="336105"/>
                  </a:lnTo>
                  <a:lnTo>
                    <a:pt x="99034" y="336105"/>
                  </a:lnTo>
                  <a:lnTo>
                    <a:pt x="99034" y="395414"/>
                  </a:lnTo>
                  <a:lnTo>
                    <a:pt x="138645" y="395414"/>
                  </a:lnTo>
                  <a:lnTo>
                    <a:pt x="138645" y="336105"/>
                  </a:lnTo>
                  <a:lnTo>
                    <a:pt x="178269" y="336105"/>
                  </a:lnTo>
                  <a:lnTo>
                    <a:pt x="178269" y="395414"/>
                  </a:lnTo>
                  <a:lnTo>
                    <a:pt x="217881" y="395414"/>
                  </a:lnTo>
                  <a:lnTo>
                    <a:pt x="217881" y="336105"/>
                  </a:lnTo>
                  <a:lnTo>
                    <a:pt x="257492" y="336105"/>
                  </a:lnTo>
                  <a:lnTo>
                    <a:pt x="257492" y="395414"/>
                  </a:lnTo>
                  <a:lnTo>
                    <a:pt x="297103" y="395414"/>
                  </a:lnTo>
                  <a:lnTo>
                    <a:pt x="297103" y="336105"/>
                  </a:lnTo>
                  <a:lnTo>
                    <a:pt x="336715" y="336105"/>
                  </a:lnTo>
                  <a:lnTo>
                    <a:pt x="336715" y="296557"/>
                  </a:lnTo>
                  <a:lnTo>
                    <a:pt x="396138" y="296557"/>
                  </a:lnTo>
                  <a:lnTo>
                    <a:pt x="396138" y="257022"/>
                  </a:lnTo>
                  <a:lnTo>
                    <a:pt x="336715" y="257022"/>
                  </a:lnTo>
                  <a:lnTo>
                    <a:pt x="336715" y="217474"/>
                  </a:lnTo>
                  <a:lnTo>
                    <a:pt x="396138" y="217474"/>
                  </a:lnTo>
                  <a:lnTo>
                    <a:pt x="396138" y="177939"/>
                  </a:lnTo>
                  <a:lnTo>
                    <a:pt x="336715" y="177939"/>
                  </a:lnTo>
                  <a:lnTo>
                    <a:pt x="336715" y="138391"/>
                  </a:lnTo>
                  <a:lnTo>
                    <a:pt x="396138" y="138391"/>
                  </a:lnTo>
                  <a:lnTo>
                    <a:pt x="396138" y="98856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1700" y="4442407"/>
              <a:ext cx="118839" cy="118625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9038843" y="4226052"/>
            <a:ext cx="655320" cy="780415"/>
          </a:xfrm>
          <a:prstGeom prst="rect">
            <a:avLst/>
          </a:prstGeom>
          <a:ln w="9525">
            <a:solidFill>
              <a:srgbClr val="6078E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00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dirty="0" sz="1000" spc="-20">
                <a:solidFill>
                  <a:srgbClr val="6078E9"/>
                </a:solidFill>
                <a:latin typeface="Microsoft Sans Serif"/>
                <a:cs typeface="Microsoft Sans Serif"/>
              </a:rPr>
              <a:t>VM02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171570" y="4307058"/>
            <a:ext cx="394970" cy="395605"/>
            <a:chOff x="9171570" y="4307058"/>
            <a:chExt cx="394970" cy="395605"/>
          </a:xfrm>
        </p:grpSpPr>
        <p:sp>
          <p:nvSpPr>
            <p:cNvPr id="14" name="object 14" descr=""/>
            <p:cNvSpPr/>
            <p:nvPr/>
          </p:nvSpPr>
          <p:spPr>
            <a:xfrm>
              <a:off x="9171559" y="4307065"/>
              <a:ext cx="394970" cy="395605"/>
            </a:xfrm>
            <a:custGeom>
              <a:avLst/>
              <a:gdLst/>
              <a:ahLst/>
              <a:cxnLst/>
              <a:rect l="l" t="t" r="r" b="b"/>
              <a:pathLst>
                <a:path w="394970" h="395604">
                  <a:moveTo>
                    <a:pt x="256705" y="138391"/>
                  </a:moveTo>
                  <a:lnTo>
                    <a:pt x="138226" y="138391"/>
                  </a:lnTo>
                  <a:lnTo>
                    <a:pt x="138226" y="257022"/>
                  </a:lnTo>
                  <a:lnTo>
                    <a:pt x="256705" y="257022"/>
                  </a:lnTo>
                  <a:lnTo>
                    <a:pt x="256705" y="138391"/>
                  </a:lnTo>
                  <a:close/>
                </a:path>
                <a:path w="394970" h="395604">
                  <a:moveTo>
                    <a:pt x="394931" y="98856"/>
                  </a:moveTo>
                  <a:lnTo>
                    <a:pt x="335686" y="98856"/>
                  </a:lnTo>
                  <a:lnTo>
                    <a:pt x="335686" y="59309"/>
                  </a:lnTo>
                  <a:lnTo>
                    <a:pt x="296202" y="59309"/>
                  </a:lnTo>
                  <a:lnTo>
                    <a:pt x="296202" y="98856"/>
                  </a:lnTo>
                  <a:lnTo>
                    <a:pt x="296202" y="296557"/>
                  </a:lnTo>
                  <a:lnTo>
                    <a:pt x="98729" y="296557"/>
                  </a:lnTo>
                  <a:lnTo>
                    <a:pt x="98729" y="98856"/>
                  </a:lnTo>
                  <a:lnTo>
                    <a:pt x="296202" y="98856"/>
                  </a:lnTo>
                  <a:lnTo>
                    <a:pt x="296202" y="59309"/>
                  </a:lnTo>
                  <a:lnTo>
                    <a:pt x="296202" y="0"/>
                  </a:lnTo>
                  <a:lnTo>
                    <a:pt x="256705" y="0"/>
                  </a:lnTo>
                  <a:lnTo>
                    <a:pt x="256705" y="59309"/>
                  </a:lnTo>
                  <a:lnTo>
                    <a:pt x="217208" y="59309"/>
                  </a:lnTo>
                  <a:lnTo>
                    <a:pt x="217208" y="0"/>
                  </a:lnTo>
                  <a:lnTo>
                    <a:pt x="177723" y="0"/>
                  </a:lnTo>
                  <a:lnTo>
                    <a:pt x="177723" y="59309"/>
                  </a:lnTo>
                  <a:lnTo>
                    <a:pt x="138226" y="59309"/>
                  </a:lnTo>
                  <a:lnTo>
                    <a:pt x="138226" y="0"/>
                  </a:lnTo>
                  <a:lnTo>
                    <a:pt x="98729" y="0"/>
                  </a:lnTo>
                  <a:lnTo>
                    <a:pt x="98729" y="59309"/>
                  </a:lnTo>
                  <a:lnTo>
                    <a:pt x="59245" y="59309"/>
                  </a:lnTo>
                  <a:lnTo>
                    <a:pt x="59245" y="98856"/>
                  </a:lnTo>
                  <a:lnTo>
                    <a:pt x="0" y="98856"/>
                  </a:lnTo>
                  <a:lnTo>
                    <a:pt x="0" y="138391"/>
                  </a:lnTo>
                  <a:lnTo>
                    <a:pt x="59245" y="138391"/>
                  </a:lnTo>
                  <a:lnTo>
                    <a:pt x="59245" y="177939"/>
                  </a:lnTo>
                  <a:lnTo>
                    <a:pt x="0" y="177939"/>
                  </a:lnTo>
                  <a:lnTo>
                    <a:pt x="0" y="217474"/>
                  </a:lnTo>
                  <a:lnTo>
                    <a:pt x="59245" y="217474"/>
                  </a:lnTo>
                  <a:lnTo>
                    <a:pt x="59245" y="257022"/>
                  </a:lnTo>
                  <a:lnTo>
                    <a:pt x="0" y="257022"/>
                  </a:lnTo>
                  <a:lnTo>
                    <a:pt x="0" y="296557"/>
                  </a:lnTo>
                  <a:lnTo>
                    <a:pt x="59245" y="296557"/>
                  </a:lnTo>
                  <a:lnTo>
                    <a:pt x="59245" y="336105"/>
                  </a:lnTo>
                  <a:lnTo>
                    <a:pt x="98729" y="336105"/>
                  </a:lnTo>
                  <a:lnTo>
                    <a:pt x="98729" y="395414"/>
                  </a:lnTo>
                  <a:lnTo>
                    <a:pt x="138226" y="395414"/>
                  </a:lnTo>
                  <a:lnTo>
                    <a:pt x="138226" y="336105"/>
                  </a:lnTo>
                  <a:lnTo>
                    <a:pt x="177723" y="336105"/>
                  </a:lnTo>
                  <a:lnTo>
                    <a:pt x="177723" y="395414"/>
                  </a:lnTo>
                  <a:lnTo>
                    <a:pt x="217208" y="395414"/>
                  </a:lnTo>
                  <a:lnTo>
                    <a:pt x="217208" y="336105"/>
                  </a:lnTo>
                  <a:lnTo>
                    <a:pt x="256705" y="336105"/>
                  </a:lnTo>
                  <a:lnTo>
                    <a:pt x="256705" y="395414"/>
                  </a:lnTo>
                  <a:lnTo>
                    <a:pt x="296202" y="395414"/>
                  </a:lnTo>
                  <a:lnTo>
                    <a:pt x="296202" y="336105"/>
                  </a:lnTo>
                  <a:lnTo>
                    <a:pt x="335686" y="336105"/>
                  </a:lnTo>
                  <a:lnTo>
                    <a:pt x="335686" y="296557"/>
                  </a:lnTo>
                  <a:lnTo>
                    <a:pt x="394931" y="296557"/>
                  </a:lnTo>
                  <a:lnTo>
                    <a:pt x="394931" y="257022"/>
                  </a:lnTo>
                  <a:lnTo>
                    <a:pt x="335686" y="257022"/>
                  </a:lnTo>
                  <a:lnTo>
                    <a:pt x="335686" y="217474"/>
                  </a:lnTo>
                  <a:lnTo>
                    <a:pt x="394931" y="217474"/>
                  </a:lnTo>
                  <a:lnTo>
                    <a:pt x="394931" y="177939"/>
                  </a:lnTo>
                  <a:lnTo>
                    <a:pt x="335686" y="177939"/>
                  </a:lnTo>
                  <a:lnTo>
                    <a:pt x="335686" y="138391"/>
                  </a:lnTo>
                  <a:lnTo>
                    <a:pt x="394931" y="138391"/>
                  </a:lnTo>
                  <a:lnTo>
                    <a:pt x="394931" y="98856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9793" y="4445455"/>
              <a:ext cx="118476" cy="118625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9909047" y="4215384"/>
            <a:ext cx="655320" cy="803275"/>
          </a:xfrm>
          <a:prstGeom prst="rect">
            <a:avLst/>
          </a:prstGeom>
          <a:ln w="9525">
            <a:solidFill>
              <a:srgbClr val="6078E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100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dirty="0" sz="1000" spc="-20">
                <a:solidFill>
                  <a:srgbClr val="6078E9"/>
                </a:solidFill>
                <a:latin typeface="Microsoft Sans Serif"/>
                <a:cs typeface="Microsoft Sans Serif"/>
              </a:rPr>
              <a:t>VM03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48449" y="1450657"/>
            <a:ext cx="11096625" cy="4670425"/>
            <a:chOff x="548449" y="1450657"/>
            <a:chExt cx="11096625" cy="4670425"/>
          </a:xfrm>
        </p:grpSpPr>
        <p:sp>
          <p:nvSpPr>
            <p:cNvPr id="18" name="object 18" descr=""/>
            <p:cNvSpPr/>
            <p:nvPr/>
          </p:nvSpPr>
          <p:spPr>
            <a:xfrm>
              <a:off x="10040404" y="4296232"/>
              <a:ext cx="396240" cy="394335"/>
            </a:xfrm>
            <a:custGeom>
              <a:avLst/>
              <a:gdLst/>
              <a:ahLst/>
              <a:cxnLst/>
              <a:rect l="l" t="t" r="r" b="b"/>
              <a:pathLst>
                <a:path w="396240" h="394335">
                  <a:moveTo>
                    <a:pt x="257492" y="137972"/>
                  </a:moveTo>
                  <a:lnTo>
                    <a:pt x="138645" y="137972"/>
                  </a:lnTo>
                  <a:lnTo>
                    <a:pt x="138645" y="256235"/>
                  </a:lnTo>
                  <a:lnTo>
                    <a:pt x="257492" y="256235"/>
                  </a:lnTo>
                  <a:lnTo>
                    <a:pt x="257492" y="137972"/>
                  </a:lnTo>
                  <a:close/>
                </a:path>
                <a:path w="396240" h="394335">
                  <a:moveTo>
                    <a:pt x="396138" y="98552"/>
                  </a:moveTo>
                  <a:lnTo>
                    <a:pt x="336715" y="98552"/>
                  </a:lnTo>
                  <a:lnTo>
                    <a:pt x="336715" y="59131"/>
                  </a:lnTo>
                  <a:lnTo>
                    <a:pt x="297103" y="59131"/>
                  </a:lnTo>
                  <a:lnTo>
                    <a:pt x="297103" y="98552"/>
                  </a:lnTo>
                  <a:lnTo>
                    <a:pt x="297103" y="295656"/>
                  </a:lnTo>
                  <a:lnTo>
                    <a:pt x="99034" y="295656"/>
                  </a:lnTo>
                  <a:lnTo>
                    <a:pt x="99034" y="98552"/>
                  </a:lnTo>
                  <a:lnTo>
                    <a:pt x="297103" y="98552"/>
                  </a:lnTo>
                  <a:lnTo>
                    <a:pt x="297103" y="59131"/>
                  </a:lnTo>
                  <a:lnTo>
                    <a:pt x="297103" y="0"/>
                  </a:lnTo>
                  <a:lnTo>
                    <a:pt x="257492" y="0"/>
                  </a:lnTo>
                  <a:lnTo>
                    <a:pt x="257492" y="59131"/>
                  </a:lnTo>
                  <a:lnTo>
                    <a:pt x="217881" y="59131"/>
                  </a:lnTo>
                  <a:lnTo>
                    <a:pt x="217881" y="0"/>
                  </a:lnTo>
                  <a:lnTo>
                    <a:pt x="178269" y="0"/>
                  </a:lnTo>
                  <a:lnTo>
                    <a:pt x="178269" y="59131"/>
                  </a:lnTo>
                  <a:lnTo>
                    <a:pt x="138645" y="59131"/>
                  </a:lnTo>
                  <a:lnTo>
                    <a:pt x="138645" y="0"/>
                  </a:lnTo>
                  <a:lnTo>
                    <a:pt x="99034" y="0"/>
                  </a:lnTo>
                  <a:lnTo>
                    <a:pt x="99034" y="59131"/>
                  </a:lnTo>
                  <a:lnTo>
                    <a:pt x="59423" y="59131"/>
                  </a:lnTo>
                  <a:lnTo>
                    <a:pt x="59423" y="98552"/>
                  </a:lnTo>
                  <a:lnTo>
                    <a:pt x="0" y="98552"/>
                  </a:lnTo>
                  <a:lnTo>
                    <a:pt x="0" y="137972"/>
                  </a:lnTo>
                  <a:lnTo>
                    <a:pt x="59423" y="137972"/>
                  </a:lnTo>
                  <a:lnTo>
                    <a:pt x="59423" y="177393"/>
                  </a:lnTo>
                  <a:lnTo>
                    <a:pt x="0" y="177393"/>
                  </a:lnTo>
                  <a:lnTo>
                    <a:pt x="0" y="216814"/>
                  </a:lnTo>
                  <a:lnTo>
                    <a:pt x="59423" y="216814"/>
                  </a:lnTo>
                  <a:lnTo>
                    <a:pt x="59423" y="256235"/>
                  </a:lnTo>
                  <a:lnTo>
                    <a:pt x="0" y="256235"/>
                  </a:lnTo>
                  <a:lnTo>
                    <a:pt x="0" y="295656"/>
                  </a:lnTo>
                  <a:lnTo>
                    <a:pt x="59423" y="295656"/>
                  </a:lnTo>
                  <a:lnTo>
                    <a:pt x="59423" y="335076"/>
                  </a:lnTo>
                  <a:lnTo>
                    <a:pt x="99034" y="335076"/>
                  </a:lnTo>
                  <a:lnTo>
                    <a:pt x="99034" y="394208"/>
                  </a:lnTo>
                  <a:lnTo>
                    <a:pt x="138645" y="394208"/>
                  </a:lnTo>
                  <a:lnTo>
                    <a:pt x="138645" y="335076"/>
                  </a:lnTo>
                  <a:lnTo>
                    <a:pt x="178269" y="335076"/>
                  </a:lnTo>
                  <a:lnTo>
                    <a:pt x="178269" y="394208"/>
                  </a:lnTo>
                  <a:lnTo>
                    <a:pt x="217881" y="394208"/>
                  </a:lnTo>
                  <a:lnTo>
                    <a:pt x="217881" y="335076"/>
                  </a:lnTo>
                  <a:lnTo>
                    <a:pt x="257492" y="335076"/>
                  </a:lnTo>
                  <a:lnTo>
                    <a:pt x="257492" y="394208"/>
                  </a:lnTo>
                  <a:lnTo>
                    <a:pt x="297103" y="394208"/>
                  </a:lnTo>
                  <a:lnTo>
                    <a:pt x="297103" y="335076"/>
                  </a:lnTo>
                  <a:lnTo>
                    <a:pt x="336715" y="335076"/>
                  </a:lnTo>
                  <a:lnTo>
                    <a:pt x="336715" y="295656"/>
                  </a:lnTo>
                  <a:lnTo>
                    <a:pt x="396138" y="295656"/>
                  </a:lnTo>
                  <a:lnTo>
                    <a:pt x="396138" y="256235"/>
                  </a:lnTo>
                  <a:lnTo>
                    <a:pt x="336715" y="256235"/>
                  </a:lnTo>
                  <a:lnTo>
                    <a:pt x="336715" y="216814"/>
                  </a:lnTo>
                  <a:lnTo>
                    <a:pt x="396138" y="216814"/>
                  </a:lnTo>
                  <a:lnTo>
                    <a:pt x="396138" y="177393"/>
                  </a:lnTo>
                  <a:lnTo>
                    <a:pt x="336715" y="177393"/>
                  </a:lnTo>
                  <a:lnTo>
                    <a:pt x="336715" y="137972"/>
                  </a:lnTo>
                  <a:lnTo>
                    <a:pt x="396138" y="137972"/>
                  </a:lnTo>
                  <a:lnTo>
                    <a:pt x="396138" y="98552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9060" y="4434195"/>
              <a:ext cx="118839" cy="11826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53212" y="1455419"/>
              <a:ext cx="11087100" cy="4660900"/>
            </a:xfrm>
            <a:custGeom>
              <a:avLst/>
              <a:gdLst/>
              <a:ahLst/>
              <a:cxnLst/>
              <a:rect l="l" t="t" r="r" b="b"/>
              <a:pathLst>
                <a:path w="11087100" h="4660900">
                  <a:moveTo>
                    <a:pt x="222072" y="0"/>
                  </a:moveTo>
                  <a:lnTo>
                    <a:pt x="10864977" y="0"/>
                  </a:lnTo>
                  <a:lnTo>
                    <a:pt x="10909744" y="4512"/>
                  </a:lnTo>
                  <a:lnTo>
                    <a:pt x="10951440" y="17454"/>
                  </a:lnTo>
                  <a:lnTo>
                    <a:pt x="10989171" y="37933"/>
                  </a:lnTo>
                  <a:lnTo>
                    <a:pt x="11022044" y="65055"/>
                  </a:lnTo>
                  <a:lnTo>
                    <a:pt x="11049166" y="97928"/>
                  </a:lnTo>
                  <a:lnTo>
                    <a:pt x="11069645" y="135659"/>
                  </a:lnTo>
                  <a:lnTo>
                    <a:pt x="11082587" y="177355"/>
                  </a:lnTo>
                  <a:lnTo>
                    <a:pt x="11087100" y="222122"/>
                  </a:lnTo>
                  <a:lnTo>
                    <a:pt x="11087100" y="4660392"/>
                  </a:lnTo>
                  <a:lnTo>
                    <a:pt x="0" y="4660392"/>
                  </a:lnTo>
                  <a:lnTo>
                    <a:pt x="0" y="222122"/>
                  </a:lnTo>
                  <a:lnTo>
                    <a:pt x="4511" y="177355"/>
                  </a:lnTo>
                  <a:lnTo>
                    <a:pt x="17451" y="135659"/>
                  </a:lnTo>
                  <a:lnTo>
                    <a:pt x="37927" y="97928"/>
                  </a:lnTo>
                  <a:lnTo>
                    <a:pt x="65044" y="65055"/>
                  </a:lnTo>
                  <a:lnTo>
                    <a:pt x="97910" y="37933"/>
                  </a:lnTo>
                  <a:lnTo>
                    <a:pt x="135633" y="17454"/>
                  </a:lnTo>
                  <a:lnTo>
                    <a:pt x="177317" y="4512"/>
                  </a:lnTo>
                  <a:lnTo>
                    <a:pt x="222072" y="0"/>
                  </a:lnTo>
                  <a:close/>
                </a:path>
              </a:pathLst>
            </a:custGeom>
            <a:ln w="9525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61822" y="1759966"/>
            <a:ext cx="1923414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DABFD"/>
                </a:solidFill>
              </a:rPr>
              <a:t>Region:</a:t>
            </a:r>
            <a:r>
              <a:rPr dirty="0" sz="1600" spc="-70">
                <a:solidFill>
                  <a:srgbClr val="1DABFD"/>
                </a:solidFill>
              </a:rPr>
              <a:t> </a:t>
            </a:r>
            <a:r>
              <a:rPr dirty="0" sz="1600" spc="-125">
                <a:solidFill>
                  <a:srgbClr val="1DABFD"/>
                </a:solidFill>
              </a:rPr>
              <a:t>US-</a:t>
            </a:r>
            <a:r>
              <a:rPr dirty="0" sz="1600">
                <a:solidFill>
                  <a:srgbClr val="1DABFD"/>
                </a:solidFill>
              </a:rPr>
              <a:t>Central-</a:t>
            </a:r>
            <a:r>
              <a:rPr dirty="0" sz="1600" spc="-50">
                <a:solidFill>
                  <a:srgbClr val="1DABFD"/>
                </a:solidFill>
              </a:rPr>
              <a:t>1</a:t>
            </a:r>
            <a:endParaRPr sz="1600"/>
          </a:p>
        </p:txBody>
      </p:sp>
      <p:sp>
        <p:nvSpPr>
          <p:cNvPr id="22" name="object 22" descr=""/>
          <p:cNvSpPr/>
          <p:nvPr/>
        </p:nvSpPr>
        <p:spPr>
          <a:xfrm>
            <a:off x="662940" y="2542032"/>
            <a:ext cx="3573779" cy="3442970"/>
          </a:xfrm>
          <a:custGeom>
            <a:avLst/>
            <a:gdLst/>
            <a:ahLst/>
            <a:cxnLst/>
            <a:rect l="l" t="t" r="r" b="b"/>
            <a:pathLst>
              <a:path w="3573779" h="3442970">
                <a:moveTo>
                  <a:pt x="156718" y="0"/>
                </a:moveTo>
                <a:lnTo>
                  <a:pt x="3417062" y="0"/>
                </a:lnTo>
                <a:lnTo>
                  <a:pt x="3466620" y="7983"/>
                </a:lnTo>
                <a:lnTo>
                  <a:pt x="3509643" y="30219"/>
                </a:lnTo>
                <a:lnTo>
                  <a:pt x="3543560" y="64136"/>
                </a:lnTo>
                <a:lnTo>
                  <a:pt x="3565796" y="107159"/>
                </a:lnTo>
                <a:lnTo>
                  <a:pt x="3573780" y="156717"/>
                </a:lnTo>
                <a:lnTo>
                  <a:pt x="3573780" y="3442716"/>
                </a:lnTo>
                <a:lnTo>
                  <a:pt x="0" y="3442716"/>
                </a:lnTo>
                <a:lnTo>
                  <a:pt x="0" y="156717"/>
                </a:lnTo>
                <a:lnTo>
                  <a:pt x="7989" y="107159"/>
                </a:lnTo>
                <a:lnTo>
                  <a:pt x="30238" y="64136"/>
                </a:lnTo>
                <a:lnTo>
                  <a:pt x="64163" y="30219"/>
                </a:lnTo>
                <a:lnTo>
                  <a:pt x="107183" y="7983"/>
                </a:lnTo>
                <a:lnTo>
                  <a:pt x="156718" y="0"/>
                </a:lnTo>
                <a:close/>
              </a:path>
            </a:pathLst>
          </a:custGeom>
          <a:ln w="9525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003551" y="5616346"/>
            <a:ext cx="107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Mobile</a:t>
            </a:r>
            <a:r>
              <a:rPr dirty="0" sz="1200" spc="1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Devices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132332" y="2537269"/>
            <a:ext cx="10401935" cy="3452495"/>
            <a:chOff x="1132332" y="2537269"/>
            <a:chExt cx="10401935" cy="3452495"/>
          </a:xfrm>
        </p:grpSpPr>
        <p:sp>
          <p:nvSpPr>
            <p:cNvPr id="25" name="object 25" descr=""/>
            <p:cNvSpPr/>
            <p:nvPr/>
          </p:nvSpPr>
          <p:spPr>
            <a:xfrm>
              <a:off x="1151382" y="3405378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642493" y="0"/>
                  </a:moveTo>
                  <a:lnTo>
                    <a:pt x="70751" y="0"/>
                  </a:lnTo>
                  <a:lnTo>
                    <a:pt x="43210" y="5552"/>
                  </a:lnTo>
                  <a:lnTo>
                    <a:pt x="20721" y="20700"/>
                  </a:lnTo>
                  <a:lnTo>
                    <a:pt x="5559" y="43183"/>
                  </a:lnTo>
                  <a:lnTo>
                    <a:pt x="0" y="70738"/>
                  </a:lnTo>
                  <a:lnTo>
                    <a:pt x="0" y="904621"/>
                  </a:lnTo>
                  <a:lnTo>
                    <a:pt x="5559" y="932176"/>
                  </a:lnTo>
                  <a:lnTo>
                    <a:pt x="20721" y="954659"/>
                  </a:lnTo>
                  <a:lnTo>
                    <a:pt x="43210" y="969807"/>
                  </a:lnTo>
                  <a:lnTo>
                    <a:pt x="70751" y="975360"/>
                  </a:lnTo>
                  <a:lnTo>
                    <a:pt x="642493" y="975360"/>
                  </a:lnTo>
                  <a:lnTo>
                    <a:pt x="670048" y="969807"/>
                  </a:lnTo>
                  <a:lnTo>
                    <a:pt x="692531" y="954658"/>
                  </a:lnTo>
                  <a:lnTo>
                    <a:pt x="707679" y="932176"/>
                  </a:lnTo>
                  <a:lnTo>
                    <a:pt x="713232" y="904621"/>
                  </a:lnTo>
                  <a:lnTo>
                    <a:pt x="713232" y="70738"/>
                  </a:lnTo>
                  <a:lnTo>
                    <a:pt x="707679" y="43183"/>
                  </a:lnTo>
                  <a:lnTo>
                    <a:pt x="692531" y="20700"/>
                  </a:lnTo>
                  <a:lnTo>
                    <a:pt x="670048" y="5552"/>
                  </a:lnTo>
                  <a:lnTo>
                    <a:pt x="642493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51382" y="3405378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0" y="70738"/>
                  </a:moveTo>
                  <a:lnTo>
                    <a:pt x="5559" y="43183"/>
                  </a:lnTo>
                  <a:lnTo>
                    <a:pt x="20721" y="20700"/>
                  </a:lnTo>
                  <a:lnTo>
                    <a:pt x="43210" y="5552"/>
                  </a:lnTo>
                  <a:lnTo>
                    <a:pt x="70751" y="0"/>
                  </a:lnTo>
                  <a:lnTo>
                    <a:pt x="642493" y="0"/>
                  </a:lnTo>
                  <a:lnTo>
                    <a:pt x="670048" y="5552"/>
                  </a:lnTo>
                  <a:lnTo>
                    <a:pt x="692531" y="20700"/>
                  </a:lnTo>
                  <a:lnTo>
                    <a:pt x="707679" y="43183"/>
                  </a:lnTo>
                  <a:lnTo>
                    <a:pt x="713232" y="70738"/>
                  </a:lnTo>
                  <a:lnTo>
                    <a:pt x="713232" y="904621"/>
                  </a:lnTo>
                  <a:lnTo>
                    <a:pt x="707679" y="932176"/>
                  </a:lnTo>
                  <a:lnTo>
                    <a:pt x="692531" y="954658"/>
                  </a:lnTo>
                  <a:lnTo>
                    <a:pt x="670048" y="969807"/>
                  </a:lnTo>
                  <a:lnTo>
                    <a:pt x="642493" y="975360"/>
                  </a:lnTo>
                  <a:lnTo>
                    <a:pt x="70751" y="975360"/>
                  </a:lnTo>
                  <a:lnTo>
                    <a:pt x="43210" y="969807"/>
                  </a:lnTo>
                  <a:lnTo>
                    <a:pt x="20721" y="954659"/>
                  </a:lnTo>
                  <a:lnTo>
                    <a:pt x="5559" y="932176"/>
                  </a:lnTo>
                  <a:lnTo>
                    <a:pt x="0" y="904621"/>
                  </a:lnTo>
                  <a:lnTo>
                    <a:pt x="0" y="70738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77696" y="3514344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217423" y="0"/>
                  </a:moveTo>
                  <a:lnTo>
                    <a:pt x="41656" y="0"/>
                  </a:lnTo>
                  <a:lnTo>
                    <a:pt x="25449" y="3345"/>
                  </a:lnTo>
                  <a:lnTo>
                    <a:pt x="12207" y="12477"/>
                  </a:lnTo>
                  <a:lnTo>
                    <a:pt x="3276" y="26038"/>
                  </a:lnTo>
                  <a:lnTo>
                    <a:pt x="0" y="42671"/>
                  </a:lnTo>
                  <a:lnTo>
                    <a:pt x="3276" y="59305"/>
                  </a:lnTo>
                  <a:lnTo>
                    <a:pt x="12207" y="72866"/>
                  </a:lnTo>
                  <a:lnTo>
                    <a:pt x="25449" y="81998"/>
                  </a:lnTo>
                  <a:lnTo>
                    <a:pt x="41656" y="85343"/>
                  </a:lnTo>
                  <a:lnTo>
                    <a:pt x="217423" y="85343"/>
                  </a:lnTo>
                  <a:lnTo>
                    <a:pt x="233630" y="81998"/>
                  </a:lnTo>
                  <a:lnTo>
                    <a:pt x="246872" y="72866"/>
                  </a:lnTo>
                  <a:lnTo>
                    <a:pt x="255803" y="59305"/>
                  </a:lnTo>
                  <a:lnTo>
                    <a:pt x="259079" y="42671"/>
                  </a:lnTo>
                  <a:lnTo>
                    <a:pt x="255803" y="26038"/>
                  </a:lnTo>
                  <a:lnTo>
                    <a:pt x="246872" y="12477"/>
                  </a:lnTo>
                  <a:lnTo>
                    <a:pt x="233630" y="3345"/>
                  </a:lnTo>
                  <a:lnTo>
                    <a:pt x="217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77696" y="3514344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41656" y="0"/>
                  </a:moveTo>
                  <a:lnTo>
                    <a:pt x="217423" y="0"/>
                  </a:lnTo>
                  <a:lnTo>
                    <a:pt x="233630" y="3345"/>
                  </a:lnTo>
                  <a:lnTo>
                    <a:pt x="246872" y="12477"/>
                  </a:lnTo>
                  <a:lnTo>
                    <a:pt x="255803" y="26038"/>
                  </a:lnTo>
                  <a:lnTo>
                    <a:pt x="259079" y="42671"/>
                  </a:lnTo>
                  <a:lnTo>
                    <a:pt x="255803" y="59305"/>
                  </a:lnTo>
                  <a:lnTo>
                    <a:pt x="246872" y="72866"/>
                  </a:lnTo>
                  <a:lnTo>
                    <a:pt x="233630" y="81998"/>
                  </a:lnTo>
                  <a:lnTo>
                    <a:pt x="217423" y="85343"/>
                  </a:lnTo>
                  <a:lnTo>
                    <a:pt x="41656" y="85343"/>
                  </a:lnTo>
                  <a:lnTo>
                    <a:pt x="25449" y="81998"/>
                  </a:lnTo>
                  <a:lnTo>
                    <a:pt x="12207" y="72866"/>
                  </a:lnTo>
                  <a:lnTo>
                    <a:pt x="3276" y="59305"/>
                  </a:lnTo>
                  <a:lnTo>
                    <a:pt x="0" y="42671"/>
                  </a:lnTo>
                  <a:lnTo>
                    <a:pt x="3276" y="26038"/>
                  </a:lnTo>
                  <a:lnTo>
                    <a:pt x="12207" y="12477"/>
                  </a:lnTo>
                  <a:lnTo>
                    <a:pt x="25449" y="3345"/>
                  </a:lnTo>
                  <a:lnTo>
                    <a:pt x="41656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2974" y="4116070"/>
              <a:ext cx="128523" cy="128524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715262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1805304" y="0"/>
                  </a:moveTo>
                  <a:lnTo>
                    <a:pt x="96646" y="0"/>
                  </a:lnTo>
                  <a:lnTo>
                    <a:pt x="59043" y="7600"/>
                  </a:lnTo>
                  <a:lnTo>
                    <a:pt x="28320" y="28321"/>
                  </a:lnTo>
                  <a:lnTo>
                    <a:pt x="7600" y="59043"/>
                  </a:lnTo>
                  <a:lnTo>
                    <a:pt x="0" y="96647"/>
                  </a:lnTo>
                  <a:lnTo>
                    <a:pt x="0" y="877188"/>
                  </a:lnTo>
                  <a:lnTo>
                    <a:pt x="7600" y="914792"/>
                  </a:lnTo>
                  <a:lnTo>
                    <a:pt x="28320" y="945515"/>
                  </a:lnTo>
                  <a:lnTo>
                    <a:pt x="59043" y="966235"/>
                  </a:lnTo>
                  <a:lnTo>
                    <a:pt x="96646" y="973836"/>
                  </a:lnTo>
                  <a:lnTo>
                    <a:pt x="1805304" y="973836"/>
                  </a:lnTo>
                  <a:lnTo>
                    <a:pt x="1842908" y="966235"/>
                  </a:lnTo>
                  <a:lnTo>
                    <a:pt x="1873631" y="945514"/>
                  </a:lnTo>
                  <a:lnTo>
                    <a:pt x="1894351" y="914792"/>
                  </a:lnTo>
                  <a:lnTo>
                    <a:pt x="1901952" y="877188"/>
                  </a:lnTo>
                  <a:lnTo>
                    <a:pt x="1901952" y="96647"/>
                  </a:lnTo>
                  <a:lnTo>
                    <a:pt x="1894351" y="59043"/>
                  </a:lnTo>
                  <a:lnTo>
                    <a:pt x="1873630" y="28320"/>
                  </a:lnTo>
                  <a:lnTo>
                    <a:pt x="1842908" y="7600"/>
                  </a:lnTo>
                  <a:lnTo>
                    <a:pt x="1805304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715262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0" y="96647"/>
                  </a:moveTo>
                  <a:lnTo>
                    <a:pt x="7600" y="59043"/>
                  </a:lnTo>
                  <a:lnTo>
                    <a:pt x="28320" y="28321"/>
                  </a:lnTo>
                  <a:lnTo>
                    <a:pt x="59043" y="7600"/>
                  </a:lnTo>
                  <a:lnTo>
                    <a:pt x="96646" y="0"/>
                  </a:lnTo>
                  <a:lnTo>
                    <a:pt x="1805304" y="0"/>
                  </a:lnTo>
                  <a:lnTo>
                    <a:pt x="1842908" y="7600"/>
                  </a:lnTo>
                  <a:lnTo>
                    <a:pt x="1873630" y="28320"/>
                  </a:lnTo>
                  <a:lnTo>
                    <a:pt x="1894351" y="59043"/>
                  </a:lnTo>
                  <a:lnTo>
                    <a:pt x="1901952" y="96647"/>
                  </a:lnTo>
                  <a:lnTo>
                    <a:pt x="1901952" y="877188"/>
                  </a:lnTo>
                  <a:lnTo>
                    <a:pt x="1894351" y="914792"/>
                  </a:lnTo>
                  <a:lnTo>
                    <a:pt x="1873631" y="945514"/>
                  </a:lnTo>
                  <a:lnTo>
                    <a:pt x="1842908" y="966235"/>
                  </a:lnTo>
                  <a:lnTo>
                    <a:pt x="1805304" y="973836"/>
                  </a:lnTo>
                  <a:lnTo>
                    <a:pt x="96646" y="973836"/>
                  </a:lnTo>
                  <a:lnTo>
                    <a:pt x="59043" y="966235"/>
                  </a:lnTo>
                  <a:lnTo>
                    <a:pt x="28320" y="945515"/>
                  </a:lnTo>
                  <a:lnTo>
                    <a:pt x="7600" y="914792"/>
                  </a:lnTo>
                  <a:lnTo>
                    <a:pt x="0" y="877188"/>
                  </a:lnTo>
                  <a:lnTo>
                    <a:pt x="0" y="96647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428494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330835" y="0"/>
                  </a:moveTo>
                  <a:lnTo>
                    <a:pt x="36449" y="0"/>
                  </a:lnTo>
                  <a:lnTo>
                    <a:pt x="22234" y="2855"/>
                  </a:lnTo>
                  <a:lnTo>
                    <a:pt x="10652" y="10652"/>
                  </a:lnTo>
                  <a:lnTo>
                    <a:pt x="2855" y="22234"/>
                  </a:lnTo>
                  <a:lnTo>
                    <a:pt x="0" y="36448"/>
                  </a:lnTo>
                  <a:lnTo>
                    <a:pt x="0" y="772794"/>
                  </a:lnTo>
                  <a:lnTo>
                    <a:pt x="2855" y="787009"/>
                  </a:lnTo>
                  <a:lnTo>
                    <a:pt x="10652" y="798591"/>
                  </a:lnTo>
                  <a:lnTo>
                    <a:pt x="22234" y="806388"/>
                  </a:lnTo>
                  <a:lnTo>
                    <a:pt x="36449" y="809243"/>
                  </a:lnTo>
                  <a:lnTo>
                    <a:pt x="330835" y="809243"/>
                  </a:lnTo>
                  <a:lnTo>
                    <a:pt x="345049" y="806388"/>
                  </a:lnTo>
                  <a:lnTo>
                    <a:pt x="356631" y="798591"/>
                  </a:lnTo>
                  <a:lnTo>
                    <a:pt x="364428" y="787009"/>
                  </a:lnTo>
                  <a:lnTo>
                    <a:pt x="367283" y="772794"/>
                  </a:lnTo>
                  <a:lnTo>
                    <a:pt x="367283" y="36448"/>
                  </a:lnTo>
                  <a:lnTo>
                    <a:pt x="364428" y="22234"/>
                  </a:lnTo>
                  <a:lnTo>
                    <a:pt x="356631" y="10652"/>
                  </a:lnTo>
                  <a:lnTo>
                    <a:pt x="345049" y="2855"/>
                  </a:lnTo>
                  <a:lnTo>
                    <a:pt x="33083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428494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0" y="36448"/>
                  </a:moveTo>
                  <a:lnTo>
                    <a:pt x="2855" y="22234"/>
                  </a:lnTo>
                  <a:lnTo>
                    <a:pt x="10652" y="10652"/>
                  </a:lnTo>
                  <a:lnTo>
                    <a:pt x="22234" y="2855"/>
                  </a:lnTo>
                  <a:lnTo>
                    <a:pt x="36449" y="0"/>
                  </a:lnTo>
                  <a:lnTo>
                    <a:pt x="330835" y="0"/>
                  </a:lnTo>
                  <a:lnTo>
                    <a:pt x="345049" y="2855"/>
                  </a:lnTo>
                  <a:lnTo>
                    <a:pt x="356631" y="10652"/>
                  </a:lnTo>
                  <a:lnTo>
                    <a:pt x="364428" y="22234"/>
                  </a:lnTo>
                  <a:lnTo>
                    <a:pt x="367283" y="36448"/>
                  </a:lnTo>
                  <a:lnTo>
                    <a:pt x="367283" y="772794"/>
                  </a:lnTo>
                  <a:lnTo>
                    <a:pt x="364428" y="787009"/>
                  </a:lnTo>
                  <a:lnTo>
                    <a:pt x="356631" y="798591"/>
                  </a:lnTo>
                  <a:lnTo>
                    <a:pt x="345049" y="806388"/>
                  </a:lnTo>
                  <a:lnTo>
                    <a:pt x="330835" y="809243"/>
                  </a:lnTo>
                  <a:lnTo>
                    <a:pt x="36449" y="809243"/>
                  </a:lnTo>
                  <a:lnTo>
                    <a:pt x="22234" y="806388"/>
                  </a:lnTo>
                  <a:lnTo>
                    <a:pt x="10652" y="798591"/>
                  </a:lnTo>
                  <a:lnTo>
                    <a:pt x="2855" y="787009"/>
                  </a:lnTo>
                  <a:lnTo>
                    <a:pt x="0" y="772794"/>
                  </a:lnTo>
                  <a:lnTo>
                    <a:pt x="0" y="36448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322576" y="437083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288036" y="0"/>
                  </a:moveTo>
                  <a:lnTo>
                    <a:pt x="241302" y="3768"/>
                  </a:lnTo>
                  <a:lnTo>
                    <a:pt x="196973" y="14679"/>
                  </a:lnTo>
                  <a:lnTo>
                    <a:pt x="155643" y="32140"/>
                  </a:lnTo>
                  <a:lnTo>
                    <a:pt x="117902" y="55558"/>
                  </a:lnTo>
                  <a:lnTo>
                    <a:pt x="84343" y="84343"/>
                  </a:lnTo>
                  <a:lnTo>
                    <a:pt x="55558" y="117902"/>
                  </a:lnTo>
                  <a:lnTo>
                    <a:pt x="32140" y="155643"/>
                  </a:lnTo>
                  <a:lnTo>
                    <a:pt x="14679" y="196973"/>
                  </a:lnTo>
                  <a:lnTo>
                    <a:pt x="3768" y="241302"/>
                  </a:lnTo>
                  <a:lnTo>
                    <a:pt x="0" y="288036"/>
                  </a:lnTo>
                  <a:lnTo>
                    <a:pt x="3768" y="334769"/>
                  </a:lnTo>
                  <a:lnTo>
                    <a:pt x="14679" y="379098"/>
                  </a:lnTo>
                  <a:lnTo>
                    <a:pt x="32140" y="420428"/>
                  </a:lnTo>
                  <a:lnTo>
                    <a:pt x="55558" y="458169"/>
                  </a:lnTo>
                  <a:lnTo>
                    <a:pt x="84343" y="491728"/>
                  </a:lnTo>
                  <a:lnTo>
                    <a:pt x="117902" y="520513"/>
                  </a:lnTo>
                  <a:lnTo>
                    <a:pt x="155643" y="543931"/>
                  </a:lnTo>
                  <a:lnTo>
                    <a:pt x="196973" y="561392"/>
                  </a:lnTo>
                  <a:lnTo>
                    <a:pt x="241302" y="572303"/>
                  </a:lnTo>
                  <a:lnTo>
                    <a:pt x="288036" y="576072"/>
                  </a:lnTo>
                  <a:lnTo>
                    <a:pt x="334769" y="572303"/>
                  </a:lnTo>
                  <a:lnTo>
                    <a:pt x="379098" y="561392"/>
                  </a:lnTo>
                  <a:lnTo>
                    <a:pt x="420428" y="543931"/>
                  </a:lnTo>
                  <a:lnTo>
                    <a:pt x="458169" y="520513"/>
                  </a:lnTo>
                  <a:lnTo>
                    <a:pt x="491728" y="491728"/>
                  </a:lnTo>
                  <a:lnTo>
                    <a:pt x="520513" y="458169"/>
                  </a:lnTo>
                  <a:lnTo>
                    <a:pt x="543931" y="420428"/>
                  </a:lnTo>
                  <a:lnTo>
                    <a:pt x="561392" y="379098"/>
                  </a:lnTo>
                  <a:lnTo>
                    <a:pt x="572303" y="334769"/>
                  </a:lnTo>
                  <a:lnTo>
                    <a:pt x="576072" y="288036"/>
                  </a:lnTo>
                  <a:lnTo>
                    <a:pt x="572303" y="241302"/>
                  </a:lnTo>
                  <a:lnTo>
                    <a:pt x="561392" y="196973"/>
                  </a:lnTo>
                  <a:lnTo>
                    <a:pt x="543931" y="155643"/>
                  </a:lnTo>
                  <a:lnTo>
                    <a:pt x="520513" y="117902"/>
                  </a:lnTo>
                  <a:lnTo>
                    <a:pt x="491728" y="84343"/>
                  </a:lnTo>
                  <a:lnTo>
                    <a:pt x="458169" y="55558"/>
                  </a:lnTo>
                  <a:lnTo>
                    <a:pt x="420428" y="32140"/>
                  </a:lnTo>
                  <a:lnTo>
                    <a:pt x="379098" y="14679"/>
                  </a:lnTo>
                  <a:lnTo>
                    <a:pt x="334769" y="376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322576" y="437083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0" y="288036"/>
                  </a:moveTo>
                  <a:lnTo>
                    <a:pt x="3768" y="241302"/>
                  </a:lnTo>
                  <a:lnTo>
                    <a:pt x="14679" y="196973"/>
                  </a:lnTo>
                  <a:lnTo>
                    <a:pt x="32140" y="155643"/>
                  </a:lnTo>
                  <a:lnTo>
                    <a:pt x="55558" y="117902"/>
                  </a:lnTo>
                  <a:lnTo>
                    <a:pt x="84343" y="84343"/>
                  </a:lnTo>
                  <a:lnTo>
                    <a:pt x="117902" y="55558"/>
                  </a:lnTo>
                  <a:lnTo>
                    <a:pt x="155643" y="32140"/>
                  </a:lnTo>
                  <a:lnTo>
                    <a:pt x="196973" y="14679"/>
                  </a:lnTo>
                  <a:lnTo>
                    <a:pt x="241302" y="3768"/>
                  </a:lnTo>
                  <a:lnTo>
                    <a:pt x="288036" y="0"/>
                  </a:lnTo>
                  <a:lnTo>
                    <a:pt x="334769" y="3768"/>
                  </a:lnTo>
                  <a:lnTo>
                    <a:pt x="379098" y="14679"/>
                  </a:lnTo>
                  <a:lnTo>
                    <a:pt x="420428" y="32140"/>
                  </a:lnTo>
                  <a:lnTo>
                    <a:pt x="458169" y="55558"/>
                  </a:lnTo>
                  <a:lnTo>
                    <a:pt x="491728" y="84343"/>
                  </a:lnTo>
                  <a:lnTo>
                    <a:pt x="520513" y="117902"/>
                  </a:lnTo>
                  <a:lnTo>
                    <a:pt x="543931" y="155643"/>
                  </a:lnTo>
                  <a:lnTo>
                    <a:pt x="561392" y="196973"/>
                  </a:lnTo>
                  <a:lnTo>
                    <a:pt x="572303" y="241302"/>
                  </a:lnTo>
                  <a:lnTo>
                    <a:pt x="576072" y="288036"/>
                  </a:lnTo>
                  <a:lnTo>
                    <a:pt x="572303" y="334769"/>
                  </a:lnTo>
                  <a:lnTo>
                    <a:pt x="561392" y="379098"/>
                  </a:lnTo>
                  <a:lnTo>
                    <a:pt x="543931" y="420428"/>
                  </a:lnTo>
                  <a:lnTo>
                    <a:pt x="520513" y="458169"/>
                  </a:lnTo>
                  <a:lnTo>
                    <a:pt x="491728" y="491728"/>
                  </a:lnTo>
                  <a:lnTo>
                    <a:pt x="458169" y="520513"/>
                  </a:lnTo>
                  <a:lnTo>
                    <a:pt x="420428" y="543931"/>
                  </a:lnTo>
                  <a:lnTo>
                    <a:pt x="379098" y="561392"/>
                  </a:lnTo>
                  <a:lnTo>
                    <a:pt x="334769" y="572303"/>
                  </a:lnTo>
                  <a:lnTo>
                    <a:pt x="288036" y="576072"/>
                  </a:lnTo>
                  <a:lnTo>
                    <a:pt x="241302" y="572303"/>
                  </a:lnTo>
                  <a:lnTo>
                    <a:pt x="196973" y="561392"/>
                  </a:lnTo>
                  <a:lnTo>
                    <a:pt x="155643" y="543931"/>
                  </a:lnTo>
                  <a:lnTo>
                    <a:pt x="117902" y="520513"/>
                  </a:lnTo>
                  <a:lnTo>
                    <a:pt x="84343" y="491728"/>
                  </a:lnTo>
                  <a:lnTo>
                    <a:pt x="55558" y="458169"/>
                  </a:lnTo>
                  <a:lnTo>
                    <a:pt x="32140" y="420428"/>
                  </a:lnTo>
                  <a:lnTo>
                    <a:pt x="14679" y="379098"/>
                  </a:lnTo>
                  <a:lnTo>
                    <a:pt x="3768" y="334769"/>
                  </a:lnTo>
                  <a:lnTo>
                    <a:pt x="0" y="288036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214877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508000" y="0"/>
                  </a:moveTo>
                  <a:lnTo>
                    <a:pt x="55880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919479"/>
                  </a:lnTo>
                  <a:lnTo>
                    <a:pt x="4391" y="941230"/>
                  </a:lnTo>
                  <a:lnTo>
                    <a:pt x="16367" y="958992"/>
                  </a:lnTo>
                  <a:lnTo>
                    <a:pt x="34129" y="970968"/>
                  </a:lnTo>
                  <a:lnTo>
                    <a:pt x="55880" y="975359"/>
                  </a:lnTo>
                  <a:lnTo>
                    <a:pt x="508000" y="975359"/>
                  </a:lnTo>
                  <a:lnTo>
                    <a:pt x="529750" y="970968"/>
                  </a:lnTo>
                  <a:lnTo>
                    <a:pt x="547512" y="958992"/>
                  </a:lnTo>
                  <a:lnTo>
                    <a:pt x="559488" y="941230"/>
                  </a:lnTo>
                  <a:lnTo>
                    <a:pt x="563880" y="919479"/>
                  </a:lnTo>
                  <a:lnTo>
                    <a:pt x="563880" y="55879"/>
                  </a:lnTo>
                  <a:lnTo>
                    <a:pt x="559488" y="34129"/>
                  </a:lnTo>
                  <a:lnTo>
                    <a:pt x="547512" y="16367"/>
                  </a:lnTo>
                  <a:lnTo>
                    <a:pt x="529750" y="4391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214877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0" y="55879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508000" y="0"/>
                  </a:lnTo>
                  <a:lnTo>
                    <a:pt x="529750" y="4391"/>
                  </a:lnTo>
                  <a:lnTo>
                    <a:pt x="547512" y="16367"/>
                  </a:lnTo>
                  <a:lnTo>
                    <a:pt x="559488" y="34129"/>
                  </a:lnTo>
                  <a:lnTo>
                    <a:pt x="563880" y="55879"/>
                  </a:lnTo>
                  <a:lnTo>
                    <a:pt x="563880" y="919479"/>
                  </a:lnTo>
                  <a:lnTo>
                    <a:pt x="559488" y="941230"/>
                  </a:lnTo>
                  <a:lnTo>
                    <a:pt x="547512" y="958992"/>
                  </a:lnTo>
                  <a:lnTo>
                    <a:pt x="529750" y="970968"/>
                  </a:lnTo>
                  <a:lnTo>
                    <a:pt x="508000" y="975359"/>
                  </a:lnTo>
                  <a:lnTo>
                    <a:pt x="55880" y="975359"/>
                  </a:lnTo>
                  <a:lnTo>
                    <a:pt x="34129" y="970968"/>
                  </a:lnTo>
                  <a:lnTo>
                    <a:pt x="16367" y="958992"/>
                  </a:lnTo>
                  <a:lnTo>
                    <a:pt x="4391" y="941230"/>
                  </a:lnTo>
                  <a:lnTo>
                    <a:pt x="0" y="919479"/>
                  </a:lnTo>
                  <a:lnTo>
                    <a:pt x="0" y="55879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375660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217424" y="0"/>
                  </a:moveTo>
                  <a:lnTo>
                    <a:pt x="41655" y="0"/>
                  </a:lnTo>
                  <a:lnTo>
                    <a:pt x="25449" y="3411"/>
                  </a:lnTo>
                  <a:lnTo>
                    <a:pt x="12207" y="12715"/>
                  </a:lnTo>
                  <a:lnTo>
                    <a:pt x="3276" y="26521"/>
                  </a:lnTo>
                  <a:lnTo>
                    <a:pt x="0" y="43434"/>
                  </a:lnTo>
                  <a:lnTo>
                    <a:pt x="3276" y="60346"/>
                  </a:lnTo>
                  <a:lnTo>
                    <a:pt x="12207" y="74152"/>
                  </a:lnTo>
                  <a:lnTo>
                    <a:pt x="25449" y="83456"/>
                  </a:lnTo>
                  <a:lnTo>
                    <a:pt x="41655" y="86868"/>
                  </a:lnTo>
                  <a:lnTo>
                    <a:pt x="217424" y="86868"/>
                  </a:lnTo>
                  <a:lnTo>
                    <a:pt x="233630" y="83456"/>
                  </a:lnTo>
                  <a:lnTo>
                    <a:pt x="246872" y="74152"/>
                  </a:lnTo>
                  <a:lnTo>
                    <a:pt x="255803" y="60346"/>
                  </a:lnTo>
                  <a:lnTo>
                    <a:pt x="259079" y="43434"/>
                  </a:lnTo>
                  <a:lnTo>
                    <a:pt x="255803" y="26521"/>
                  </a:lnTo>
                  <a:lnTo>
                    <a:pt x="246872" y="12715"/>
                  </a:lnTo>
                  <a:lnTo>
                    <a:pt x="233630" y="3411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375660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41655" y="0"/>
                  </a:moveTo>
                  <a:lnTo>
                    <a:pt x="217424" y="0"/>
                  </a:lnTo>
                  <a:lnTo>
                    <a:pt x="233630" y="3411"/>
                  </a:lnTo>
                  <a:lnTo>
                    <a:pt x="246872" y="12715"/>
                  </a:lnTo>
                  <a:lnTo>
                    <a:pt x="255803" y="26521"/>
                  </a:lnTo>
                  <a:lnTo>
                    <a:pt x="259079" y="43434"/>
                  </a:lnTo>
                  <a:lnTo>
                    <a:pt x="255803" y="60346"/>
                  </a:lnTo>
                  <a:lnTo>
                    <a:pt x="246872" y="74152"/>
                  </a:lnTo>
                  <a:lnTo>
                    <a:pt x="233630" y="83456"/>
                  </a:lnTo>
                  <a:lnTo>
                    <a:pt x="217424" y="86868"/>
                  </a:lnTo>
                  <a:lnTo>
                    <a:pt x="41655" y="86868"/>
                  </a:lnTo>
                  <a:lnTo>
                    <a:pt x="25449" y="83456"/>
                  </a:lnTo>
                  <a:lnTo>
                    <a:pt x="12207" y="74152"/>
                  </a:lnTo>
                  <a:lnTo>
                    <a:pt x="3276" y="60346"/>
                  </a:lnTo>
                  <a:lnTo>
                    <a:pt x="0" y="43434"/>
                  </a:lnTo>
                  <a:lnTo>
                    <a:pt x="3276" y="26521"/>
                  </a:lnTo>
                  <a:lnTo>
                    <a:pt x="12207" y="12715"/>
                  </a:lnTo>
                  <a:lnTo>
                    <a:pt x="25449" y="3411"/>
                  </a:lnTo>
                  <a:lnTo>
                    <a:pt x="41655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0938" y="4896358"/>
              <a:ext cx="128524" cy="12852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7274052" y="2542032"/>
              <a:ext cx="4255135" cy="3442970"/>
            </a:xfrm>
            <a:custGeom>
              <a:avLst/>
              <a:gdLst/>
              <a:ahLst/>
              <a:cxnLst/>
              <a:rect l="l" t="t" r="r" b="b"/>
              <a:pathLst>
                <a:path w="4255134" h="3442970">
                  <a:moveTo>
                    <a:pt x="156718" y="0"/>
                  </a:moveTo>
                  <a:lnTo>
                    <a:pt x="4098290" y="0"/>
                  </a:lnTo>
                  <a:lnTo>
                    <a:pt x="4147848" y="7983"/>
                  </a:lnTo>
                  <a:lnTo>
                    <a:pt x="4190871" y="30219"/>
                  </a:lnTo>
                  <a:lnTo>
                    <a:pt x="4224788" y="64136"/>
                  </a:lnTo>
                  <a:lnTo>
                    <a:pt x="4247024" y="107159"/>
                  </a:lnTo>
                  <a:lnTo>
                    <a:pt x="4255008" y="156717"/>
                  </a:lnTo>
                  <a:lnTo>
                    <a:pt x="4255008" y="3442716"/>
                  </a:lnTo>
                  <a:lnTo>
                    <a:pt x="0" y="3442716"/>
                  </a:ln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4236720" y="3971544"/>
              <a:ext cx="401955" cy="293370"/>
            </a:xfrm>
            <a:custGeom>
              <a:avLst/>
              <a:gdLst/>
              <a:ahLst/>
              <a:cxnLst/>
              <a:rect l="l" t="t" r="r" b="b"/>
              <a:pathLst>
                <a:path w="401954" h="293370">
                  <a:moveTo>
                    <a:pt x="0" y="293115"/>
                  </a:moveTo>
                  <a:lnTo>
                    <a:pt x="200913" y="293115"/>
                  </a:lnTo>
                  <a:lnTo>
                    <a:pt x="200913" y="0"/>
                  </a:lnTo>
                  <a:lnTo>
                    <a:pt x="401827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639055" y="2542032"/>
              <a:ext cx="2261870" cy="2857500"/>
            </a:xfrm>
            <a:custGeom>
              <a:avLst/>
              <a:gdLst/>
              <a:ahLst/>
              <a:cxnLst/>
              <a:rect l="l" t="t" r="r" b="b"/>
              <a:pathLst>
                <a:path w="2261870" h="2857500">
                  <a:moveTo>
                    <a:pt x="102997" y="0"/>
                  </a:moveTo>
                  <a:lnTo>
                    <a:pt x="2158619" y="0"/>
                  </a:lnTo>
                  <a:lnTo>
                    <a:pt x="2198715" y="8092"/>
                  </a:lnTo>
                  <a:lnTo>
                    <a:pt x="2231453" y="30162"/>
                  </a:lnTo>
                  <a:lnTo>
                    <a:pt x="2253523" y="62900"/>
                  </a:lnTo>
                  <a:lnTo>
                    <a:pt x="2261616" y="102996"/>
                  </a:lnTo>
                  <a:lnTo>
                    <a:pt x="2261616" y="2857499"/>
                  </a:lnTo>
                  <a:lnTo>
                    <a:pt x="0" y="2857499"/>
                  </a:lnTo>
                  <a:lnTo>
                    <a:pt x="0" y="102996"/>
                  </a:lnTo>
                  <a:lnTo>
                    <a:pt x="8092" y="62900"/>
                  </a:lnTo>
                  <a:lnTo>
                    <a:pt x="30162" y="30162"/>
                  </a:lnTo>
                  <a:lnTo>
                    <a:pt x="62900" y="8092"/>
                  </a:lnTo>
                  <a:lnTo>
                    <a:pt x="102997" y="0"/>
                  </a:lnTo>
                  <a:close/>
                </a:path>
              </a:pathLst>
            </a:custGeom>
            <a:ln w="9525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4877180" y="5491988"/>
            <a:ext cx="190944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40">
                <a:latin typeface="Microsoft Sans Serif"/>
                <a:cs typeface="Microsoft Sans Serif"/>
              </a:rPr>
              <a:t>Allow</a:t>
            </a:r>
            <a:endParaRPr sz="14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1400" spc="-65">
                <a:latin typeface="Microsoft Sans Serif"/>
                <a:cs typeface="Microsoft Sans Serif"/>
              </a:rPr>
              <a:t>HTTP</a:t>
            </a:r>
            <a:r>
              <a:rPr dirty="0" sz="1400" spc="-7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90">
                <a:latin typeface="Microsoft Sans Serif"/>
                <a:cs typeface="Microsoft Sans Serif"/>
              </a:rPr>
              <a:t>HTTPS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traffic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117084" y="4886960"/>
            <a:ext cx="1306195" cy="467359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00"/>
              </a:spcBef>
            </a:pPr>
            <a:r>
              <a:rPr dirty="0" sz="1200" spc="-10">
                <a:latin typeface="Microsoft Sans Serif"/>
                <a:cs typeface="Microsoft Sans Serif"/>
              </a:rPr>
              <a:t>Cloud</a:t>
            </a:r>
            <a:endParaRPr sz="1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200" spc="-80">
                <a:latin typeface="Microsoft Sans Serif"/>
                <a:cs typeface="Microsoft Sans Serif"/>
              </a:rPr>
              <a:t>VPC</a:t>
            </a:r>
            <a:r>
              <a:rPr dirty="0" sz="1200" spc="1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Firewall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-20">
                <a:latin typeface="Microsoft Sans Serif"/>
                <a:cs typeface="Microsoft Sans Serif"/>
              </a:rPr>
              <a:t>Rules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124230" y="3092005"/>
            <a:ext cx="6242050" cy="2899410"/>
            <a:chOff x="5124230" y="3092005"/>
            <a:chExt cx="6242050" cy="2899410"/>
          </a:xfrm>
        </p:grpSpPr>
        <p:sp>
          <p:nvSpPr>
            <p:cNvPr id="47" name="object 47" descr=""/>
            <p:cNvSpPr/>
            <p:nvPr/>
          </p:nvSpPr>
          <p:spPr>
            <a:xfrm>
              <a:off x="5160425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160425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160425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160425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160425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160425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847597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847597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847597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847597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847597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847597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503702" y="3538158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503702" y="3538158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503702" y="4087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549861" y="13705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503702" y="4087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160425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205965" y="13706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160425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160425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205965" y="13705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160425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191492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205965" y="13706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191492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191492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205965" y="13705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191492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459980" y="3096767"/>
              <a:ext cx="3901440" cy="2889885"/>
            </a:xfrm>
            <a:custGeom>
              <a:avLst/>
              <a:gdLst/>
              <a:ahLst/>
              <a:cxnLst/>
              <a:rect l="l" t="t" r="r" b="b"/>
              <a:pathLst>
                <a:path w="3901440" h="2889885">
                  <a:moveTo>
                    <a:pt x="131572" y="0"/>
                  </a:moveTo>
                  <a:lnTo>
                    <a:pt x="3769868" y="0"/>
                  </a:lnTo>
                  <a:lnTo>
                    <a:pt x="3811446" y="6709"/>
                  </a:lnTo>
                  <a:lnTo>
                    <a:pt x="3847563" y="25391"/>
                  </a:lnTo>
                  <a:lnTo>
                    <a:pt x="3876048" y="53876"/>
                  </a:lnTo>
                  <a:lnTo>
                    <a:pt x="3894730" y="89993"/>
                  </a:lnTo>
                  <a:lnTo>
                    <a:pt x="3901440" y="131572"/>
                  </a:lnTo>
                  <a:lnTo>
                    <a:pt x="3901440" y="2889504"/>
                  </a:lnTo>
                  <a:lnTo>
                    <a:pt x="0" y="2889504"/>
                  </a:lnTo>
                  <a:lnTo>
                    <a:pt x="0" y="131572"/>
                  </a:lnTo>
                  <a:lnTo>
                    <a:pt x="6709" y="89993"/>
                  </a:lnTo>
                  <a:lnTo>
                    <a:pt x="25391" y="53876"/>
                  </a:lnTo>
                  <a:lnTo>
                    <a:pt x="53876" y="25391"/>
                  </a:lnTo>
                  <a:lnTo>
                    <a:pt x="89993" y="6709"/>
                  </a:lnTo>
                  <a:lnTo>
                    <a:pt x="131572" y="0"/>
                  </a:lnTo>
                  <a:close/>
                </a:path>
              </a:pathLst>
            </a:custGeom>
            <a:ln w="9525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7384160" y="2743326"/>
            <a:ext cx="1599565" cy="1272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54BE5B"/>
                </a:solidFill>
                <a:latin typeface="Microsoft Sans Serif"/>
                <a:cs typeface="Microsoft Sans Serif"/>
              </a:rPr>
              <a:t>US-</a:t>
            </a:r>
            <a:r>
              <a:rPr dirty="0" sz="1400">
                <a:solidFill>
                  <a:srgbClr val="54BE5B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400" spc="-25">
                <a:solidFill>
                  <a:srgbClr val="54BE5B"/>
                </a:solidFill>
                <a:latin typeface="Microsoft Sans Serif"/>
                <a:cs typeface="Microsoft Sans Serif"/>
              </a:rPr>
              <a:t>1a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98120">
              <a:lnSpc>
                <a:spcPct val="100000"/>
              </a:lnSpc>
            </a:pPr>
            <a:r>
              <a:rPr dirty="0" sz="1400" spc="-10">
                <a:solidFill>
                  <a:srgbClr val="F1BB21"/>
                </a:solidFill>
                <a:latin typeface="Microsoft Sans Serif"/>
                <a:cs typeface="Microsoft Sans Serif"/>
              </a:rPr>
              <a:t>Firewall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383540">
              <a:lnSpc>
                <a:spcPct val="100000"/>
              </a:lnSpc>
            </a:pPr>
            <a:r>
              <a:rPr dirty="0" sz="1400">
                <a:solidFill>
                  <a:srgbClr val="6078E9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400" spc="-25">
                <a:solidFill>
                  <a:srgbClr val="6078E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6078E9"/>
                </a:solidFill>
                <a:latin typeface="Microsoft Sans Serif"/>
                <a:cs typeface="Microsoft Sans Serif"/>
              </a:rPr>
              <a:t>group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7641145" y="3594925"/>
            <a:ext cx="3539490" cy="2386965"/>
            <a:chOff x="7641145" y="3594925"/>
            <a:chExt cx="3539490" cy="2386965"/>
          </a:xfrm>
        </p:grpSpPr>
        <p:sp>
          <p:nvSpPr>
            <p:cNvPr id="74" name="object 74" descr=""/>
            <p:cNvSpPr/>
            <p:nvPr/>
          </p:nvSpPr>
          <p:spPr>
            <a:xfrm>
              <a:off x="7645907" y="3599688"/>
              <a:ext cx="3528060" cy="2377440"/>
            </a:xfrm>
            <a:custGeom>
              <a:avLst/>
              <a:gdLst/>
              <a:ahLst/>
              <a:cxnLst/>
              <a:rect l="l" t="t" r="r" b="b"/>
              <a:pathLst>
                <a:path w="3528059" h="2377440">
                  <a:moveTo>
                    <a:pt x="108203" y="0"/>
                  </a:moveTo>
                  <a:lnTo>
                    <a:pt x="3419856" y="0"/>
                  </a:lnTo>
                  <a:lnTo>
                    <a:pt x="3461944" y="8512"/>
                  </a:lnTo>
                  <a:lnTo>
                    <a:pt x="3496341" y="31718"/>
                  </a:lnTo>
                  <a:lnTo>
                    <a:pt x="3519547" y="66115"/>
                  </a:lnTo>
                  <a:lnTo>
                    <a:pt x="3528060" y="108204"/>
                  </a:lnTo>
                  <a:lnTo>
                    <a:pt x="3528060" y="2377440"/>
                  </a:lnTo>
                  <a:lnTo>
                    <a:pt x="0" y="2377440"/>
                  </a:lnTo>
                  <a:lnTo>
                    <a:pt x="0" y="108204"/>
                  </a:lnTo>
                  <a:lnTo>
                    <a:pt x="8512" y="66115"/>
                  </a:lnTo>
                  <a:lnTo>
                    <a:pt x="31718" y="31718"/>
                  </a:lnTo>
                  <a:lnTo>
                    <a:pt x="66115" y="8512"/>
                  </a:lnTo>
                  <a:lnTo>
                    <a:pt x="108203" y="0"/>
                  </a:lnTo>
                  <a:close/>
                </a:path>
              </a:pathLst>
            </a:custGeom>
            <a:ln w="9525">
              <a:solidFill>
                <a:srgbClr val="6078E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7644383" y="5065776"/>
              <a:ext cx="3535679" cy="913130"/>
            </a:xfrm>
            <a:custGeom>
              <a:avLst/>
              <a:gdLst/>
              <a:ahLst/>
              <a:cxnLst/>
              <a:rect l="l" t="t" r="r" b="b"/>
              <a:pathLst>
                <a:path w="3535679" h="913129">
                  <a:moveTo>
                    <a:pt x="3535679" y="0"/>
                  </a:moveTo>
                  <a:lnTo>
                    <a:pt x="0" y="0"/>
                  </a:lnTo>
                  <a:lnTo>
                    <a:pt x="0" y="912876"/>
                  </a:lnTo>
                  <a:lnTo>
                    <a:pt x="3535679" y="912876"/>
                  </a:lnTo>
                  <a:lnTo>
                    <a:pt x="3535679" y="0"/>
                  </a:lnTo>
                  <a:close/>
                </a:path>
              </a:pathLst>
            </a:custGeom>
            <a:solidFill>
              <a:srgbClr val="6078E9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7739506" y="5156708"/>
            <a:ext cx="148336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975" indent="-18097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0975" algn="l"/>
              </a:tabLst>
            </a:pP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Monitor</a:t>
            </a:r>
            <a:endParaRPr sz="1600">
              <a:latin typeface="Microsoft Sans Serif"/>
              <a:cs typeface="Microsoft Sans Serif"/>
            </a:endParaRPr>
          </a:p>
          <a:p>
            <a:pPr marL="180975" indent="-180975">
              <a:lnSpc>
                <a:spcPct val="100000"/>
              </a:lnSpc>
              <a:buFont typeface="Wingdings"/>
              <a:buChar char=""/>
              <a:tabLst>
                <a:tab pos="180975" algn="l"/>
              </a:tabLst>
            </a:pP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Minimum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dirty="0" sz="16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80975" indent="-180975">
              <a:lnSpc>
                <a:spcPct val="100000"/>
              </a:lnSpc>
              <a:buFont typeface="Wingdings"/>
              <a:buChar char=""/>
              <a:tabLst>
                <a:tab pos="180975" algn="l"/>
              </a:tabLst>
            </a:pP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9415271" y="5172455"/>
            <a:ext cx="0" cy="747395"/>
          </a:xfrm>
          <a:custGeom>
            <a:avLst/>
            <a:gdLst/>
            <a:ahLst/>
            <a:cxnLst/>
            <a:rect l="l" t="t" r="r" b="b"/>
            <a:pathLst>
              <a:path w="0" h="747395">
                <a:moveTo>
                  <a:pt x="0" y="0"/>
                </a:moveTo>
                <a:lnTo>
                  <a:pt x="0" y="74686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9531731" y="5116829"/>
            <a:ext cx="1549400" cy="794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3975" marR="98425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Scalability</a:t>
            </a: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Microsoft Sans Serif"/>
                <a:cs typeface="Microsoft Sans Serif"/>
              </a:rPr>
              <a:t>Rule </a:t>
            </a:r>
            <a:r>
              <a:rPr dirty="0" sz="1600" spc="-114">
                <a:solidFill>
                  <a:srgbClr val="FFFFFF"/>
                </a:solidFill>
                <a:latin typeface="Microsoft Sans Serif"/>
                <a:cs typeface="Microsoft Sans Serif"/>
              </a:rPr>
              <a:t>CPU</a:t>
            </a:r>
            <a:r>
              <a:rPr dirty="0" sz="16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&gt;</a:t>
            </a:r>
            <a:r>
              <a:rPr dirty="0" sz="16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Microsoft Sans Serif"/>
                <a:cs typeface="Microsoft Sans Serif"/>
              </a:rPr>
              <a:t>80%</a:t>
            </a:r>
            <a:endParaRPr sz="1600">
              <a:latin typeface="Microsoft Sans Serif"/>
              <a:cs typeface="Microsoft Sans Serif"/>
            </a:endParaRPr>
          </a:p>
          <a:p>
            <a:pPr algn="ctr" marR="5080">
              <a:lnSpc>
                <a:spcPct val="100000"/>
              </a:lnSpc>
              <a:spcBef>
                <a:spcPts val="894"/>
              </a:spcBef>
            </a:pPr>
            <a:r>
              <a:rPr dirty="0" sz="110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dirty="0" sz="1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100">
                <a:solidFill>
                  <a:srgbClr val="FFFFFF"/>
                </a:solidFill>
                <a:latin typeface="Microsoft Sans Serif"/>
                <a:cs typeface="Microsoft Sans Serif"/>
              </a:rPr>
              <a:t>VM</a:t>
            </a:r>
            <a:r>
              <a:rPr dirty="0" sz="11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10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dirty="0" sz="11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100">
                <a:solidFill>
                  <a:srgbClr val="FFFFFF"/>
                </a:solidFill>
                <a:latin typeface="Microsoft Sans Serif"/>
                <a:cs typeface="Microsoft Sans Serif"/>
              </a:rPr>
              <a:t>wait</a:t>
            </a:r>
            <a:r>
              <a:rPr dirty="0" sz="11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100" spc="7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100">
                <a:solidFill>
                  <a:srgbClr val="FFFFFF"/>
                </a:solidFill>
                <a:latin typeface="Microsoft Sans Serif"/>
                <a:cs typeface="Microsoft Sans Serif"/>
              </a:rPr>
              <a:t> 2</a:t>
            </a:r>
            <a:r>
              <a:rPr dirty="0" sz="11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Microsoft Sans Serif"/>
                <a:cs typeface="Microsoft Sans Serif"/>
              </a:rPr>
              <a:t>min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79" name="object 7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649710" cy="5114925"/>
            <a:chOff x="542544" y="972311"/>
            <a:chExt cx="1164971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3361944"/>
              <a:ext cx="8412480" cy="220624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607052" y="4062983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2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976872" y="605028"/>
                  </a:lnTo>
                  <a:lnTo>
                    <a:pt x="7001208" y="600122"/>
                  </a:lnTo>
                  <a:lnTo>
                    <a:pt x="7021068" y="586740"/>
                  </a:lnTo>
                  <a:lnTo>
                    <a:pt x="7034450" y="566880"/>
                  </a:lnTo>
                  <a:lnTo>
                    <a:pt x="7039356" y="542544"/>
                  </a:lnTo>
                  <a:lnTo>
                    <a:pt x="7039356" y="62484"/>
                  </a:lnTo>
                  <a:lnTo>
                    <a:pt x="7034450" y="38147"/>
                  </a:lnTo>
                  <a:lnTo>
                    <a:pt x="7021067" y="18288"/>
                  </a:lnTo>
                  <a:lnTo>
                    <a:pt x="7001208" y="4905"/>
                  </a:lnTo>
                  <a:lnTo>
                    <a:pt x="6976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027932" y="4062983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157317" y="4153391"/>
              <a:ext cx="323850" cy="383540"/>
            </a:xfrm>
            <a:custGeom>
              <a:avLst/>
              <a:gdLst/>
              <a:ahLst/>
              <a:cxnLst/>
              <a:rect l="l" t="t" r="r" b="b"/>
              <a:pathLst>
                <a:path w="323850" h="383539">
                  <a:moveTo>
                    <a:pt x="147904" y="0"/>
                  </a:moveTo>
                  <a:lnTo>
                    <a:pt x="102481" y="5622"/>
                  </a:lnTo>
                  <a:lnTo>
                    <a:pt x="62559" y="24423"/>
                  </a:lnTo>
                  <a:lnTo>
                    <a:pt x="30558" y="54165"/>
                  </a:lnTo>
                  <a:lnTo>
                    <a:pt x="8899" y="92609"/>
                  </a:lnTo>
                  <a:lnTo>
                    <a:pt x="0" y="137517"/>
                  </a:lnTo>
                  <a:lnTo>
                    <a:pt x="107" y="148938"/>
                  </a:lnTo>
                  <a:lnTo>
                    <a:pt x="3713" y="180819"/>
                  </a:lnTo>
                  <a:lnTo>
                    <a:pt x="3752" y="181168"/>
                  </a:lnTo>
                  <a:lnTo>
                    <a:pt x="14368" y="211273"/>
                  </a:lnTo>
                  <a:lnTo>
                    <a:pt x="14721" y="212224"/>
                  </a:lnTo>
                  <a:lnTo>
                    <a:pt x="32302" y="239860"/>
                  </a:lnTo>
                  <a:lnTo>
                    <a:pt x="56118" y="263139"/>
                  </a:lnTo>
                  <a:lnTo>
                    <a:pt x="56118" y="383527"/>
                  </a:lnTo>
                  <a:lnTo>
                    <a:pt x="206401" y="383527"/>
                  </a:lnTo>
                  <a:lnTo>
                    <a:pt x="206401" y="326426"/>
                  </a:lnTo>
                  <a:lnTo>
                    <a:pt x="229704" y="326426"/>
                  </a:lnTo>
                  <a:lnTo>
                    <a:pt x="251514" y="322002"/>
                  </a:lnTo>
                  <a:lnTo>
                    <a:pt x="269356" y="309950"/>
                  </a:lnTo>
                  <a:lnTo>
                    <a:pt x="281401" y="292099"/>
                  </a:lnTo>
                  <a:lnTo>
                    <a:pt x="285823" y="270277"/>
                  </a:lnTo>
                  <a:lnTo>
                    <a:pt x="285823" y="240775"/>
                  </a:lnTo>
                  <a:lnTo>
                    <a:pt x="306748" y="240775"/>
                  </a:lnTo>
                  <a:lnTo>
                    <a:pt x="315427" y="237444"/>
                  </a:lnTo>
                  <a:lnTo>
                    <a:pt x="319481" y="232686"/>
                  </a:lnTo>
                  <a:lnTo>
                    <a:pt x="100347" y="232686"/>
                  </a:lnTo>
                  <a:lnTo>
                    <a:pt x="89884" y="225072"/>
                  </a:lnTo>
                  <a:lnTo>
                    <a:pt x="88933" y="217459"/>
                  </a:lnTo>
                  <a:lnTo>
                    <a:pt x="92737" y="212224"/>
                  </a:lnTo>
                  <a:lnTo>
                    <a:pt x="93213" y="211273"/>
                  </a:lnTo>
                  <a:lnTo>
                    <a:pt x="94164" y="210321"/>
                  </a:lnTo>
                  <a:lnTo>
                    <a:pt x="95115" y="209845"/>
                  </a:lnTo>
                  <a:lnTo>
                    <a:pt x="95115" y="205087"/>
                  </a:lnTo>
                  <a:lnTo>
                    <a:pt x="63252" y="205087"/>
                  </a:lnTo>
                  <a:lnTo>
                    <a:pt x="41306" y="179391"/>
                  </a:lnTo>
                  <a:lnTo>
                    <a:pt x="34241" y="179391"/>
                  </a:lnTo>
                  <a:lnTo>
                    <a:pt x="28534" y="174633"/>
                  </a:lnTo>
                  <a:lnTo>
                    <a:pt x="27651" y="162261"/>
                  </a:lnTo>
                  <a:lnTo>
                    <a:pt x="27583" y="161309"/>
                  </a:lnTo>
                  <a:lnTo>
                    <a:pt x="32339" y="155599"/>
                  </a:lnTo>
                  <a:lnTo>
                    <a:pt x="45655" y="154648"/>
                  </a:lnTo>
                  <a:lnTo>
                    <a:pt x="69196" y="154648"/>
                  </a:lnTo>
                  <a:lnTo>
                    <a:pt x="61349" y="148938"/>
                  </a:lnTo>
                  <a:lnTo>
                    <a:pt x="60398" y="141324"/>
                  </a:lnTo>
                  <a:lnTo>
                    <a:pt x="64203" y="136090"/>
                  </a:lnTo>
                  <a:lnTo>
                    <a:pt x="64678" y="135138"/>
                  </a:lnTo>
                  <a:lnTo>
                    <a:pt x="65629" y="134187"/>
                  </a:lnTo>
                  <a:lnTo>
                    <a:pt x="66581" y="133711"/>
                  </a:lnTo>
                  <a:lnTo>
                    <a:pt x="66581" y="114677"/>
                  </a:lnTo>
                  <a:lnTo>
                    <a:pt x="17120" y="114677"/>
                  </a:lnTo>
                  <a:lnTo>
                    <a:pt x="18547" y="109919"/>
                  </a:lnTo>
                  <a:lnTo>
                    <a:pt x="19498" y="105160"/>
                  </a:lnTo>
                  <a:lnTo>
                    <a:pt x="21401" y="100402"/>
                  </a:lnTo>
                  <a:lnTo>
                    <a:pt x="47557" y="100402"/>
                  </a:lnTo>
                  <a:lnTo>
                    <a:pt x="47557" y="81368"/>
                  </a:lnTo>
                  <a:lnTo>
                    <a:pt x="42326" y="77561"/>
                  </a:lnTo>
                  <a:lnTo>
                    <a:pt x="41375" y="69948"/>
                  </a:lnTo>
                  <a:lnTo>
                    <a:pt x="48984" y="59480"/>
                  </a:lnTo>
                  <a:lnTo>
                    <a:pt x="56593" y="58528"/>
                  </a:lnTo>
                  <a:lnTo>
                    <a:pt x="104627" y="58528"/>
                  </a:lnTo>
                  <a:lnTo>
                    <a:pt x="104627" y="43301"/>
                  </a:lnTo>
                  <a:lnTo>
                    <a:pt x="99395" y="39494"/>
                  </a:lnTo>
                  <a:lnTo>
                    <a:pt x="98444" y="31881"/>
                  </a:lnTo>
                  <a:lnTo>
                    <a:pt x="106054" y="21412"/>
                  </a:lnTo>
                  <a:lnTo>
                    <a:pt x="113663" y="20461"/>
                  </a:lnTo>
                  <a:lnTo>
                    <a:pt x="180719" y="20461"/>
                  </a:lnTo>
                  <a:lnTo>
                    <a:pt x="180719" y="19985"/>
                  </a:lnTo>
                  <a:lnTo>
                    <a:pt x="212544" y="19985"/>
                  </a:lnTo>
                  <a:lnTo>
                    <a:pt x="192837" y="8903"/>
                  </a:lnTo>
                  <a:lnTo>
                    <a:pt x="147904" y="0"/>
                  </a:lnTo>
                  <a:close/>
                </a:path>
                <a:path w="323850" h="383539">
                  <a:moveTo>
                    <a:pt x="129357" y="154648"/>
                  </a:moveTo>
                  <a:lnTo>
                    <a:pt x="109383" y="174633"/>
                  </a:lnTo>
                  <a:lnTo>
                    <a:pt x="109383" y="209845"/>
                  </a:lnTo>
                  <a:lnTo>
                    <a:pt x="114614" y="213652"/>
                  </a:lnTo>
                  <a:lnTo>
                    <a:pt x="115565" y="221265"/>
                  </a:lnTo>
                  <a:lnTo>
                    <a:pt x="107956" y="231734"/>
                  </a:lnTo>
                  <a:lnTo>
                    <a:pt x="100347" y="232686"/>
                  </a:lnTo>
                  <a:lnTo>
                    <a:pt x="319481" y="232686"/>
                  </a:lnTo>
                  <a:lnTo>
                    <a:pt x="321610" y="230187"/>
                  </a:lnTo>
                  <a:lnTo>
                    <a:pt x="323334" y="219897"/>
                  </a:lnTo>
                  <a:lnTo>
                    <a:pt x="318637" y="207466"/>
                  </a:lnTo>
                  <a:lnTo>
                    <a:pt x="303324" y="180819"/>
                  </a:lnTo>
                  <a:lnTo>
                    <a:pt x="146953" y="180819"/>
                  </a:lnTo>
                  <a:lnTo>
                    <a:pt x="141722" y="175585"/>
                  </a:lnTo>
                  <a:lnTo>
                    <a:pt x="141722" y="167020"/>
                  </a:lnTo>
                  <a:lnTo>
                    <a:pt x="129357" y="154648"/>
                  </a:lnTo>
                  <a:close/>
                </a:path>
                <a:path w="323850" h="383539">
                  <a:moveTo>
                    <a:pt x="69196" y="154648"/>
                  </a:moveTo>
                  <a:lnTo>
                    <a:pt x="45655" y="154648"/>
                  </a:lnTo>
                  <a:lnTo>
                    <a:pt x="51362" y="159406"/>
                  </a:lnTo>
                  <a:lnTo>
                    <a:pt x="51838" y="166068"/>
                  </a:lnTo>
                  <a:lnTo>
                    <a:pt x="51838" y="169399"/>
                  </a:lnTo>
                  <a:lnTo>
                    <a:pt x="69910" y="190812"/>
                  </a:lnTo>
                  <a:lnTo>
                    <a:pt x="95115" y="190812"/>
                  </a:lnTo>
                  <a:lnTo>
                    <a:pt x="95115" y="168923"/>
                  </a:lnTo>
                  <a:lnTo>
                    <a:pt x="107480" y="156551"/>
                  </a:lnTo>
                  <a:lnTo>
                    <a:pt x="71812" y="156551"/>
                  </a:lnTo>
                  <a:lnTo>
                    <a:pt x="69196" y="154648"/>
                  </a:lnTo>
                  <a:close/>
                </a:path>
                <a:path w="323850" h="383539">
                  <a:moveTo>
                    <a:pt x="142673" y="71851"/>
                  </a:moveTo>
                  <a:lnTo>
                    <a:pt x="118894" y="71851"/>
                  </a:lnTo>
                  <a:lnTo>
                    <a:pt x="118894" y="123718"/>
                  </a:lnTo>
                  <a:lnTo>
                    <a:pt x="152185" y="157027"/>
                  </a:lnTo>
                  <a:lnTo>
                    <a:pt x="160270" y="157027"/>
                  </a:lnTo>
                  <a:lnTo>
                    <a:pt x="165501" y="162261"/>
                  </a:lnTo>
                  <a:lnTo>
                    <a:pt x="165501" y="175585"/>
                  </a:lnTo>
                  <a:lnTo>
                    <a:pt x="160270" y="180819"/>
                  </a:lnTo>
                  <a:lnTo>
                    <a:pt x="303324" y="180819"/>
                  </a:lnTo>
                  <a:lnTo>
                    <a:pt x="285822" y="150365"/>
                  </a:lnTo>
                  <a:lnTo>
                    <a:pt x="285822" y="147986"/>
                  </a:lnTo>
                  <a:lnTo>
                    <a:pt x="281668" y="114677"/>
                  </a:lnTo>
                  <a:lnTo>
                    <a:pt x="281549" y="113725"/>
                  </a:lnTo>
                  <a:lnTo>
                    <a:pt x="147905" y="113725"/>
                  </a:lnTo>
                  <a:lnTo>
                    <a:pt x="137442" y="106112"/>
                  </a:lnTo>
                  <a:lnTo>
                    <a:pt x="136491" y="98499"/>
                  </a:lnTo>
                  <a:lnTo>
                    <a:pt x="140295" y="93264"/>
                  </a:lnTo>
                  <a:lnTo>
                    <a:pt x="140771" y="92313"/>
                  </a:lnTo>
                  <a:lnTo>
                    <a:pt x="141722" y="91361"/>
                  </a:lnTo>
                  <a:lnTo>
                    <a:pt x="142673" y="90885"/>
                  </a:lnTo>
                  <a:lnTo>
                    <a:pt x="142673" y="71851"/>
                  </a:lnTo>
                  <a:close/>
                </a:path>
                <a:path w="323850" h="383539">
                  <a:moveTo>
                    <a:pt x="40899" y="178916"/>
                  </a:moveTo>
                  <a:lnTo>
                    <a:pt x="34241" y="179391"/>
                  </a:lnTo>
                  <a:lnTo>
                    <a:pt x="41306" y="179391"/>
                  </a:lnTo>
                  <a:lnTo>
                    <a:pt x="40899" y="178916"/>
                  </a:lnTo>
                  <a:close/>
                </a:path>
                <a:path w="323850" h="383539">
                  <a:moveTo>
                    <a:pt x="104627" y="58528"/>
                  </a:moveTo>
                  <a:lnTo>
                    <a:pt x="56593" y="58528"/>
                  </a:lnTo>
                  <a:lnTo>
                    <a:pt x="67056" y="66141"/>
                  </a:lnTo>
                  <a:lnTo>
                    <a:pt x="68007" y="73755"/>
                  </a:lnTo>
                  <a:lnTo>
                    <a:pt x="64203" y="78989"/>
                  </a:lnTo>
                  <a:lnTo>
                    <a:pt x="63727" y="79941"/>
                  </a:lnTo>
                  <a:lnTo>
                    <a:pt x="62776" y="80892"/>
                  </a:lnTo>
                  <a:lnTo>
                    <a:pt x="61825" y="81368"/>
                  </a:lnTo>
                  <a:lnTo>
                    <a:pt x="61825" y="100402"/>
                  </a:lnTo>
                  <a:lnTo>
                    <a:pt x="80848" y="100402"/>
                  </a:lnTo>
                  <a:lnTo>
                    <a:pt x="80848" y="133711"/>
                  </a:lnTo>
                  <a:lnTo>
                    <a:pt x="86079" y="137517"/>
                  </a:lnTo>
                  <a:lnTo>
                    <a:pt x="86971" y="144655"/>
                  </a:lnTo>
                  <a:lnTo>
                    <a:pt x="87030" y="145131"/>
                  </a:lnTo>
                  <a:lnTo>
                    <a:pt x="79421" y="155599"/>
                  </a:lnTo>
                  <a:lnTo>
                    <a:pt x="71812" y="156551"/>
                  </a:lnTo>
                  <a:lnTo>
                    <a:pt x="107480" y="156551"/>
                  </a:lnTo>
                  <a:lnTo>
                    <a:pt x="119370" y="144655"/>
                  </a:lnTo>
                  <a:lnTo>
                    <a:pt x="104627" y="129428"/>
                  </a:lnTo>
                  <a:lnTo>
                    <a:pt x="104627" y="58528"/>
                  </a:lnTo>
                  <a:close/>
                </a:path>
                <a:path w="323850" h="383539">
                  <a:moveTo>
                    <a:pt x="180719" y="20461"/>
                  </a:moveTo>
                  <a:lnTo>
                    <a:pt x="113663" y="20461"/>
                  </a:lnTo>
                  <a:lnTo>
                    <a:pt x="124126" y="28074"/>
                  </a:lnTo>
                  <a:lnTo>
                    <a:pt x="125077" y="35688"/>
                  </a:lnTo>
                  <a:lnTo>
                    <a:pt x="121272" y="40922"/>
                  </a:lnTo>
                  <a:lnTo>
                    <a:pt x="120796" y="41873"/>
                  </a:lnTo>
                  <a:lnTo>
                    <a:pt x="119845" y="42825"/>
                  </a:lnTo>
                  <a:lnTo>
                    <a:pt x="118894" y="43301"/>
                  </a:lnTo>
                  <a:lnTo>
                    <a:pt x="118894" y="57576"/>
                  </a:lnTo>
                  <a:lnTo>
                    <a:pt x="156941" y="57576"/>
                  </a:lnTo>
                  <a:lnTo>
                    <a:pt x="156941" y="90885"/>
                  </a:lnTo>
                  <a:lnTo>
                    <a:pt x="162172" y="94692"/>
                  </a:lnTo>
                  <a:lnTo>
                    <a:pt x="163123" y="102305"/>
                  </a:lnTo>
                  <a:lnTo>
                    <a:pt x="155514" y="112774"/>
                  </a:lnTo>
                  <a:lnTo>
                    <a:pt x="147905" y="113725"/>
                  </a:lnTo>
                  <a:lnTo>
                    <a:pt x="281549" y="113725"/>
                  </a:lnTo>
                  <a:lnTo>
                    <a:pt x="280154" y="102537"/>
                  </a:lnTo>
                  <a:lnTo>
                    <a:pt x="271709" y="84699"/>
                  </a:lnTo>
                  <a:lnTo>
                    <a:pt x="204974" y="84699"/>
                  </a:lnTo>
                  <a:lnTo>
                    <a:pt x="199743" y="79465"/>
                  </a:lnTo>
                  <a:lnTo>
                    <a:pt x="199743" y="71851"/>
                  </a:lnTo>
                  <a:lnTo>
                    <a:pt x="180719" y="54721"/>
                  </a:lnTo>
                  <a:lnTo>
                    <a:pt x="180719" y="20461"/>
                  </a:lnTo>
                  <a:close/>
                </a:path>
                <a:path w="323850" h="383539">
                  <a:moveTo>
                    <a:pt x="212544" y="19985"/>
                  </a:moveTo>
                  <a:lnTo>
                    <a:pt x="180719" y="19985"/>
                  </a:lnTo>
                  <a:lnTo>
                    <a:pt x="185475" y="21412"/>
                  </a:lnTo>
                  <a:lnTo>
                    <a:pt x="194987" y="25219"/>
                  </a:lnTo>
                  <a:lnTo>
                    <a:pt x="194987" y="48535"/>
                  </a:lnTo>
                  <a:lnTo>
                    <a:pt x="209254" y="61383"/>
                  </a:lnTo>
                  <a:lnTo>
                    <a:pt x="218290" y="61383"/>
                  </a:lnTo>
                  <a:lnTo>
                    <a:pt x="223522" y="66617"/>
                  </a:lnTo>
                  <a:lnTo>
                    <a:pt x="223522" y="79941"/>
                  </a:lnTo>
                  <a:lnTo>
                    <a:pt x="218290" y="84699"/>
                  </a:lnTo>
                  <a:lnTo>
                    <a:pt x="271709" y="84699"/>
                  </a:lnTo>
                  <a:lnTo>
                    <a:pt x="261244" y="62594"/>
                  </a:lnTo>
                  <a:lnTo>
                    <a:pt x="231378" y="30575"/>
                  </a:lnTo>
                  <a:lnTo>
                    <a:pt x="212544" y="199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1965959"/>
              <a:ext cx="8412480" cy="220624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607052" y="2667000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2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6872" y="605027"/>
                  </a:lnTo>
                  <a:lnTo>
                    <a:pt x="7001208" y="600122"/>
                  </a:lnTo>
                  <a:lnTo>
                    <a:pt x="7021068" y="586739"/>
                  </a:lnTo>
                  <a:lnTo>
                    <a:pt x="7034450" y="566880"/>
                  </a:lnTo>
                  <a:lnTo>
                    <a:pt x="7039356" y="542544"/>
                  </a:lnTo>
                  <a:lnTo>
                    <a:pt x="7039356" y="62484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0583418" y="256489"/>
            <a:ext cx="102044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0F171E"/>
                </a:solidFill>
                <a:latin typeface="Calibri"/>
                <a:cs typeface="Calibri"/>
              </a:rPr>
              <a:t>Problem</a:t>
            </a:r>
            <a:r>
              <a:rPr dirty="0" sz="1000" spc="-35">
                <a:solidFill>
                  <a:srgbClr val="0F171E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DABFD"/>
                </a:solidFill>
                <a:latin typeface="Calibri"/>
                <a:cs typeface="Calibri"/>
              </a:rPr>
              <a:t>statement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895469" y="2849372"/>
            <a:ext cx="13690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F171E"/>
                </a:solidFill>
                <a:latin typeface="Microsoft Sans Serif"/>
                <a:cs typeface="Microsoft Sans Serif"/>
              </a:rPr>
              <a:t>Using</a:t>
            </a:r>
            <a:r>
              <a:rPr dirty="0" sz="1400" spc="-6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30">
                <a:solidFill>
                  <a:srgbClr val="0F171E"/>
                </a:solidFill>
                <a:latin typeface="Microsoft Sans Serif"/>
                <a:cs typeface="Microsoft Sans Serif"/>
              </a:rPr>
              <a:t>GCP</a:t>
            </a:r>
            <a:r>
              <a:rPr dirty="0" sz="1400" spc="-7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0F171E"/>
                </a:solidFill>
                <a:latin typeface="Microsoft Sans Serif"/>
                <a:cs typeface="Microsoft Sans Serif"/>
              </a:rPr>
              <a:t>Cloud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779520" y="2663951"/>
            <a:ext cx="8412480" cy="2206625"/>
            <a:chOff x="3779520" y="2663951"/>
            <a:chExt cx="8412480" cy="2206625"/>
          </a:xfrm>
        </p:grpSpPr>
        <p:sp>
          <p:nvSpPr>
            <p:cNvPr id="15" name="object 15" descr=""/>
            <p:cNvSpPr/>
            <p:nvPr/>
          </p:nvSpPr>
          <p:spPr>
            <a:xfrm>
              <a:off x="4027932" y="2666999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140131" y="2856736"/>
              <a:ext cx="400685" cy="227965"/>
            </a:xfrm>
            <a:custGeom>
              <a:avLst/>
              <a:gdLst/>
              <a:ahLst/>
              <a:cxnLst/>
              <a:rect l="l" t="t" r="r" b="b"/>
              <a:pathLst>
                <a:path w="400685" h="227964">
                  <a:moveTo>
                    <a:pt x="62813" y="85160"/>
                  </a:moveTo>
                  <a:lnTo>
                    <a:pt x="13791" y="113197"/>
                  </a:lnTo>
                  <a:lnTo>
                    <a:pt x="99" y="148529"/>
                  </a:lnTo>
                  <a:lnTo>
                    <a:pt x="0" y="148945"/>
                  </a:lnTo>
                  <a:lnTo>
                    <a:pt x="16905" y="202707"/>
                  </a:lnTo>
                  <a:lnTo>
                    <a:pt x="67532" y="227399"/>
                  </a:lnTo>
                  <a:lnTo>
                    <a:pt x="67532" y="227875"/>
                  </a:lnTo>
                  <a:lnTo>
                    <a:pt x="343368" y="227875"/>
                  </a:lnTo>
                  <a:lnTo>
                    <a:pt x="383673" y="211102"/>
                  </a:lnTo>
                  <a:lnTo>
                    <a:pt x="400437" y="170774"/>
                  </a:lnTo>
                  <a:lnTo>
                    <a:pt x="396091" y="148945"/>
                  </a:lnTo>
                  <a:lnTo>
                    <a:pt x="396008" y="148529"/>
                  </a:lnTo>
                  <a:lnTo>
                    <a:pt x="383994" y="130335"/>
                  </a:lnTo>
                  <a:lnTo>
                    <a:pt x="365928" y="117778"/>
                  </a:lnTo>
                  <a:lnTo>
                    <a:pt x="343843" y="113198"/>
                  </a:lnTo>
                  <a:lnTo>
                    <a:pt x="339087" y="113198"/>
                  </a:lnTo>
                  <a:lnTo>
                    <a:pt x="337014" y="96164"/>
                  </a:lnTo>
                  <a:lnTo>
                    <a:pt x="333019" y="85599"/>
                  </a:lnTo>
                  <a:lnTo>
                    <a:pt x="82275" y="85599"/>
                  </a:lnTo>
                  <a:lnTo>
                    <a:pt x="62813" y="85160"/>
                  </a:lnTo>
                  <a:close/>
                </a:path>
                <a:path w="400685" h="227964">
                  <a:moveTo>
                    <a:pt x="176424" y="0"/>
                  </a:moveTo>
                  <a:lnTo>
                    <a:pt x="121599" y="13048"/>
                  </a:lnTo>
                  <a:lnTo>
                    <a:pt x="87179" y="56320"/>
                  </a:lnTo>
                  <a:lnTo>
                    <a:pt x="82275" y="84647"/>
                  </a:lnTo>
                  <a:lnTo>
                    <a:pt x="82275" y="85599"/>
                  </a:lnTo>
                  <a:lnTo>
                    <a:pt x="333019" y="85599"/>
                  </a:lnTo>
                  <a:lnTo>
                    <a:pt x="331062" y="80424"/>
                  </a:lnTo>
                  <a:lnTo>
                    <a:pt x="293996" y="47041"/>
                  </a:lnTo>
                  <a:lnTo>
                    <a:pt x="243971" y="46104"/>
                  </a:lnTo>
                  <a:lnTo>
                    <a:pt x="226687" y="23063"/>
                  </a:lnTo>
                  <a:lnTo>
                    <a:pt x="203428" y="7382"/>
                  </a:lnTo>
                  <a:lnTo>
                    <a:pt x="176424" y="0"/>
                  </a:lnTo>
                  <a:close/>
                </a:path>
                <a:path w="400685" h="227964">
                  <a:moveTo>
                    <a:pt x="260706" y="42431"/>
                  </a:moveTo>
                  <a:lnTo>
                    <a:pt x="243971" y="46104"/>
                  </a:lnTo>
                  <a:lnTo>
                    <a:pt x="290401" y="46104"/>
                  </a:lnTo>
                  <a:lnTo>
                    <a:pt x="277619" y="42773"/>
                  </a:lnTo>
                  <a:lnTo>
                    <a:pt x="260706" y="42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2663951"/>
              <a:ext cx="8412480" cy="2206244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607052" y="3364991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872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976872" y="605028"/>
                  </a:lnTo>
                  <a:lnTo>
                    <a:pt x="7001208" y="600122"/>
                  </a:lnTo>
                  <a:lnTo>
                    <a:pt x="7021068" y="586740"/>
                  </a:lnTo>
                  <a:lnTo>
                    <a:pt x="7034450" y="566880"/>
                  </a:lnTo>
                  <a:lnTo>
                    <a:pt x="7039356" y="542544"/>
                  </a:lnTo>
                  <a:lnTo>
                    <a:pt x="7039356" y="62484"/>
                  </a:lnTo>
                  <a:lnTo>
                    <a:pt x="7034450" y="38147"/>
                  </a:lnTo>
                  <a:lnTo>
                    <a:pt x="7021067" y="18287"/>
                  </a:lnTo>
                  <a:lnTo>
                    <a:pt x="7001208" y="4905"/>
                  </a:lnTo>
                  <a:lnTo>
                    <a:pt x="6976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895469" y="3547617"/>
            <a:ext cx="6592570" cy="938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What</a:t>
            </a:r>
            <a:r>
              <a:rPr dirty="0" sz="1400" spc="3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0F171E"/>
                </a:solidFill>
                <a:latin typeface="Microsoft Sans Serif"/>
                <a:cs typeface="Microsoft Sans Serif"/>
              </a:rPr>
              <a:t>services</a:t>
            </a:r>
            <a:r>
              <a:rPr dirty="0" sz="1400" spc="3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3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30">
                <a:solidFill>
                  <a:srgbClr val="0F171E"/>
                </a:solidFill>
                <a:latin typeface="Microsoft Sans Serif"/>
                <a:cs typeface="Microsoft Sans Serif"/>
              </a:rPr>
              <a:t>GCP</a:t>
            </a:r>
            <a:r>
              <a:rPr dirty="0" sz="1400" spc="3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0F171E"/>
                </a:solidFill>
                <a:latin typeface="Microsoft Sans Serif"/>
                <a:cs typeface="Microsoft Sans Serif"/>
              </a:rPr>
              <a:t>can</a:t>
            </a:r>
            <a:r>
              <a:rPr dirty="0" sz="1400" spc="6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replace</a:t>
            </a:r>
            <a:r>
              <a:rPr dirty="0" sz="1400" spc="4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0F171E"/>
                </a:solidFill>
                <a:latin typeface="Microsoft Sans Serif"/>
                <a:cs typeface="Microsoft Sans Serif"/>
              </a:rPr>
              <a:t>our</a:t>
            </a:r>
            <a:r>
              <a:rPr dirty="0" sz="1400" spc="5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existing</a:t>
            </a:r>
            <a:r>
              <a:rPr dirty="0" sz="1400" spc="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software</a:t>
            </a:r>
            <a:r>
              <a:rPr dirty="0" sz="1400" spc="4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4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hardware</a:t>
            </a:r>
            <a:r>
              <a:rPr dirty="0" sz="1400" spc="2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0F171E"/>
                </a:solidFill>
                <a:latin typeface="Microsoft Sans Serif"/>
                <a:cs typeface="Microsoft Sans Serif"/>
              </a:rPr>
              <a:t>services?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Understand</a:t>
            </a:r>
            <a:r>
              <a:rPr dirty="0" sz="1400" spc="-1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0F171E"/>
                </a:solidFill>
                <a:latin typeface="Microsoft Sans Serif"/>
                <a:cs typeface="Microsoft Sans Serif"/>
              </a:rPr>
              <a:t>AI,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 Data,</a:t>
            </a:r>
            <a:r>
              <a:rPr dirty="0" sz="1400" spc="1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1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machine</a:t>
            </a:r>
            <a:r>
              <a:rPr dirty="0" sz="1400" spc="-2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learning</a:t>
            </a:r>
            <a:r>
              <a:rPr dirty="0" sz="1400" spc="-3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0F171E"/>
                </a:solidFill>
                <a:latin typeface="Microsoft Sans Serif"/>
                <a:cs typeface="Microsoft Sans Serif"/>
              </a:rPr>
              <a:t>services</a:t>
            </a:r>
            <a:r>
              <a:rPr dirty="0" sz="1400" spc="-2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-1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30">
                <a:solidFill>
                  <a:srgbClr val="0F171E"/>
                </a:solidFill>
                <a:latin typeface="Microsoft Sans Serif"/>
                <a:cs typeface="Microsoft Sans Serif"/>
              </a:rPr>
              <a:t>GCP</a:t>
            </a:r>
            <a:r>
              <a:rPr dirty="0" sz="1400" spc="-2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which</a:t>
            </a:r>
            <a:r>
              <a:rPr dirty="0" sz="1400" spc="-3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0F171E"/>
                </a:solidFill>
                <a:latin typeface="Microsoft Sans Serif"/>
                <a:cs typeface="Microsoft Sans Serif"/>
              </a:rPr>
              <a:t>we</a:t>
            </a:r>
            <a:r>
              <a:rPr dirty="0" sz="1400" spc="1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0F171E"/>
                </a:solidFill>
                <a:latin typeface="Microsoft Sans Serif"/>
                <a:cs typeface="Microsoft Sans Serif"/>
              </a:rPr>
              <a:t>can</a:t>
            </a:r>
            <a:r>
              <a:rPr dirty="0" sz="1400" spc="1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0F171E"/>
                </a:solidFill>
                <a:latin typeface="Microsoft Sans Serif"/>
                <a:cs typeface="Microsoft Sans Serif"/>
              </a:rPr>
              <a:t>leverage.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027932" y="3364991"/>
            <a:ext cx="623570" cy="605155"/>
            <a:chOff x="4027932" y="3364991"/>
            <a:chExt cx="623570" cy="605155"/>
          </a:xfrm>
        </p:grpSpPr>
        <p:sp>
          <p:nvSpPr>
            <p:cNvPr id="21" name="object 21" descr=""/>
            <p:cNvSpPr/>
            <p:nvPr/>
          </p:nvSpPr>
          <p:spPr>
            <a:xfrm>
              <a:off x="4027932" y="3364991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169142" y="3506616"/>
              <a:ext cx="342900" cy="328930"/>
            </a:xfrm>
            <a:custGeom>
              <a:avLst/>
              <a:gdLst/>
              <a:ahLst/>
              <a:cxnLst/>
              <a:rect l="l" t="t" r="r" b="b"/>
              <a:pathLst>
                <a:path w="342900" h="328929">
                  <a:moveTo>
                    <a:pt x="209254" y="280745"/>
                  </a:moveTo>
                  <a:lnTo>
                    <a:pt x="133162" y="280745"/>
                  </a:lnTo>
                  <a:lnTo>
                    <a:pt x="133162" y="299779"/>
                  </a:lnTo>
                  <a:lnTo>
                    <a:pt x="0" y="299779"/>
                  </a:lnTo>
                  <a:lnTo>
                    <a:pt x="0" y="309296"/>
                  </a:lnTo>
                  <a:lnTo>
                    <a:pt x="133162" y="309296"/>
                  </a:lnTo>
                  <a:lnTo>
                    <a:pt x="133162" y="328330"/>
                  </a:lnTo>
                  <a:lnTo>
                    <a:pt x="209254" y="328330"/>
                  </a:lnTo>
                  <a:lnTo>
                    <a:pt x="209254" y="318813"/>
                  </a:lnTo>
                  <a:lnTo>
                    <a:pt x="142673" y="318813"/>
                  </a:lnTo>
                  <a:lnTo>
                    <a:pt x="142673" y="290262"/>
                  </a:lnTo>
                  <a:lnTo>
                    <a:pt x="209254" y="290262"/>
                  </a:lnTo>
                  <a:lnTo>
                    <a:pt x="209254" y="280745"/>
                  </a:lnTo>
                  <a:close/>
                </a:path>
                <a:path w="342900" h="328929">
                  <a:moveTo>
                    <a:pt x="209254" y="290262"/>
                  </a:moveTo>
                  <a:lnTo>
                    <a:pt x="199743" y="290262"/>
                  </a:lnTo>
                  <a:lnTo>
                    <a:pt x="199743" y="318813"/>
                  </a:lnTo>
                  <a:lnTo>
                    <a:pt x="209254" y="318813"/>
                  </a:lnTo>
                  <a:lnTo>
                    <a:pt x="209254" y="309296"/>
                  </a:lnTo>
                  <a:lnTo>
                    <a:pt x="342416" y="309296"/>
                  </a:lnTo>
                  <a:lnTo>
                    <a:pt x="342416" y="299779"/>
                  </a:lnTo>
                  <a:lnTo>
                    <a:pt x="209254" y="299779"/>
                  </a:lnTo>
                  <a:lnTo>
                    <a:pt x="209254" y="290262"/>
                  </a:lnTo>
                  <a:close/>
                </a:path>
                <a:path w="342900" h="328929">
                  <a:moveTo>
                    <a:pt x="175964" y="237920"/>
                  </a:moveTo>
                  <a:lnTo>
                    <a:pt x="166452" y="237920"/>
                  </a:lnTo>
                  <a:lnTo>
                    <a:pt x="166452" y="280745"/>
                  </a:lnTo>
                  <a:lnTo>
                    <a:pt x="175964" y="280745"/>
                  </a:lnTo>
                  <a:lnTo>
                    <a:pt x="175964" y="237920"/>
                  </a:lnTo>
                  <a:close/>
                </a:path>
                <a:path w="342900" h="328929">
                  <a:moveTo>
                    <a:pt x="304370" y="0"/>
                  </a:moveTo>
                  <a:lnTo>
                    <a:pt x="38046" y="0"/>
                  </a:lnTo>
                  <a:lnTo>
                    <a:pt x="30641" y="1495"/>
                  </a:lnTo>
                  <a:lnTo>
                    <a:pt x="24594" y="5574"/>
                  </a:lnTo>
                  <a:lnTo>
                    <a:pt x="20517" y="11624"/>
                  </a:lnTo>
                  <a:lnTo>
                    <a:pt x="19022" y="19033"/>
                  </a:lnTo>
                  <a:lnTo>
                    <a:pt x="19038" y="72105"/>
                  </a:lnTo>
                  <a:lnTo>
                    <a:pt x="21440" y="77312"/>
                  </a:lnTo>
                  <a:lnTo>
                    <a:pt x="25593" y="80892"/>
                  </a:lnTo>
                  <a:lnTo>
                    <a:pt x="21440" y="84473"/>
                  </a:lnTo>
                  <a:lnTo>
                    <a:pt x="19038" y="89680"/>
                  </a:lnTo>
                  <a:lnTo>
                    <a:pt x="19038" y="148240"/>
                  </a:lnTo>
                  <a:lnTo>
                    <a:pt x="21440" y="153446"/>
                  </a:lnTo>
                  <a:lnTo>
                    <a:pt x="25593" y="157027"/>
                  </a:lnTo>
                  <a:lnTo>
                    <a:pt x="21440" y="160608"/>
                  </a:lnTo>
                  <a:lnTo>
                    <a:pt x="19038" y="165814"/>
                  </a:lnTo>
                  <a:lnTo>
                    <a:pt x="19023" y="218886"/>
                  </a:lnTo>
                  <a:lnTo>
                    <a:pt x="20518" y="226295"/>
                  </a:lnTo>
                  <a:lnTo>
                    <a:pt x="24594" y="232345"/>
                  </a:lnTo>
                  <a:lnTo>
                    <a:pt x="30641" y="236424"/>
                  </a:lnTo>
                  <a:lnTo>
                    <a:pt x="38046" y="237920"/>
                  </a:lnTo>
                  <a:lnTo>
                    <a:pt x="304370" y="237920"/>
                  </a:lnTo>
                  <a:lnTo>
                    <a:pt x="311775" y="236424"/>
                  </a:lnTo>
                  <a:lnTo>
                    <a:pt x="317821" y="232345"/>
                  </a:lnTo>
                  <a:lnTo>
                    <a:pt x="320478" y="228403"/>
                  </a:lnTo>
                  <a:lnTo>
                    <a:pt x="32791" y="228403"/>
                  </a:lnTo>
                  <a:lnTo>
                    <a:pt x="28534" y="224144"/>
                  </a:lnTo>
                  <a:lnTo>
                    <a:pt x="28534" y="166048"/>
                  </a:lnTo>
                  <a:lnTo>
                    <a:pt x="32791" y="161785"/>
                  </a:lnTo>
                  <a:lnTo>
                    <a:pt x="321519" y="161785"/>
                  </a:lnTo>
                  <a:lnTo>
                    <a:pt x="320976" y="160608"/>
                  </a:lnTo>
                  <a:lnTo>
                    <a:pt x="316822" y="157027"/>
                  </a:lnTo>
                  <a:lnTo>
                    <a:pt x="320976" y="153446"/>
                  </a:lnTo>
                  <a:lnTo>
                    <a:pt x="321519" y="152269"/>
                  </a:lnTo>
                  <a:lnTo>
                    <a:pt x="32791" y="152269"/>
                  </a:lnTo>
                  <a:lnTo>
                    <a:pt x="28534" y="148010"/>
                  </a:lnTo>
                  <a:lnTo>
                    <a:pt x="28534" y="89914"/>
                  </a:lnTo>
                  <a:lnTo>
                    <a:pt x="32791" y="85651"/>
                  </a:lnTo>
                  <a:lnTo>
                    <a:pt x="321519" y="85651"/>
                  </a:lnTo>
                  <a:lnTo>
                    <a:pt x="320976" y="84473"/>
                  </a:lnTo>
                  <a:lnTo>
                    <a:pt x="316822" y="80892"/>
                  </a:lnTo>
                  <a:lnTo>
                    <a:pt x="320976" y="77312"/>
                  </a:lnTo>
                  <a:lnTo>
                    <a:pt x="321519" y="76134"/>
                  </a:lnTo>
                  <a:lnTo>
                    <a:pt x="32791" y="76134"/>
                  </a:lnTo>
                  <a:lnTo>
                    <a:pt x="28534" y="71875"/>
                  </a:lnTo>
                  <a:lnTo>
                    <a:pt x="28534" y="13779"/>
                  </a:lnTo>
                  <a:lnTo>
                    <a:pt x="32790" y="9516"/>
                  </a:lnTo>
                  <a:lnTo>
                    <a:pt x="320478" y="9516"/>
                  </a:lnTo>
                  <a:lnTo>
                    <a:pt x="317821" y="5574"/>
                  </a:lnTo>
                  <a:lnTo>
                    <a:pt x="311775" y="1495"/>
                  </a:lnTo>
                  <a:lnTo>
                    <a:pt x="304370" y="0"/>
                  </a:lnTo>
                  <a:close/>
                </a:path>
                <a:path w="342900" h="328929">
                  <a:moveTo>
                    <a:pt x="321519" y="161785"/>
                  </a:moveTo>
                  <a:lnTo>
                    <a:pt x="309625" y="161785"/>
                  </a:lnTo>
                  <a:lnTo>
                    <a:pt x="313882" y="166048"/>
                  </a:lnTo>
                  <a:lnTo>
                    <a:pt x="313882" y="224144"/>
                  </a:lnTo>
                  <a:lnTo>
                    <a:pt x="309625" y="228403"/>
                  </a:lnTo>
                  <a:lnTo>
                    <a:pt x="320478" y="228403"/>
                  </a:lnTo>
                  <a:lnTo>
                    <a:pt x="321898" y="226295"/>
                  </a:lnTo>
                  <a:lnTo>
                    <a:pt x="323393" y="218886"/>
                  </a:lnTo>
                  <a:lnTo>
                    <a:pt x="323377" y="165814"/>
                  </a:lnTo>
                  <a:lnTo>
                    <a:pt x="321519" y="161785"/>
                  </a:lnTo>
                  <a:close/>
                </a:path>
                <a:path w="342900" h="328929">
                  <a:moveTo>
                    <a:pt x="321519" y="85651"/>
                  </a:moveTo>
                  <a:lnTo>
                    <a:pt x="309625" y="85651"/>
                  </a:lnTo>
                  <a:lnTo>
                    <a:pt x="313881" y="89914"/>
                  </a:lnTo>
                  <a:lnTo>
                    <a:pt x="313882" y="148010"/>
                  </a:lnTo>
                  <a:lnTo>
                    <a:pt x="309625" y="152269"/>
                  </a:lnTo>
                  <a:lnTo>
                    <a:pt x="321519" y="152269"/>
                  </a:lnTo>
                  <a:lnTo>
                    <a:pt x="323377" y="148240"/>
                  </a:lnTo>
                  <a:lnTo>
                    <a:pt x="323377" y="89680"/>
                  </a:lnTo>
                  <a:lnTo>
                    <a:pt x="321519" y="85651"/>
                  </a:lnTo>
                  <a:close/>
                </a:path>
                <a:path w="342900" h="328929">
                  <a:moveTo>
                    <a:pt x="320478" y="9516"/>
                  </a:moveTo>
                  <a:lnTo>
                    <a:pt x="309625" y="9516"/>
                  </a:lnTo>
                  <a:lnTo>
                    <a:pt x="313881" y="13779"/>
                  </a:lnTo>
                  <a:lnTo>
                    <a:pt x="313881" y="71875"/>
                  </a:lnTo>
                  <a:lnTo>
                    <a:pt x="309625" y="76134"/>
                  </a:lnTo>
                  <a:lnTo>
                    <a:pt x="321519" y="76134"/>
                  </a:lnTo>
                  <a:lnTo>
                    <a:pt x="323377" y="72105"/>
                  </a:lnTo>
                  <a:lnTo>
                    <a:pt x="323393" y="19033"/>
                  </a:lnTo>
                  <a:lnTo>
                    <a:pt x="321898" y="11624"/>
                  </a:lnTo>
                  <a:lnTo>
                    <a:pt x="320478" y="9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169142" y="3506616"/>
              <a:ext cx="342900" cy="328930"/>
            </a:xfrm>
            <a:custGeom>
              <a:avLst/>
              <a:gdLst/>
              <a:ahLst/>
              <a:cxnLst/>
              <a:rect l="l" t="t" r="r" b="b"/>
              <a:pathLst>
                <a:path w="342900" h="328929">
                  <a:moveTo>
                    <a:pt x="342416" y="299779"/>
                  </a:moveTo>
                  <a:lnTo>
                    <a:pt x="209254" y="299779"/>
                  </a:lnTo>
                  <a:lnTo>
                    <a:pt x="209254" y="280745"/>
                  </a:lnTo>
                  <a:lnTo>
                    <a:pt x="175964" y="280745"/>
                  </a:lnTo>
                  <a:lnTo>
                    <a:pt x="175964" y="237920"/>
                  </a:lnTo>
                  <a:lnTo>
                    <a:pt x="304370" y="237920"/>
                  </a:lnTo>
                  <a:lnTo>
                    <a:pt x="311775" y="236424"/>
                  </a:lnTo>
                  <a:lnTo>
                    <a:pt x="317821" y="232345"/>
                  </a:lnTo>
                  <a:lnTo>
                    <a:pt x="321898" y="226295"/>
                  </a:lnTo>
                  <a:lnTo>
                    <a:pt x="323393" y="218886"/>
                  </a:lnTo>
                  <a:lnTo>
                    <a:pt x="323393" y="171302"/>
                  </a:lnTo>
                  <a:lnTo>
                    <a:pt x="323377" y="165814"/>
                  </a:lnTo>
                  <a:lnTo>
                    <a:pt x="320976" y="160608"/>
                  </a:lnTo>
                  <a:lnTo>
                    <a:pt x="316822" y="157027"/>
                  </a:lnTo>
                  <a:lnTo>
                    <a:pt x="320976" y="153446"/>
                  </a:lnTo>
                  <a:lnTo>
                    <a:pt x="323377" y="148240"/>
                  </a:lnTo>
                  <a:lnTo>
                    <a:pt x="323393" y="142752"/>
                  </a:lnTo>
                  <a:lnTo>
                    <a:pt x="323393" y="95168"/>
                  </a:lnTo>
                  <a:lnTo>
                    <a:pt x="323377" y="89680"/>
                  </a:lnTo>
                  <a:lnTo>
                    <a:pt x="320976" y="84473"/>
                  </a:lnTo>
                  <a:lnTo>
                    <a:pt x="316822" y="80892"/>
                  </a:lnTo>
                  <a:lnTo>
                    <a:pt x="320976" y="77312"/>
                  </a:lnTo>
                  <a:lnTo>
                    <a:pt x="323377" y="72105"/>
                  </a:lnTo>
                  <a:lnTo>
                    <a:pt x="323393" y="66617"/>
                  </a:lnTo>
                  <a:lnTo>
                    <a:pt x="323393" y="19033"/>
                  </a:lnTo>
                  <a:lnTo>
                    <a:pt x="321898" y="11624"/>
                  </a:lnTo>
                  <a:lnTo>
                    <a:pt x="317821" y="5574"/>
                  </a:lnTo>
                  <a:lnTo>
                    <a:pt x="311775" y="1495"/>
                  </a:lnTo>
                  <a:lnTo>
                    <a:pt x="304370" y="0"/>
                  </a:lnTo>
                  <a:lnTo>
                    <a:pt x="38046" y="0"/>
                  </a:lnTo>
                  <a:lnTo>
                    <a:pt x="30641" y="1495"/>
                  </a:lnTo>
                  <a:lnTo>
                    <a:pt x="24594" y="5574"/>
                  </a:lnTo>
                  <a:lnTo>
                    <a:pt x="20517" y="11624"/>
                  </a:lnTo>
                  <a:lnTo>
                    <a:pt x="19022" y="19033"/>
                  </a:lnTo>
                  <a:lnTo>
                    <a:pt x="19022" y="66617"/>
                  </a:lnTo>
                  <a:lnTo>
                    <a:pt x="19038" y="72105"/>
                  </a:lnTo>
                  <a:lnTo>
                    <a:pt x="21440" y="77312"/>
                  </a:lnTo>
                  <a:lnTo>
                    <a:pt x="25593" y="80892"/>
                  </a:lnTo>
                  <a:lnTo>
                    <a:pt x="21440" y="84473"/>
                  </a:lnTo>
                  <a:lnTo>
                    <a:pt x="19038" y="89680"/>
                  </a:lnTo>
                  <a:lnTo>
                    <a:pt x="19023" y="95168"/>
                  </a:lnTo>
                  <a:lnTo>
                    <a:pt x="19023" y="142752"/>
                  </a:lnTo>
                  <a:lnTo>
                    <a:pt x="19038" y="148240"/>
                  </a:lnTo>
                  <a:lnTo>
                    <a:pt x="21440" y="153446"/>
                  </a:lnTo>
                  <a:lnTo>
                    <a:pt x="25593" y="157027"/>
                  </a:lnTo>
                  <a:lnTo>
                    <a:pt x="21440" y="160608"/>
                  </a:lnTo>
                  <a:lnTo>
                    <a:pt x="19038" y="165814"/>
                  </a:lnTo>
                  <a:lnTo>
                    <a:pt x="19023" y="171302"/>
                  </a:lnTo>
                  <a:lnTo>
                    <a:pt x="19023" y="218886"/>
                  </a:lnTo>
                  <a:lnTo>
                    <a:pt x="20518" y="226295"/>
                  </a:lnTo>
                  <a:lnTo>
                    <a:pt x="24594" y="232345"/>
                  </a:lnTo>
                  <a:lnTo>
                    <a:pt x="30641" y="236424"/>
                  </a:lnTo>
                  <a:lnTo>
                    <a:pt x="38046" y="237920"/>
                  </a:lnTo>
                  <a:lnTo>
                    <a:pt x="166452" y="237920"/>
                  </a:lnTo>
                  <a:lnTo>
                    <a:pt x="166452" y="280745"/>
                  </a:lnTo>
                  <a:lnTo>
                    <a:pt x="133162" y="280745"/>
                  </a:lnTo>
                  <a:lnTo>
                    <a:pt x="133162" y="299779"/>
                  </a:lnTo>
                  <a:lnTo>
                    <a:pt x="0" y="299779"/>
                  </a:lnTo>
                  <a:lnTo>
                    <a:pt x="0" y="309296"/>
                  </a:lnTo>
                  <a:lnTo>
                    <a:pt x="133162" y="309296"/>
                  </a:lnTo>
                  <a:lnTo>
                    <a:pt x="133162" y="328330"/>
                  </a:lnTo>
                  <a:lnTo>
                    <a:pt x="209254" y="328330"/>
                  </a:lnTo>
                  <a:lnTo>
                    <a:pt x="209254" y="309296"/>
                  </a:lnTo>
                  <a:lnTo>
                    <a:pt x="342416" y="309296"/>
                  </a:lnTo>
                  <a:lnTo>
                    <a:pt x="342416" y="299779"/>
                  </a:lnTo>
                  <a:close/>
                </a:path>
                <a:path w="342900" h="328929">
                  <a:moveTo>
                    <a:pt x="28534" y="66617"/>
                  </a:moveTo>
                  <a:lnTo>
                    <a:pt x="28534" y="19033"/>
                  </a:lnTo>
                  <a:lnTo>
                    <a:pt x="28534" y="13779"/>
                  </a:lnTo>
                  <a:lnTo>
                    <a:pt x="32790" y="9516"/>
                  </a:lnTo>
                  <a:lnTo>
                    <a:pt x="38046" y="9516"/>
                  </a:lnTo>
                  <a:lnTo>
                    <a:pt x="304370" y="9516"/>
                  </a:lnTo>
                  <a:lnTo>
                    <a:pt x="309625" y="9516"/>
                  </a:lnTo>
                  <a:lnTo>
                    <a:pt x="313881" y="13779"/>
                  </a:lnTo>
                  <a:lnTo>
                    <a:pt x="313881" y="19033"/>
                  </a:lnTo>
                  <a:lnTo>
                    <a:pt x="313881" y="66617"/>
                  </a:lnTo>
                  <a:lnTo>
                    <a:pt x="313881" y="71875"/>
                  </a:lnTo>
                  <a:lnTo>
                    <a:pt x="309625" y="76134"/>
                  </a:lnTo>
                  <a:lnTo>
                    <a:pt x="304370" y="76134"/>
                  </a:lnTo>
                  <a:lnTo>
                    <a:pt x="38046" y="76134"/>
                  </a:lnTo>
                  <a:lnTo>
                    <a:pt x="32791" y="76134"/>
                  </a:lnTo>
                  <a:lnTo>
                    <a:pt x="28534" y="71875"/>
                  </a:lnTo>
                  <a:lnTo>
                    <a:pt x="28534" y="66617"/>
                  </a:lnTo>
                  <a:close/>
                </a:path>
                <a:path w="342900" h="328929">
                  <a:moveTo>
                    <a:pt x="28534" y="142752"/>
                  </a:moveTo>
                  <a:lnTo>
                    <a:pt x="28534" y="95168"/>
                  </a:lnTo>
                  <a:lnTo>
                    <a:pt x="28534" y="89914"/>
                  </a:lnTo>
                  <a:lnTo>
                    <a:pt x="32791" y="85651"/>
                  </a:lnTo>
                  <a:lnTo>
                    <a:pt x="38046" y="85651"/>
                  </a:lnTo>
                  <a:lnTo>
                    <a:pt x="304370" y="85651"/>
                  </a:lnTo>
                  <a:lnTo>
                    <a:pt x="309625" y="85651"/>
                  </a:lnTo>
                  <a:lnTo>
                    <a:pt x="313881" y="89914"/>
                  </a:lnTo>
                  <a:lnTo>
                    <a:pt x="313881" y="95168"/>
                  </a:lnTo>
                  <a:lnTo>
                    <a:pt x="313881" y="142752"/>
                  </a:lnTo>
                  <a:lnTo>
                    <a:pt x="313882" y="148010"/>
                  </a:lnTo>
                  <a:lnTo>
                    <a:pt x="309625" y="152269"/>
                  </a:lnTo>
                  <a:lnTo>
                    <a:pt x="304370" y="152269"/>
                  </a:lnTo>
                  <a:lnTo>
                    <a:pt x="38046" y="152269"/>
                  </a:lnTo>
                  <a:lnTo>
                    <a:pt x="32791" y="152269"/>
                  </a:lnTo>
                  <a:lnTo>
                    <a:pt x="28534" y="148010"/>
                  </a:lnTo>
                  <a:lnTo>
                    <a:pt x="28534" y="142752"/>
                  </a:lnTo>
                  <a:close/>
                </a:path>
                <a:path w="342900" h="328929">
                  <a:moveTo>
                    <a:pt x="28534" y="218886"/>
                  </a:moveTo>
                  <a:lnTo>
                    <a:pt x="28534" y="171302"/>
                  </a:lnTo>
                  <a:lnTo>
                    <a:pt x="28534" y="166048"/>
                  </a:lnTo>
                  <a:lnTo>
                    <a:pt x="32791" y="161785"/>
                  </a:lnTo>
                  <a:lnTo>
                    <a:pt x="38046" y="161785"/>
                  </a:lnTo>
                  <a:lnTo>
                    <a:pt x="304370" y="161785"/>
                  </a:lnTo>
                  <a:lnTo>
                    <a:pt x="309625" y="161785"/>
                  </a:lnTo>
                  <a:lnTo>
                    <a:pt x="313882" y="166048"/>
                  </a:lnTo>
                  <a:lnTo>
                    <a:pt x="313882" y="171302"/>
                  </a:lnTo>
                  <a:lnTo>
                    <a:pt x="313882" y="218886"/>
                  </a:lnTo>
                  <a:lnTo>
                    <a:pt x="313882" y="224144"/>
                  </a:lnTo>
                  <a:lnTo>
                    <a:pt x="309625" y="228403"/>
                  </a:lnTo>
                  <a:lnTo>
                    <a:pt x="304370" y="228403"/>
                  </a:lnTo>
                  <a:lnTo>
                    <a:pt x="38046" y="228403"/>
                  </a:lnTo>
                  <a:lnTo>
                    <a:pt x="32791" y="228403"/>
                  </a:lnTo>
                  <a:lnTo>
                    <a:pt x="28534" y="224144"/>
                  </a:lnTo>
                  <a:lnTo>
                    <a:pt x="28534" y="218886"/>
                  </a:lnTo>
                  <a:close/>
                </a:path>
                <a:path w="342900" h="328929">
                  <a:moveTo>
                    <a:pt x="199743" y="318813"/>
                  </a:moveTo>
                  <a:lnTo>
                    <a:pt x="142673" y="318813"/>
                  </a:lnTo>
                  <a:lnTo>
                    <a:pt x="142673" y="290262"/>
                  </a:lnTo>
                  <a:lnTo>
                    <a:pt x="199743" y="290262"/>
                  </a:lnTo>
                  <a:lnTo>
                    <a:pt x="199743" y="318813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226211" y="353992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762" y="0"/>
                  </a:moveTo>
                  <a:lnTo>
                    <a:pt x="4260" y="0"/>
                  </a:lnTo>
                  <a:lnTo>
                    <a:pt x="0" y="4262"/>
                  </a:lnTo>
                  <a:lnTo>
                    <a:pt x="0" y="14774"/>
                  </a:lnTo>
                  <a:lnTo>
                    <a:pt x="4260" y="19033"/>
                  </a:lnTo>
                  <a:lnTo>
                    <a:pt x="14762" y="19033"/>
                  </a:lnTo>
                  <a:lnTo>
                    <a:pt x="19023" y="14774"/>
                  </a:lnTo>
                  <a:lnTo>
                    <a:pt x="19023" y="9516"/>
                  </a:lnTo>
                  <a:lnTo>
                    <a:pt x="19023" y="4262"/>
                  </a:lnTo>
                  <a:lnTo>
                    <a:pt x="14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226211" y="353992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23" y="9516"/>
                  </a:moveTo>
                  <a:lnTo>
                    <a:pt x="19023" y="14774"/>
                  </a:lnTo>
                  <a:lnTo>
                    <a:pt x="14762" y="19033"/>
                  </a:lnTo>
                  <a:lnTo>
                    <a:pt x="9511" y="19033"/>
                  </a:lnTo>
                  <a:lnTo>
                    <a:pt x="4260" y="19033"/>
                  </a:lnTo>
                  <a:lnTo>
                    <a:pt x="0" y="14774"/>
                  </a:lnTo>
                  <a:lnTo>
                    <a:pt x="0" y="9516"/>
                  </a:lnTo>
                  <a:lnTo>
                    <a:pt x="0" y="4262"/>
                  </a:lnTo>
                  <a:lnTo>
                    <a:pt x="4260" y="0"/>
                  </a:lnTo>
                  <a:lnTo>
                    <a:pt x="9511" y="0"/>
                  </a:lnTo>
                  <a:lnTo>
                    <a:pt x="14762" y="0"/>
                  </a:lnTo>
                  <a:lnTo>
                    <a:pt x="19023" y="4262"/>
                  </a:lnTo>
                  <a:lnTo>
                    <a:pt x="19023" y="9516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273769" y="353992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762" y="0"/>
                  </a:moveTo>
                  <a:lnTo>
                    <a:pt x="4260" y="0"/>
                  </a:lnTo>
                  <a:lnTo>
                    <a:pt x="0" y="4262"/>
                  </a:lnTo>
                  <a:lnTo>
                    <a:pt x="0" y="14774"/>
                  </a:lnTo>
                  <a:lnTo>
                    <a:pt x="4260" y="19033"/>
                  </a:lnTo>
                  <a:lnTo>
                    <a:pt x="14762" y="19033"/>
                  </a:lnTo>
                  <a:lnTo>
                    <a:pt x="19023" y="14774"/>
                  </a:lnTo>
                  <a:lnTo>
                    <a:pt x="19023" y="9516"/>
                  </a:lnTo>
                  <a:lnTo>
                    <a:pt x="19023" y="4262"/>
                  </a:lnTo>
                  <a:lnTo>
                    <a:pt x="14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273769" y="353992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23" y="9516"/>
                  </a:moveTo>
                  <a:lnTo>
                    <a:pt x="19023" y="14774"/>
                  </a:lnTo>
                  <a:lnTo>
                    <a:pt x="14762" y="19033"/>
                  </a:lnTo>
                  <a:lnTo>
                    <a:pt x="9511" y="19033"/>
                  </a:lnTo>
                  <a:lnTo>
                    <a:pt x="4260" y="19033"/>
                  </a:lnTo>
                  <a:lnTo>
                    <a:pt x="0" y="14774"/>
                  </a:lnTo>
                  <a:lnTo>
                    <a:pt x="0" y="9516"/>
                  </a:lnTo>
                  <a:lnTo>
                    <a:pt x="0" y="4262"/>
                  </a:lnTo>
                  <a:lnTo>
                    <a:pt x="4260" y="0"/>
                  </a:lnTo>
                  <a:lnTo>
                    <a:pt x="9511" y="0"/>
                  </a:lnTo>
                  <a:lnTo>
                    <a:pt x="14762" y="0"/>
                  </a:lnTo>
                  <a:lnTo>
                    <a:pt x="19023" y="4262"/>
                  </a:lnTo>
                  <a:lnTo>
                    <a:pt x="19023" y="9516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321327" y="353992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762" y="0"/>
                  </a:moveTo>
                  <a:lnTo>
                    <a:pt x="4260" y="0"/>
                  </a:lnTo>
                  <a:lnTo>
                    <a:pt x="0" y="4262"/>
                  </a:lnTo>
                  <a:lnTo>
                    <a:pt x="0" y="14774"/>
                  </a:lnTo>
                  <a:lnTo>
                    <a:pt x="4260" y="19033"/>
                  </a:lnTo>
                  <a:lnTo>
                    <a:pt x="14762" y="19033"/>
                  </a:lnTo>
                  <a:lnTo>
                    <a:pt x="19023" y="14774"/>
                  </a:lnTo>
                  <a:lnTo>
                    <a:pt x="19023" y="9516"/>
                  </a:lnTo>
                  <a:lnTo>
                    <a:pt x="19023" y="4262"/>
                  </a:lnTo>
                  <a:lnTo>
                    <a:pt x="14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321327" y="353992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23" y="9516"/>
                  </a:moveTo>
                  <a:lnTo>
                    <a:pt x="19023" y="14774"/>
                  </a:lnTo>
                  <a:lnTo>
                    <a:pt x="14762" y="19033"/>
                  </a:lnTo>
                  <a:lnTo>
                    <a:pt x="9511" y="19033"/>
                  </a:lnTo>
                  <a:lnTo>
                    <a:pt x="4260" y="19033"/>
                  </a:lnTo>
                  <a:lnTo>
                    <a:pt x="0" y="14774"/>
                  </a:lnTo>
                  <a:lnTo>
                    <a:pt x="0" y="9516"/>
                  </a:lnTo>
                  <a:lnTo>
                    <a:pt x="0" y="4262"/>
                  </a:lnTo>
                  <a:lnTo>
                    <a:pt x="4260" y="0"/>
                  </a:lnTo>
                  <a:lnTo>
                    <a:pt x="9511" y="0"/>
                  </a:lnTo>
                  <a:lnTo>
                    <a:pt x="14762" y="0"/>
                  </a:lnTo>
                  <a:lnTo>
                    <a:pt x="19023" y="4262"/>
                  </a:lnTo>
                  <a:lnTo>
                    <a:pt x="19023" y="9516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226211" y="36160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762" y="0"/>
                  </a:moveTo>
                  <a:lnTo>
                    <a:pt x="4260" y="0"/>
                  </a:lnTo>
                  <a:lnTo>
                    <a:pt x="0" y="4262"/>
                  </a:lnTo>
                  <a:lnTo>
                    <a:pt x="0" y="14774"/>
                  </a:lnTo>
                  <a:lnTo>
                    <a:pt x="4260" y="19033"/>
                  </a:lnTo>
                  <a:lnTo>
                    <a:pt x="14762" y="19033"/>
                  </a:lnTo>
                  <a:lnTo>
                    <a:pt x="19023" y="14774"/>
                  </a:lnTo>
                  <a:lnTo>
                    <a:pt x="19023" y="9516"/>
                  </a:lnTo>
                  <a:lnTo>
                    <a:pt x="19023" y="4262"/>
                  </a:lnTo>
                  <a:lnTo>
                    <a:pt x="14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226211" y="36160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23" y="9516"/>
                  </a:moveTo>
                  <a:lnTo>
                    <a:pt x="19023" y="14774"/>
                  </a:lnTo>
                  <a:lnTo>
                    <a:pt x="14762" y="19033"/>
                  </a:lnTo>
                  <a:lnTo>
                    <a:pt x="9511" y="19033"/>
                  </a:lnTo>
                  <a:lnTo>
                    <a:pt x="4260" y="19033"/>
                  </a:lnTo>
                  <a:lnTo>
                    <a:pt x="0" y="14774"/>
                  </a:lnTo>
                  <a:lnTo>
                    <a:pt x="0" y="9516"/>
                  </a:lnTo>
                  <a:lnTo>
                    <a:pt x="0" y="4262"/>
                  </a:lnTo>
                  <a:lnTo>
                    <a:pt x="4260" y="0"/>
                  </a:lnTo>
                  <a:lnTo>
                    <a:pt x="9511" y="0"/>
                  </a:lnTo>
                  <a:lnTo>
                    <a:pt x="14762" y="0"/>
                  </a:lnTo>
                  <a:lnTo>
                    <a:pt x="19023" y="4262"/>
                  </a:lnTo>
                  <a:lnTo>
                    <a:pt x="19023" y="9516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273769" y="36160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762" y="0"/>
                  </a:moveTo>
                  <a:lnTo>
                    <a:pt x="4260" y="0"/>
                  </a:lnTo>
                  <a:lnTo>
                    <a:pt x="0" y="4262"/>
                  </a:lnTo>
                  <a:lnTo>
                    <a:pt x="0" y="14774"/>
                  </a:lnTo>
                  <a:lnTo>
                    <a:pt x="4260" y="19033"/>
                  </a:lnTo>
                  <a:lnTo>
                    <a:pt x="14762" y="19033"/>
                  </a:lnTo>
                  <a:lnTo>
                    <a:pt x="19023" y="14774"/>
                  </a:lnTo>
                  <a:lnTo>
                    <a:pt x="19023" y="9516"/>
                  </a:lnTo>
                  <a:lnTo>
                    <a:pt x="19023" y="4262"/>
                  </a:lnTo>
                  <a:lnTo>
                    <a:pt x="14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273769" y="36160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23" y="9516"/>
                  </a:moveTo>
                  <a:lnTo>
                    <a:pt x="19023" y="14774"/>
                  </a:lnTo>
                  <a:lnTo>
                    <a:pt x="14762" y="19033"/>
                  </a:lnTo>
                  <a:lnTo>
                    <a:pt x="9511" y="19033"/>
                  </a:lnTo>
                  <a:lnTo>
                    <a:pt x="4260" y="19033"/>
                  </a:lnTo>
                  <a:lnTo>
                    <a:pt x="0" y="14774"/>
                  </a:lnTo>
                  <a:lnTo>
                    <a:pt x="0" y="9516"/>
                  </a:lnTo>
                  <a:lnTo>
                    <a:pt x="0" y="4262"/>
                  </a:lnTo>
                  <a:lnTo>
                    <a:pt x="4260" y="0"/>
                  </a:lnTo>
                  <a:lnTo>
                    <a:pt x="9511" y="0"/>
                  </a:lnTo>
                  <a:lnTo>
                    <a:pt x="14762" y="0"/>
                  </a:lnTo>
                  <a:lnTo>
                    <a:pt x="19023" y="4262"/>
                  </a:lnTo>
                  <a:lnTo>
                    <a:pt x="19023" y="9516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321327" y="36160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762" y="0"/>
                  </a:moveTo>
                  <a:lnTo>
                    <a:pt x="4260" y="0"/>
                  </a:lnTo>
                  <a:lnTo>
                    <a:pt x="0" y="4262"/>
                  </a:lnTo>
                  <a:lnTo>
                    <a:pt x="0" y="14774"/>
                  </a:lnTo>
                  <a:lnTo>
                    <a:pt x="4260" y="19033"/>
                  </a:lnTo>
                  <a:lnTo>
                    <a:pt x="14762" y="19033"/>
                  </a:lnTo>
                  <a:lnTo>
                    <a:pt x="19023" y="14774"/>
                  </a:lnTo>
                  <a:lnTo>
                    <a:pt x="19023" y="9516"/>
                  </a:lnTo>
                  <a:lnTo>
                    <a:pt x="19023" y="4262"/>
                  </a:lnTo>
                  <a:lnTo>
                    <a:pt x="14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321327" y="36160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23" y="9516"/>
                  </a:moveTo>
                  <a:lnTo>
                    <a:pt x="19023" y="14774"/>
                  </a:lnTo>
                  <a:lnTo>
                    <a:pt x="14762" y="19033"/>
                  </a:lnTo>
                  <a:lnTo>
                    <a:pt x="9511" y="19033"/>
                  </a:lnTo>
                  <a:lnTo>
                    <a:pt x="4260" y="19033"/>
                  </a:lnTo>
                  <a:lnTo>
                    <a:pt x="0" y="14774"/>
                  </a:lnTo>
                  <a:lnTo>
                    <a:pt x="0" y="9516"/>
                  </a:lnTo>
                  <a:lnTo>
                    <a:pt x="0" y="4262"/>
                  </a:lnTo>
                  <a:lnTo>
                    <a:pt x="4260" y="0"/>
                  </a:lnTo>
                  <a:lnTo>
                    <a:pt x="9511" y="0"/>
                  </a:lnTo>
                  <a:lnTo>
                    <a:pt x="14762" y="0"/>
                  </a:lnTo>
                  <a:lnTo>
                    <a:pt x="19023" y="4262"/>
                  </a:lnTo>
                  <a:lnTo>
                    <a:pt x="19023" y="9516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226211" y="369219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762" y="0"/>
                  </a:moveTo>
                  <a:lnTo>
                    <a:pt x="4260" y="0"/>
                  </a:lnTo>
                  <a:lnTo>
                    <a:pt x="0" y="4262"/>
                  </a:lnTo>
                  <a:lnTo>
                    <a:pt x="0" y="14774"/>
                  </a:lnTo>
                  <a:lnTo>
                    <a:pt x="4260" y="19033"/>
                  </a:lnTo>
                  <a:lnTo>
                    <a:pt x="14762" y="19033"/>
                  </a:lnTo>
                  <a:lnTo>
                    <a:pt x="19023" y="14774"/>
                  </a:lnTo>
                  <a:lnTo>
                    <a:pt x="19023" y="9516"/>
                  </a:lnTo>
                  <a:lnTo>
                    <a:pt x="19023" y="4262"/>
                  </a:lnTo>
                  <a:lnTo>
                    <a:pt x="14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226211" y="369219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23" y="9516"/>
                  </a:moveTo>
                  <a:lnTo>
                    <a:pt x="19023" y="14774"/>
                  </a:lnTo>
                  <a:lnTo>
                    <a:pt x="14762" y="19033"/>
                  </a:lnTo>
                  <a:lnTo>
                    <a:pt x="9511" y="19033"/>
                  </a:lnTo>
                  <a:lnTo>
                    <a:pt x="4260" y="19033"/>
                  </a:lnTo>
                  <a:lnTo>
                    <a:pt x="0" y="14774"/>
                  </a:lnTo>
                  <a:lnTo>
                    <a:pt x="0" y="9516"/>
                  </a:lnTo>
                  <a:lnTo>
                    <a:pt x="0" y="4262"/>
                  </a:lnTo>
                  <a:lnTo>
                    <a:pt x="4260" y="0"/>
                  </a:lnTo>
                  <a:lnTo>
                    <a:pt x="9511" y="0"/>
                  </a:lnTo>
                  <a:lnTo>
                    <a:pt x="14762" y="0"/>
                  </a:lnTo>
                  <a:lnTo>
                    <a:pt x="19023" y="4262"/>
                  </a:lnTo>
                  <a:lnTo>
                    <a:pt x="19023" y="9516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273769" y="369219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762" y="0"/>
                  </a:moveTo>
                  <a:lnTo>
                    <a:pt x="4260" y="0"/>
                  </a:lnTo>
                  <a:lnTo>
                    <a:pt x="0" y="4262"/>
                  </a:lnTo>
                  <a:lnTo>
                    <a:pt x="0" y="14774"/>
                  </a:lnTo>
                  <a:lnTo>
                    <a:pt x="4260" y="19033"/>
                  </a:lnTo>
                  <a:lnTo>
                    <a:pt x="14762" y="19033"/>
                  </a:lnTo>
                  <a:lnTo>
                    <a:pt x="19023" y="14774"/>
                  </a:lnTo>
                  <a:lnTo>
                    <a:pt x="19023" y="9516"/>
                  </a:lnTo>
                  <a:lnTo>
                    <a:pt x="19023" y="4262"/>
                  </a:lnTo>
                  <a:lnTo>
                    <a:pt x="14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273769" y="369219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23" y="9516"/>
                  </a:moveTo>
                  <a:lnTo>
                    <a:pt x="19023" y="14774"/>
                  </a:lnTo>
                  <a:lnTo>
                    <a:pt x="14762" y="19033"/>
                  </a:lnTo>
                  <a:lnTo>
                    <a:pt x="9511" y="19033"/>
                  </a:lnTo>
                  <a:lnTo>
                    <a:pt x="4260" y="19033"/>
                  </a:lnTo>
                  <a:lnTo>
                    <a:pt x="0" y="14774"/>
                  </a:lnTo>
                  <a:lnTo>
                    <a:pt x="0" y="9516"/>
                  </a:lnTo>
                  <a:lnTo>
                    <a:pt x="0" y="4262"/>
                  </a:lnTo>
                  <a:lnTo>
                    <a:pt x="4260" y="0"/>
                  </a:lnTo>
                  <a:lnTo>
                    <a:pt x="9511" y="0"/>
                  </a:lnTo>
                  <a:lnTo>
                    <a:pt x="14762" y="0"/>
                  </a:lnTo>
                  <a:lnTo>
                    <a:pt x="19023" y="4262"/>
                  </a:lnTo>
                  <a:lnTo>
                    <a:pt x="19023" y="9516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321327" y="369219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762" y="0"/>
                  </a:moveTo>
                  <a:lnTo>
                    <a:pt x="4260" y="0"/>
                  </a:lnTo>
                  <a:lnTo>
                    <a:pt x="0" y="4262"/>
                  </a:lnTo>
                  <a:lnTo>
                    <a:pt x="0" y="14774"/>
                  </a:lnTo>
                  <a:lnTo>
                    <a:pt x="4260" y="19033"/>
                  </a:lnTo>
                  <a:lnTo>
                    <a:pt x="14762" y="19033"/>
                  </a:lnTo>
                  <a:lnTo>
                    <a:pt x="19023" y="14774"/>
                  </a:lnTo>
                  <a:lnTo>
                    <a:pt x="19023" y="9516"/>
                  </a:lnTo>
                  <a:lnTo>
                    <a:pt x="19023" y="4262"/>
                  </a:lnTo>
                  <a:lnTo>
                    <a:pt x="14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321327" y="369219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23" y="9516"/>
                  </a:moveTo>
                  <a:lnTo>
                    <a:pt x="19023" y="14774"/>
                  </a:lnTo>
                  <a:lnTo>
                    <a:pt x="14762" y="19033"/>
                  </a:lnTo>
                  <a:lnTo>
                    <a:pt x="9511" y="19033"/>
                  </a:lnTo>
                  <a:lnTo>
                    <a:pt x="4260" y="19033"/>
                  </a:lnTo>
                  <a:lnTo>
                    <a:pt x="0" y="14774"/>
                  </a:lnTo>
                  <a:lnTo>
                    <a:pt x="0" y="9516"/>
                  </a:lnTo>
                  <a:lnTo>
                    <a:pt x="0" y="4262"/>
                  </a:lnTo>
                  <a:lnTo>
                    <a:pt x="4260" y="0"/>
                  </a:lnTo>
                  <a:lnTo>
                    <a:pt x="9511" y="0"/>
                  </a:lnTo>
                  <a:lnTo>
                    <a:pt x="14762" y="0"/>
                  </a:lnTo>
                  <a:lnTo>
                    <a:pt x="19023" y="4262"/>
                  </a:lnTo>
                  <a:lnTo>
                    <a:pt x="19023" y="9516"/>
                  </a:lnTo>
                  <a:close/>
                </a:path>
              </a:pathLst>
            </a:custGeom>
            <a:ln w="126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646047" y="2700654"/>
            <a:ext cx="22504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10"/>
              <a:t> </a:t>
            </a:r>
            <a:r>
              <a:rPr dirty="0" spc="-40"/>
              <a:t>can</a:t>
            </a:r>
            <a:r>
              <a:rPr dirty="0" spc="5"/>
              <a:t> </a:t>
            </a:r>
            <a:r>
              <a:rPr dirty="0"/>
              <a:t>we</a:t>
            </a:r>
            <a:r>
              <a:rPr dirty="0" spc="-20"/>
              <a:t> </a:t>
            </a:r>
            <a:r>
              <a:rPr dirty="0" spc="-10"/>
              <a:t>achieve </a:t>
            </a:r>
            <a:r>
              <a:rPr dirty="0"/>
              <a:t>this</a:t>
            </a:r>
            <a:r>
              <a:rPr dirty="0" spc="-5"/>
              <a:t> </a:t>
            </a:r>
            <a:r>
              <a:rPr dirty="0"/>
              <a:t>using</a:t>
            </a:r>
            <a:r>
              <a:rPr dirty="0" spc="25"/>
              <a:t> </a:t>
            </a:r>
            <a:r>
              <a:rPr dirty="0" spc="-175"/>
              <a:t>GCP</a:t>
            </a:r>
            <a:r>
              <a:rPr dirty="0" spc="20"/>
              <a:t> </a:t>
            </a:r>
            <a:r>
              <a:rPr dirty="0" spc="-40"/>
              <a:t>Cloud?</a:t>
            </a:r>
          </a:p>
        </p:txBody>
      </p:sp>
      <p:sp>
        <p:nvSpPr>
          <p:cNvPr id="43" name="object 4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170163" y="4238244"/>
              <a:ext cx="655320" cy="765175"/>
            </a:xfrm>
            <a:custGeom>
              <a:avLst/>
              <a:gdLst/>
              <a:ahLst/>
              <a:cxnLst/>
              <a:rect l="l" t="t" r="r" b="b"/>
              <a:pathLst>
                <a:path w="655320" h="765175">
                  <a:moveTo>
                    <a:pt x="655320" y="0"/>
                  </a:moveTo>
                  <a:lnTo>
                    <a:pt x="0" y="0"/>
                  </a:lnTo>
                  <a:lnTo>
                    <a:pt x="0" y="765047"/>
                  </a:lnTo>
                  <a:lnTo>
                    <a:pt x="655320" y="765047"/>
                  </a:lnTo>
                  <a:lnTo>
                    <a:pt x="655320" y="0"/>
                  </a:lnTo>
                  <a:close/>
                </a:path>
              </a:pathLst>
            </a:custGeom>
            <a:solidFill>
              <a:srgbClr val="DF4E58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900671" y="3971544"/>
              <a:ext cx="745490" cy="817880"/>
            </a:xfrm>
            <a:custGeom>
              <a:avLst/>
              <a:gdLst/>
              <a:ahLst/>
              <a:cxnLst/>
              <a:rect l="l" t="t" r="r" b="b"/>
              <a:pathLst>
                <a:path w="745490" h="817879">
                  <a:moveTo>
                    <a:pt x="745235" y="817625"/>
                  </a:moveTo>
                  <a:lnTo>
                    <a:pt x="212217" y="817625"/>
                  </a:lnTo>
                  <a:lnTo>
                    <a:pt x="212217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263631" y="250698"/>
            <a:ext cx="12960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Exploring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instance</a:t>
            </a:r>
            <a:r>
              <a:rPr dirty="0" sz="1000" spc="-10">
                <a:latin typeface="Calibri"/>
                <a:cs typeface="Calibri"/>
              </a:rPr>
              <a:t> group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170164" y="4226052"/>
            <a:ext cx="655320" cy="780415"/>
          </a:xfrm>
          <a:prstGeom prst="rect">
            <a:avLst/>
          </a:prstGeom>
          <a:ln w="9525">
            <a:solidFill>
              <a:srgbClr val="6078E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00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</a:pPr>
            <a:r>
              <a:rPr dirty="0" sz="1000" spc="-20">
                <a:solidFill>
                  <a:srgbClr val="6078E9"/>
                </a:solidFill>
                <a:latin typeface="Microsoft Sans Serif"/>
                <a:cs typeface="Microsoft Sans Serif"/>
              </a:rPr>
              <a:t>VM01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303054" y="4304010"/>
            <a:ext cx="396240" cy="395605"/>
            <a:chOff x="8303054" y="4304010"/>
            <a:chExt cx="396240" cy="395605"/>
          </a:xfrm>
        </p:grpSpPr>
        <p:sp>
          <p:nvSpPr>
            <p:cNvPr id="11" name="object 11" descr=""/>
            <p:cNvSpPr/>
            <p:nvPr/>
          </p:nvSpPr>
          <p:spPr>
            <a:xfrm>
              <a:off x="8303044" y="4304017"/>
              <a:ext cx="396240" cy="395605"/>
            </a:xfrm>
            <a:custGeom>
              <a:avLst/>
              <a:gdLst/>
              <a:ahLst/>
              <a:cxnLst/>
              <a:rect l="l" t="t" r="r" b="b"/>
              <a:pathLst>
                <a:path w="396240" h="395604">
                  <a:moveTo>
                    <a:pt x="257492" y="138391"/>
                  </a:moveTo>
                  <a:lnTo>
                    <a:pt x="138645" y="138391"/>
                  </a:lnTo>
                  <a:lnTo>
                    <a:pt x="138645" y="257022"/>
                  </a:lnTo>
                  <a:lnTo>
                    <a:pt x="257492" y="257022"/>
                  </a:lnTo>
                  <a:lnTo>
                    <a:pt x="257492" y="138391"/>
                  </a:lnTo>
                  <a:close/>
                </a:path>
                <a:path w="396240" h="395604">
                  <a:moveTo>
                    <a:pt x="396138" y="98856"/>
                  </a:moveTo>
                  <a:lnTo>
                    <a:pt x="336715" y="98856"/>
                  </a:lnTo>
                  <a:lnTo>
                    <a:pt x="336715" y="59309"/>
                  </a:lnTo>
                  <a:lnTo>
                    <a:pt x="297103" y="59309"/>
                  </a:lnTo>
                  <a:lnTo>
                    <a:pt x="297103" y="98856"/>
                  </a:lnTo>
                  <a:lnTo>
                    <a:pt x="297103" y="296557"/>
                  </a:lnTo>
                  <a:lnTo>
                    <a:pt x="99034" y="296557"/>
                  </a:lnTo>
                  <a:lnTo>
                    <a:pt x="99034" y="98856"/>
                  </a:lnTo>
                  <a:lnTo>
                    <a:pt x="297103" y="98856"/>
                  </a:lnTo>
                  <a:lnTo>
                    <a:pt x="297103" y="59309"/>
                  </a:lnTo>
                  <a:lnTo>
                    <a:pt x="297103" y="0"/>
                  </a:lnTo>
                  <a:lnTo>
                    <a:pt x="257492" y="0"/>
                  </a:lnTo>
                  <a:lnTo>
                    <a:pt x="257492" y="59309"/>
                  </a:lnTo>
                  <a:lnTo>
                    <a:pt x="217881" y="59309"/>
                  </a:lnTo>
                  <a:lnTo>
                    <a:pt x="217881" y="0"/>
                  </a:lnTo>
                  <a:lnTo>
                    <a:pt x="178257" y="0"/>
                  </a:lnTo>
                  <a:lnTo>
                    <a:pt x="178257" y="59309"/>
                  </a:lnTo>
                  <a:lnTo>
                    <a:pt x="138645" y="59309"/>
                  </a:lnTo>
                  <a:lnTo>
                    <a:pt x="138645" y="0"/>
                  </a:lnTo>
                  <a:lnTo>
                    <a:pt x="99034" y="0"/>
                  </a:lnTo>
                  <a:lnTo>
                    <a:pt x="99034" y="59309"/>
                  </a:lnTo>
                  <a:lnTo>
                    <a:pt x="59423" y="59309"/>
                  </a:lnTo>
                  <a:lnTo>
                    <a:pt x="59423" y="98856"/>
                  </a:lnTo>
                  <a:lnTo>
                    <a:pt x="0" y="98856"/>
                  </a:lnTo>
                  <a:lnTo>
                    <a:pt x="0" y="138391"/>
                  </a:lnTo>
                  <a:lnTo>
                    <a:pt x="59423" y="138391"/>
                  </a:lnTo>
                  <a:lnTo>
                    <a:pt x="59423" y="177939"/>
                  </a:lnTo>
                  <a:lnTo>
                    <a:pt x="0" y="177939"/>
                  </a:lnTo>
                  <a:lnTo>
                    <a:pt x="0" y="217474"/>
                  </a:lnTo>
                  <a:lnTo>
                    <a:pt x="59423" y="217474"/>
                  </a:lnTo>
                  <a:lnTo>
                    <a:pt x="59423" y="257022"/>
                  </a:lnTo>
                  <a:lnTo>
                    <a:pt x="0" y="257022"/>
                  </a:lnTo>
                  <a:lnTo>
                    <a:pt x="0" y="296557"/>
                  </a:lnTo>
                  <a:lnTo>
                    <a:pt x="59423" y="296557"/>
                  </a:lnTo>
                  <a:lnTo>
                    <a:pt x="59423" y="336105"/>
                  </a:lnTo>
                  <a:lnTo>
                    <a:pt x="99034" y="336105"/>
                  </a:lnTo>
                  <a:lnTo>
                    <a:pt x="99034" y="395414"/>
                  </a:lnTo>
                  <a:lnTo>
                    <a:pt x="138645" y="395414"/>
                  </a:lnTo>
                  <a:lnTo>
                    <a:pt x="138645" y="336105"/>
                  </a:lnTo>
                  <a:lnTo>
                    <a:pt x="178269" y="336105"/>
                  </a:lnTo>
                  <a:lnTo>
                    <a:pt x="178269" y="395414"/>
                  </a:lnTo>
                  <a:lnTo>
                    <a:pt x="217881" y="395414"/>
                  </a:lnTo>
                  <a:lnTo>
                    <a:pt x="217881" y="336105"/>
                  </a:lnTo>
                  <a:lnTo>
                    <a:pt x="257492" y="336105"/>
                  </a:lnTo>
                  <a:lnTo>
                    <a:pt x="257492" y="395414"/>
                  </a:lnTo>
                  <a:lnTo>
                    <a:pt x="297103" y="395414"/>
                  </a:lnTo>
                  <a:lnTo>
                    <a:pt x="297103" y="336105"/>
                  </a:lnTo>
                  <a:lnTo>
                    <a:pt x="336715" y="336105"/>
                  </a:lnTo>
                  <a:lnTo>
                    <a:pt x="336715" y="296557"/>
                  </a:lnTo>
                  <a:lnTo>
                    <a:pt x="396138" y="296557"/>
                  </a:lnTo>
                  <a:lnTo>
                    <a:pt x="396138" y="257022"/>
                  </a:lnTo>
                  <a:lnTo>
                    <a:pt x="336715" y="257022"/>
                  </a:lnTo>
                  <a:lnTo>
                    <a:pt x="336715" y="217474"/>
                  </a:lnTo>
                  <a:lnTo>
                    <a:pt x="396138" y="217474"/>
                  </a:lnTo>
                  <a:lnTo>
                    <a:pt x="396138" y="177939"/>
                  </a:lnTo>
                  <a:lnTo>
                    <a:pt x="336715" y="177939"/>
                  </a:lnTo>
                  <a:lnTo>
                    <a:pt x="336715" y="138391"/>
                  </a:lnTo>
                  <a:lnTo>
                    <a:pt x="396138" y="138391"/>
                  </a:lnTo>
                  <a:lnTo>
                    <a:pt x="396138" y="98856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1700" y="4442407"/>
              <a:ext cx="118839" cy="11862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9038843" y="4226052"/>
            <a:ext cx="655320" cy="780415"/>
          </a:xfrm>
          <a:prstGeom prst="rect">
            <a:avLst/>
          </a:prstGeom>
          <a:ln w="9525">
            <a:solidFill>
              <a:srgbClr val="6078E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00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dirty="0" sz="1000" spc="-20">
                <a:solidFill>
                  <a:srgbClr val="6078E9"/>
                </a:solidFill>
                <a:latin typeface="Microsoft Sans Serif"/>
                <a:cs typeface="Microsoft Sans Serif"/>
              </a:rPr>
              <a:t>VM02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171570" y="4307058"/>
            <a:ext cx="394970" cy="395605"/>
            <a:chOff x="9171570" y="4307058"/>
            <a:chExt cx="394970" cy="395605"/>
          </a:xfrm>
        </p:grpSpPr>
        <p:sp>
          <p:nvSpPr>
            <p:cNvPr id="15" name="object 15" descr=""/>
            <p:cNvSpPr/>
            <p:nvPr/>
          </p:nvSpPr>
          <p:spPr>
            <a:xfrm>
              <a:off x="9171559" y="4307065"/>
              <a:ext cx="394970" cy="395605"/>
            </a:xfrm>
            <a:custGeom>
              <a:avLst/>
              <a:gdLst/>
              <a:ahLst/>
              <a:cxnLst/>
              <a:rect l="l" t="t" r="r" b="b"/>
              <a:pathLst>
                <a:path w="394970" h="395604">
                  <a:moveTo>
                    <a:pt x="256705" y="138391"/>
                  </a:moveTo>
                  <a:lnTo>
                    <a:pt x="138226" y="138391"/>
                  </a:lnTo>
                  <a:lnTo>
                    <a:pt x="138226" y="257022"/>
                  </a:lnTo>
                  <a:lnTo>
                    <a:pt x="256705" y="257022"/>
                  </a:lnTo>
                  <a:lnTo>
                    <a:pt x="256705" y="138391"/>
                  </a:lnTo>
                  <a:close/>
                </a:path>
                <a:path w="394970" h="395604">
                  <a:moveTo>
                    <a:pt x="394931" y="98856"/>
                  </a:moveTo>
                  <a:lnTo>
                    <a:pt x="335686" y="98856"/>
                  </a:lnTo>
                  <a:lnTo>
                    <a:pt x="335686" y="59309"/>
                  </a:lnTo>
                  <a:lnTo>
                    <a:pt x="296202" y="59309"/>
                  </a:lnTo>
                  <a:lnTo>
                    <a:pt x="296202" y="98856"/>
                  </a:lnTo>
                  <a:lnTo>
                    <a:pt x="296202" y="296557"/>
                  </a:lnTo>
                  <a:lnTo>
                    <a:pt x="98729" y="296557"/>
                  </a:lnTo>
                  <a:lnTo>
                    <a:pt x="98729" y="98856"/>
                  </a:lnTo>
                  <a:lnTo>
                    <a:pt x="296202" y="98856"/>
                  </a:lnTo>
                  <a:lnTo>
                    <a:pt x="296202" y="59309"/>
                  </a:lnTo>
                  <a:lnTo>
                    <a:pt x="296202" y="0"/>
                  </a:lnTo>
                  <a:lnTo>
                    <a:pt x="256705" y="0"/>
                  </a:lnTo>
                  <a:lnTo>
                    <a:pt x="256705" y="59309"/>
                  </a:lnTo>
                  <a:lnTo>
                    <a:pt x="217208" y="59309"/>
                  </a:lnTo>
                  <a:lnTo>
                    <a:pt x="217208" y="0"/>
                  </a:lnTo>
                  <a:lnTo>
                    <a:pt x="177723" y="0"/>
                  </a:lnTo>
                  <a:lnTo>
                    <a:pt x="177723" y="59309"/>
                  </a:lnTo>
                  <a:lnTo>
                    <a:pt x="138226" y="59309"/>
                  </a:lnTo>
                  <a:lnTo>
                    <a:pt x="138226" y="0"/>
                  </a:lnTo>
                  <a:lnTo>
                    <a:pt x="98729" y="0"/>
                  </a:lnTo>
                  <a:lnTo>
                    <a:pt x="98729" y="59309"/>
                  </a:lnTo>
                  <a:lnTo>
                    <a:pt x="59245" y="59309"/>
                  </a:lnTo>
                  <a:lnTo>
                    <a:pt x="59245" y="98856"/>
                  </a:lnTo>
                  <a:lnTo>
                    <a:pt x="0" y="98856"/>
                  </a:lnTo>
                  <a:lnTo>
                    <a:pt x="0" y="138391"/>
                  </a:lnTo>
                  <a:lnTo>
                    <a:pt x="59245" y="138391"/>
                  </a:lnTo>
                  <a:lnTo>
                    <a:pt x="59245" y="177939"/>
                  </a:lnTo>
                  <a:lnTo>
                    <a:pt x="0" y="177939"/>
                  </a:lnTo>
                  <a:lnTo>
                    <a:pt x="0" y="217474"/>
                  </a:lnTo>
                  <a:lnTo>
                    <a:pt x="59245" y="217474"/>
                  </a:lnTo>
                  <a:lnTo>
                    <a:pt x="59245" y="257022"/>
                  </a:lnTo>
                  <a:lnTo>
                    <a:pt x="0" y="257022"/>
                  </a:lnTo>
                  <a:lnTo>
                    <a:pt x="0" y="296557"/>
                  </a:lnTo>
                  <a:lnTo>
                    <a:pt x="59245" y="296557"/>
                  </a:lnTo>
                  <a:lnTo>
                    <a:pt x="59245" y="336105"/>
                  </a:lnTo>
                  <a:lnTo>
                    <a:pt x="98729" y="336105"/>
                  </a:lnTo>
                  <a:lnTo>
                    <a:pt x="98729" y="395414"/>
                  </a:lnTo>
                  <a:lnTo>
                    <a:pt x="138226" y="395414"/>
                  </a:lnTo>
                  <a:lnTo>
                    <a:pt x="138226" y="336105"/>
                  </a:lnTo>
                  <a:lnTo>
                    <a:pt x="177723" y="336105"/>
                  </a:lnTo>
                  <a:lnTo>
                    <a:pt x="177723" y="395414"/>
                  </a:lnTo>
                  <a:lnTo>
                    <a:pt x="217208" y="395414"/>
                  </a:lnTo>
                  <a:lnTo>
                    <a:pt x="217208" y="336105"/>
                  </a:lnTo>
                  <a:lnTo>
                    <a:pt x="256705" y="336105"/>
                  </a:lnTo>
                  <a:lnTo>
                    <a:pt x="256705" y="395414"/>
                  </a:lnTo>
                  <a:lnTo>
                    <a:pt x="296202" y="395414"/>
                  </a:lnTo>
                  <a:lnTo>
                    <a:pt x="296202" y="336105"/>
                  </a:lnTo>
                  <a:lnTo>
                    <a:pt x="335686" y="336105"/>
                  </a:lnTo>
                  <a:lnTo>
                    <a:pt x="335686" y="296557"/>
                  </a:lnTo>
                  <a:lnTo>
                    <a:pt x="394931" y="296557"/>
                  </a:lnTo>
                  <a:lnTo>
                    <a:pt x="394931" y="257022"/>
                  </a:lnTo>
                  <a:lnTo>
                    <a:pt x="335686" y="257022"/>
                  </a:lnTo>
                  <a:lnTo>
                    <a:pt x="335686" y="217474"/>
                  </a:lnTo>
                  <a:lnTo>
                    <a:pt x="394931" y="217474"/>
                  </a:lnTo>
                  <a:lnTo>
                    <a:pt x="394931" y="177939"/>
                  </a:lnTo>
                  <a:lnTo>
                    <a:pt x="335686" y="177939"/>
                  </a:lnTo>
                  <a:lnTo>
                    <a:pt x="335686" y="138391"/>
                  </a:lnTo>
                  <a:lnTo>
                    <a:pt x="394931" y="138391"/>
                  </a:lnTo>
                  <a:lnTo>
                    <a:pt x="394931" y="98856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9793" y="4445455"/>
              <a:ext cx="118476" cy="118625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9909047" y="4215384"/>
            <a:ext cx="655320" cy="803275"/>
          </a:xfrm>
          <a:prstGeom prst="rect">
            <a:avLst/>
          </a:prstGeom>
          <a:ln w="9525">
            <a:solidFill>
              <a:srgbClr val="6078E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100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dirty="0" sz="1000" spc="-20">
                <a:solidFill>
                  <a:srgbClr val="6078E9"/>
                </a:solidFill>
                <a:latin typeface="Microsoft Sans Serif"/>
                <a:cs typeface="Microsoft Sans Serif"/>
              </a:rPr>
              <a:t>VM03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48449" y="1450657"/>
            <a:ext cx="11096625" cy="4670425"/>
            <a:chOff x="548449" y="1450657"/>
            <a:chExt cx="11096625" cy="4670425"/>
          </a:xfrm>
        </p:grpSpPr>
        <p:sp>
          <p:nvSpPr>
            <p:cNvPr id="19" name="object 19" descr=""/>
            <p:cNvSpPr/>
            <p:nvPr/>
          </p:nvSpPr>
          <p:spPr>
            <a:xfrm>
              <a:off x="10040404" y="4296232"/>
              <a:ext cx="396240" cy="394335"/>
            </a:xfrm>
            <a:custGeom>
              <a:avLst/>
              <a:gdLst/>
              <a:ahLst/>
              <a:cxnLst/>
              <a:rect l="l" t="t" r="r" b="b"/>
              <a:pathLst>
                <a:path w="396240" h="394335">
                  <a:moveTo>
                    <a:pt x="257492" y="137972"/>
                  </a:moveTo>
                  <a:lnTo>
                    <a:pt x="138645" y="137972"/>
                  </a:lnTo>
                  <a:lnTo>
                    <a:pt x="138645" y="256235"/>
                  </a:lnTo>
                  <a:lnTo>
                    <a:pt x="257492" y="256235"/>
                  </a:lnTo>
                  <a:lnTo>
                    <a:pt x="257492" y="137972"/>
                  </a:lnTo>
                  <a:close/>
                </a:path>
                <a:path w="396240" h="394335">
                  <a:moveTo>
                    <a:pt x="396138" y="98552"/>
                  </a:moveTo>
                  <a:lnTo>
                    <a:pt x="336715" y="98552"/>
                  </a:lnTo>
                  <a:lnTo>
                    <a:pt x="336715" y="59131"/>
                  </a:lnTo>
                  <a:lnTo>
                    <a:pt x="297103" y="59131"/>
                  </a:lnTo>
                  <a:lnTo>
                    <a:pt x="297103" y="98552"/>
                  </a:lnTo>
                  <a:lnTo>
                    <a:pt x="297103" y="295656"/>
                  </a:lnTo>
                  <a:lnTo>
                    <a:pt x="99034" y="295656"/>
                  </a:lnTo>
                  <a:lnTo>
                    <a:pt x="99034" y="98552"/>
                  </a:lnTo>
                  <a:lnTo>
                    <a:pt x="297103" y="98552"/>
                  </a:lnTo>
                  <a:lnTo>
                    <a:pt x="297103" y="59131"/>
                  </a:lnTo>
                  <a:lnTo>
                    <a:pt x="297103" y="0"/>
                  </a:lnTo>
                  <a:lnTo>
                    <a:pt x="257492" y="0"/>
                  </a:lnTo>
                  <a:lnTo>
                    <a:pt x="257492" y="59131"/>
                  </a:lnTo>
                  <a:lnTo>
                    <a:pt x="217881" y="59131"/>
                  </a:lnTo>
                  <a:lnTo>
                    <a:pt x="217881" y="0"/>
                  </a:lnTo>
                  <a:lnTo>
                    <a:pt x="178269" y="0"/>
                  </a:lnTo>
                  <a:lnTo>
                    <a:pt x="178269" y="59131"/>
                  </a:lnTo>
                  <a:lnTo>
                    <a:pt x="138645" y="59131"/>
                  </a:lnTo>
                  <a:lnTo>
                    <a:pt x="138645" y="0"/>
                  </a:lnTo>
                  <a:lnTo>
                    <a:pt x="99034" y="0"/>
                  </a:lnTo>
                  <a:lnTo>
                    <a:pt x="99034" y="59131"/>
                  </a:lnTo>
                  <a:lnTo>
                    <a:pt x="59423" y="59131"/>
                  </a:lnTo>
                  <a:lnTo>
                    <a:pt x="59423" y="98552"/>
                  </a:lnTo>
                  <a:lnTo>
                    <a:pt x="0" y="98552"/>
                  </a:lnTo>
                  <a:lnTo>
                    <a:pt x="0" y="137972"/>
                  </a:lnTo>
                  <a:lnTo>
                    <a:pt x="59423" y="137972"/>
                  </a:lnTo>
                  <a:lnTo>
                    <a:pt x="59423" y="177393"/>
                  </a:lnTo>
                  <a:lnTo>
                    <a:pt x="0" y="177393"/>
                  </a:lnTo>
                  <a:lnTo>
                    <a:pt x="0" y="216814"/>
                  </a:lnTo>
                  <a:lnTo>
                    <a:pt x="59423" y="216814"/>
                  </a:lnTo>
                  <a:lnTo>
                    <a:pt x="59423" y="256235"/>
                  </a:lnTo>
                  <a:lnTo>
                    <a:pt x="0" y="256235"/>
                  </a:lnTo>
                  <a:lnTo>
                    <a:pt x="0" y="295656"/>
                  </a:lnTo>
                  <a:lnTo>
                    <a:pt x="59423" y="295656"/>
                  </a:lnTo>
                  <a:lnTo>
                    <a:pt x="59423" y="335076"/>
                  </a:lnTo>
                  <a:lnTo>
                    <a:pt x="99034" y="335076"/>
                  </a:lnTo>
                  <a:lnTo>
                    <a:pt x="99034" y="394208"/>
                  </a:lnTo>
                  <a:lnTo>
                    <a:pt x="138645" y="394208"/>
                  </a:lnTo>
                  <a:lnTo>
                    <a:pt x="138645" y="335076"/>
                  </a:lnTo>
                  <a:lnTo>
                    <a:pt x="178269" y="335076"/>
                  </a:lnTo>
                  <a:lnTo>
                    <a:pt x="178269" y="394208"/>
                  </a:lnTo>
                  <a:lnTo>
                    <a:pt x="217881" y="394208"/>
                  </a:lnTo>
                  <a:lnTo>
                    <a:pt x="217881" y="335076"/>
                  </a:lnTo>
                  <a:lnTo>
                    <a:pt x="257492" y="335076"/>
                  </a:lnTo>
                  <a:lnTo>
                    <a:pt x="257492" y="394208"/>
                  </a:lnTo>
                  <a:lnTo>
                    <a:pt x="297103" y="394208"/>
                  </a:lnTo>
                  <a:lnTo>
                    <a:pt x="297103" y="335076"/>
                  </a:lnTo>
                  <a:lnTo>
                    <a:pt x="336715" y="335076"/>
                  </a:lnTo>
                  <a:lnTo>
                    <a:pt x="336715" y="295656"/>
                  </a:lnTo>
                  <a:lnTo>
                    <a:pt x="396138" y="295656"/>
                  </a:lnTo>
                  <a:lnTo>
                    <a:pt x="396138" y="256235"/>
                  </a:lnTo>
                  <a:lnTo>
                    <a:pt x="336715" y="256235"/>
                  </a:lnTo>
                  <a:lnTo>
                    <a:pt x="336715" y="216814"/>
                  </a:lnTo>
                  <a:lnTo>
                    <a:pt x="396138" y="216814"/>
                  </a:lnTo>
                  <a:lnTo>
                    <a:pt x="396138" y="177393"/>
                  </a:lnTo>
                  <a:lnTo>
                    <a:pt x="336715" y="177393"/>
                  </a:lnTo>
                  <a:lnTo>
                    <a:pt x="336715" y="137972"/>
                  </a:lnTo>
                  <a:lnTo>
                    <a:pt x="396138" y="137972"/>
                  </a:lnTo>
                  <a:lnTo>
                    <a:pt x="396138" y="98552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9060" y="4434195"/>
              <a:ext cx="118839" cy="11826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53212" y="1455419"/>
              <a:ext cx="11087100" cy="4660900"/>
            </a:xfrm>
            <a:custGeom>
              <a:avLst/>
              <a:gdLst/>
              <a:ahLst/>
              <a:cxnLst/>
              <a:rect l="l" t="t" r="r" b="b"/>
              <a:pathLst>
                <a:path w="11087100" h="4660900">
                  <a:moveTo>
                    <a:pt x="222072" y="0"/>
                  </a:moveTo>
                  <a:lnTo>
                    <a:pt x="10864977" y="0"/>
                  </a:lnTo>
                  <a:lnTo>
                    <a:pt x="10909744" y="4512"/>
                  </a:lnTo>
                  <a:lnTo>
                    <a:pt x="10951440" y="17454"/>
                  </a:lnTo>
                  <a:lnTo>
                    <a:pt x="10989171" y="37933"/>
                  </a:lnTo>
                  <a:lnTo>
                    <a:pt x="11022044" y="65055"/>
                  </a:lnTo>
                  <a:lnTo>
                    <a:pt x="11049166" y="97928"/>
                  </a:lnTo>
                  <a:lnTo>
                    <a:pt x="11069645" y="135659"/>
                  </a:lnTo>
                  <a:lnTo>
                    <a:pt x="11082587" y="177355"/>
                  </a:lnTo>
                  <a:lnTo>
                    <a:pt x="11087100" y="222122"/>
                  </a:lnTo>
                  <a:lnTo>
                    <a:pt x="11087100" y="4660392"/>
                  </a:lnTo>
                  <a:lnTo>
                    <a:pt x="0" y="4660392"/>
                  </a:lnTo>
                  <a:lnTo>
                    <a:pt x="0" y="222122"/>
                  </a:lnTo>
                  <a:lnTo>
                    <a:pt x="4511" y="177355"/>
                  </a:lnTo>
                  <a:lnTo>
                    <a:pt x="17451" y="135659"/>
                  </a:lnTo>
                  <a:lnTo>
                    <a:pt x="37927" y="97928"/>
                  </a:lnTo>
                  <a:lnTo>
                    <a:pt x="65044" y="65055"/>
                  </a:lnTo>
                  <a:lnTo>
                    <a:pt x="97910" y="37933"/>
                  </a:lnTo>
                  <a:lnTo>
                    <a:pt x="135633" y="17454"/>
                  </a:lnTo>
                  <a:lnTo>
                    <a:pt x="177317" y="4512"/>
                  </a:lnTo>
                  <a:lnTo>
                    <a:pt x="222072" y="0"/>
                  </a:lnTo>
                  <a:close/>
                </a:path>
              </a:pathLst>
            </a:custGeom>
            <a:ln w="9525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61822" y="1759966"/>
            <a:ext cx="19234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Region:</a:t>
            </a:r>
            <a:r>
              <a:rPr dirty="0" sz="1600" spc="-7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5">
                <a:solidFill>
                  <a:srgbClr val="1DABFD"/>
                </a:solidFill>
                <a:latin typeface="Microsoft Sans Serif"/>
                <a:cs typeface="Microsoft Sans Serif"/>
              </a:rPr>
              <a:t>US-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600" spc="-50">
                <a:solidFill>
                  <a:srgbClr val="1DABFD"/>
                </a:solidFill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62940" y="2542032"/>
            <a:ext cx="3573779" cy="3442970"/>
          </a:xfrm>
          <a:custGeom>
            <a:avLst/>
            <a:gdLst/>
            <a:ahLst/>
            <a:cxnLst/>
            <a:rect l="l" t="t" r="r" b="b"/>
            <a:pathLst>
              <a:path w="3573779" h="3442970">
                <a:moveTo>
                  <a:pt x="156718" y="0"/>
                </a:moveTo>
                <a:lnTo>
                  <a:pt x="3417062" y="0"/>
                </a:lnTo>
                <a:lnTo>
                  <a:pt x="3466620" y="7983"/>
                </a:lnTo>
                <a:lnTo>
                  <a:pt x="3509643" y="30219"/>
                </a:lnTo>
                <a:lnTo>
                  <a:pt x="3543560" y="64136"/>
                </a:lnTo>
                <a:lnTo>
                  <a:pt x="3565796" y="107159"/>
                </a:lnTo>
                <a:lnTo>
                  <a:pt x="3573780" y="156717"/>
                </a:lnTo>
                <a:lnTo>
                  <a:pt x="3573780" y="3442716"/>
                </a:lnTo>
                <a:lnTo>
                  <a:pt x="0" y="3442716"/>
                </a:lnTo>
                <a:lnTo>
                  <a:pt x="0" y="156717"/>
                </a:lnTo>
                <a:lnTo>
                  <a:pt x="7989" y="107159"/>
                </a:lnTo>
                <a:lnTo>
                  <a:pt x="30238" y="64136"/>
                </a:lnTo>
                <a:lnTo>
                  <a:pt x="64163" y="30219"/>
                </a:lnTo>
                <a:lnTo>
                  <a:pt x="107183" y="7983"/>
                </a:lnTo>
                <a:lnTo>
                  <a:pt x="156718" y="0"/>
                </a:lnTo>
                <a:close/>
              </a:path>
            </a:pathLst>
          </a:custGeom>
          <a:ln w="9525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003551" y="5616346"/>
            <a:ext cx="107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Mobile</a:t>
            </a:r>
            <a:r>
              <a:rPr dirty="0" sz="1200" spc="1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Devices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132332" y="2537269"/>
            <a:ext cx="10401935" cy="3452495"/>
            <a:chOff x="1132332" y="2537269"/>
            <a:chExt cx="10401935" cy="3452495"/>
          </a:xfrm>
        </p:grpSpPr>
        <p:sp>
          <p:nvSpPr>
            <p:cNvPr id="26" name="object 26" descr=""/>
            <p:cNvSpPr/>
            <p:nvPr/>
          </p:nvSpPr>
          <p:spPr>
            <a:xfrm>
              <a:off x="1151382" y="3405378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642493" y="0"/>
                  </a:moveTo>
                  <a:lnTo>
                    <a:pt x="70751" y="0"/>
                  </a:lnTo>
                  <a:lnTo>
                    <a:pt x="43210" y="5552"/>
                  </a:lnTo>
                  <a:lnTo>
                    <a:pt x="20721" y="20700"/>
                  </a:lnTo>
                  <a:lnTo>
                    <a:pt x="5559" y="43183"/>
                  </a:lnTo>
                  <a:lnTo>
                    <a:pt x="0" y="70738"/>
                  </a:lnTo>
                  <a:lnTo>
                    <a:pt x="0" y="904621"/>
                  </a:lnTo>
                  <a:lnTo>
                    <a:pt x="5559" y="932176"/>
                  </a:lnTo>
                  <a:lnTo>
                    <a:pt x="20721" y="954659"/>
                  </a:lnTo>
                  <a:lnTo>
                    <a:pt x="43210" y="969807"/>
                  </a:lnTo>
                  <a:lnTo>
                    <a:pt x="70751" y="975360"/>
                  </a:lnTo>
                  <a:lnTo>
                    <a:pt x="642493" y="975360"/>
                  </a:lnTo>
                  <a:lnTo>
                    <a:pt x="670048" y="969807"/>
                  </a:lnTo>
                  <a:lnTo>
                    <a:pt x="692531" y="954658"/>
                  </a:lnTo>
                  <a:lnTo>
                    <a:pt x="707679" y="932176"/>
                  </a:lnTo>
                  <a:lnTo>
                    <a:pt x="713232" y="904621"/>
                  </a:lnTo>
                  <a:lnTo>
                    <a:pt x="713232" y="70738"/>
                  </a:lnTo>
                  <a:lnTo>
                    <a:pt x="707679" y="43183"/>
                  </a:lnTo>
                  <a:lnTo>
                    <a:pt x="692531" y="20700"/>
                  </a:lnTo>
                  <a:lnTo>
                    <a:pt x="670048" y="5552"/>
                  </a:lnTo>
                  <a:lnTo>
                    <a:pt x="642493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151382" y="3405378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0" y="70738"/>
                  </a:moveTo>
                  <a:lnTo>
                    <a:pt x="5559" y="43183"/>
                  </a:lnTo>
                  <a:lnTo>
                    <a:pt x="20721" y="20700"/>
                  </a:lnTo>
                  <a:lnTo>
                    <a:pt x="43210" y="5552"/>
                  </a:lnTo>
                  <a:lnTo>
                    <a:pt x="70751" y="0"/>
                  </a:lnTo>
                  <a:lnTo>
                    <a:pt x="642493" y="0"/>
                  </a:lnTo>
                  <a:lnTo>
                    <a:pt x="670048" y="5552"/>
                  </a:lnTo>
                  <a:lnTo>
                    <a:pt x="692531" y="20700"/>
                  </a:lnTo>
                  <a:lnTo>
                    <a:pt x="707679" y="43183"/>
                  </a:lnTo>
                  <a:lnTo>
                    <a:pt x="713232" y="70738"/>
                  </a:lnTo>
                  <a:lnTo>
                    <a:pt x="713232" y="904621"/>
                  </a:lnTo>
                  <a:lnTo>
                    <a:pt x="707679" y="932176"/>
                  </a:lnTo>
                  <a:lnTo>
                    <a:pt x="692531" y="954658"/>
                  </a:lnTo>
                  <a:lnTo>
                    <a:pt x="670048" y="969807"/>
                  </a:lnTo>
                  <a:lnTo>
                    <a:pt x="642493" y="975360"/>
                  </a:lnTo>
                  <a:lnTo>
                    <a:pt x="70751" y="975360"/>
                  </a:lnTo>
                  <a:lnTo>
                    <a:pt x="43210" y="969807"/>
                  </a:lnTo>
                  <a:lnTo>
                    <a:pt x="20721" y="954659"/>
                  </a:lnTo>
                  <a:lnTo>
                    <a:pt x="5559" y="932176"/>
                  </a:lnTo>
                  <a:lnTo>
                    <a:pt x="0" y="904621"/>
                  </a:lnTo>
                  <a:lnTo>
                    <a:pt x="0" y="70738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77696" y="3514344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217423" y="0"/>
                  </a:moveTo>
                  <a:lnTo>
                    <a:pt x="41656" y="0"/>
                  </a:lnTo>
                  <a:lnTo>
                    <a:pt x="25449" y="3345"/>
                  </a:lnTo>
                  <a:lnTo>
                    <a:pt x="12207" y="12477"/>
                  </a:lnTo>
                  <a:lnTo>
                    <a:pt x="3276" y="26038"/>
                  </a:lnTo>
                  <a:lnTo>
                    <a:pt x="0" y="42671"/>
                  </a:lnTo>
                  <a:lnTo>
                    <a:pt x="3276" y="59305"/>
                  </a:lnTo>
                  <a:lnTo>
                    <a:pt x="12207" y="72866"/>
                  </a:lnTo>
                  <a:lnTo>
                    <a:pt x="25449" y="81998"/>
                  </a:lnTo>
                  <a:lnTo>
                    <a:pt x="41656" y="85343"/>
                  </a:lnTo>
                  <a:lnTo>
                    <a:pt x="217423" y="85343"/>
                  </a:lnTo>
                  <a:lnTo>
                    <a:pt x="233630" y="81998"/>
                  </a:lnTo>
                  <a:lnTo>
                    <a:pt x="246872" y="72866"/>
                  </a:lnTo>
                  <a:lnTo>
                    <a:pt x="255803" y="59305"/>
                  </a:lnTo>
                  <a:lnTo>
                    <a:pt x="259079" y="42671"/>
                  </a:lnTo>
                  <a:lnTo>
                    <a:pt x="255803" y="26038"/>
                  </a:lnTo>
                  <a:lnTo>
                    <a:pt x="246872" y="12477"/>
                  </a:lnTo>
                  <a:lnTo>
                    <a:pt x="233630" y="3345"/>
                  </a:lnTo>
                  <a:lnTo>
                    <a:pt x="217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77696" y="3514344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41656" y="0"/>
                  </a:moveTo>
                  <a:lnTo>
                    <a:pt x="217423" y="0"/>
                  </a:lnTo>
                  <a:lnTo>
                    <a:pt x="233630" y="3345"/>
                  </a:lnTo>
                  <a:lnTo>
                    <a:pt x="246872" y="12477"/>
                  </a:lnTo>
                  <a:lnTo>
                    <a:pt x="255803" y="26038"/>
                  </a:lnTo>
                  <a:lnTo>
                    <a:pt x="259079" y="42671"/>
                  </a:lnTo>
                  <a:lnTo>
                    <a:pt x="255803" y="59305"/>
                  </a:lnTo>
                  <a:lnTo>
                    <a:pt x="246872" y="72866"/>
                  </a:lnTo>
                  <a:lnTo>
                    <a:pt x="233630" y="81998"/>
                  </a:lnTo>
                  <a:lnTo>
                    <a:pt x="217423" y="85343"/>
                  </a:lnTo>
                  <a:lnTo>
                    <a:pt x="41656" y="85343"/>
                  </a:lnTo>
                  <a:lnTo>
                    <a:pt x="25449" y="81998"/>
                  </a:lnTo>
                  <a:lnTo>
                    <a:pt x="12207" y="72866"/>
                  </a:lnTo>
                  <a:lnTo>
                    <a:pt x="3276" y="59305"/>
                  </a:lnTo>
                  <a:lnTo>
                    <a:pt x="0" y="42671"/>
                  </a:lnTo>
                  <a:lnTo>
                    <a:pt x="3276" y="26038"/>
                  </a:lnTo>
                  <a:lnTo>
                    <a:pt x="12207" y="12477"/>
                  </a:lnTo>
                  <a:lnTo>
                    <a:pt x="25449" y="3345"/>
                  </a:lnTo>
                  <a:lnTo>
                    <a:pt x="41656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2974" y="4116070"/>
              <a:ext cx="128523" cy="12852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715262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1805304" y="0"/>
                  </a:moveTo>
                  <a:lnTo>
                    <a:pt x="96646" y="0"/>
                  </a:lnTo>
                  <a:lnTo>
                    <a:pt x="59043" y="7600"/>
                  </a:lnTo>
                  <a:lnTo>
                    <a:pt x="28320" y="28321"/>
                  </a:lnTo>
                  <a:lnTo>
                    <a:pt x="7600" y="59043"/>
                  </a:lnTo>
                  <a:lnTo>
                    <a:pt x="0" y="96647"/>
                  </a:lnTo>
                  <a:lnTo>
                    <a:pt x="0" y="877188"/>
                  </a:lnTo>
                  <a:lnTo>
                    <a:pt x="7600" y="914792"/>
                  </a:lnTo>
                  <a:lnTo>
                    <a:pt x="28320" y="945515"/>
                  </a:lnTo>
                  <a:lnTo>
                    <a:pt x="59043" y="966235"/>
                  </a:lnTo>
                  <a:lnTo>
                    <a:pt x="96646" y="973836"/>
                  </a:lnTo>
                  <a:lnTo>
                    <a:pt x="1805304" y="973836"/>
                  </a:lnTo>
                  <a:lnTo>
                    <a:pt x="1842908" y="966235"/>
                  </a:lnTo>
                  <a:lnTo>
                    <a:pt x="1873631" y="945514"/>
                  </a:lnTo>
                  <a:lnTo>
                    <a:pt x="1894351" y="914792"/>
                  </a:lnTo>
                  <a:lnTo>
                    <a:pt x="1901952" y="877188"/>
                  </a:lnTo>
                  <a:lnTo>
                    <a:pt x="1901952" y="96647"/>
                  </a:lnTo>
                  <a:lnTo>
                    <a:pt x="1894351" y="59043"/>
                  </a:lnTo>
                  <a:lnTo>
                    <a:pt x="1873630" y="28320"/>
                  </a:lnTo>
                  <a:lnTo>
                    <a:pt x="1842908" y="7600"/>
                  </a:lnTo>
                  <a:lnTo>
                    <a:pt x="1805304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715262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0" y="96647"/>
                  </a:moveTo>
                  <a:lnTo>
                    <a:pt x="7600" y="59043"/>
                  </a:lnTo>
                  <a:lnTo>
                    <a:pt x="28320" y="28321"/>
                  </a:lnTo>
                  <a:lnTo>
                    <a:pt x="59043" y="7600"/>
                  </a:lnTo>
                  <a:lnTo>
                    <a:pt x="96646" y="0"/>
                  </a:lnTo>
                  <a:lnTo>
                    <a:pt x="1805304" y="0"/>
                  </a:lnTo>
                  <a:lnTo>
                    <a:pt x="1842908" y="7600"/>
                  </a:lnTo>
                  <a:lnTo>
                    <a:pt x="1873630" y="28320"/>
                  </a:lnTo>
                  <a:lnTo>
                    <a:pt x="1894351" y="59043"/>
                  </a:lnTo>
                  <a:lnTo>
                    <a:pt x="1901952" y="96647"/>
                  </a:lnTo>
                  <a:lnTo>
                    <a:pt x="1901952" y="877188"/>
                  </a:lnTo>
                  <a:lnTo>
                    <a:pt x="1894351" y="914792"/>
                  </a:lnTo>
                  <a:lnTo>
                    <a:pt x="1873631" y="945514"/>
                  </a:lnTo>
                  <a:lnTo>
                    <a:pt x="1842908" y="966235"/>
                  </a:lnTo>
                  <a:lnTo>
                    <a:pt x="1805304" y="973836"/>
                  </a:lnTo>
                  <a:lnTo>
                    <a:pt x="96646" y="973836"/>
                  </a:lnTo>
                  <a:lnTo>
                    <a:pt x="59043" y="966235"/>
                  </a:lnTo>
                  <a:lnTo>
                    <a:pt x="28320" y="945515"/>
                  </a:lnTo>
                  <a:lnTo>
                    <a:pt x="7600" y="914792"/>
                  </a:lnTo>
                  <a:lnTo>
                    <a:pt x="0" y="877188"/>
                  </a:lnTo>
                  <a:lnTo>
                    <a:pt x="0" y="96647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428494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330835" y="0"/>
                  </a:moveTo>
                  <a:lnTo>
                    <a:pt x="36449" y="0"/>
                  </a:lnTo>
                  <a:lnTo>
                    <a:pt x="22234" y="2855"/>
                  </a:lnTo>
                  <a:lnTo>
                    <a:pt x="10652" y="10652"/>
                  </a:lnTo>
                  <a:lnTo>
                    <a:pt x="2855" y="22234"/>
                  </a:lnTo>
                  <a:lnTo>
                    <a:pt x="0" y="36448"/>
                  </a:lnTo>
                  <a:lnTo>
                    <a:pt x="0" y="772794"/>
                  </a:lnTo>
                  <a:lnTo>
                    <a:pt x="2855" y="787009"/>
                  </a:lnTo>
                  <a:lnTo>
                    <a:pt x="10652" y="798591"/>
                  </a:lnTo>
                  <a:lnTo>
                    <a:pt x="22234" y="806388"/>
                  </a:lnTo>
                  <a:lnTo>
                    <a:pt x="36449" y="809243"/>
                  </a:lnTo>
                  <a:lnTo>
                    <a:pt x="330835" y="809243"/>
                  </a:lnTo>
                  <a:lnTo>
                    <a:pt x="345049" y="806388"/>
                  </a:lnTo>
                  <a:lnTo>
                    <a:pt x="356631" y="798591"/>
                  </a:lnTo>
                  <a:lnTo>
                    <a:pt x="364428" y="787009"/>
                  </a:lnTo>
                  <a:lnTo>
                    <a:pt x="367283" y="772794"/>
                  </a:lnTo>
                  <a:lnTo>
                    <a:pt x="367283" y="36448"/>
                  </a:lnTo>
                  <a:lnTo>
                    <a:pt x="364428" y="22234"/>
                  </a:lnTo>
                  <a:lnTo>
                    <a:pt x="356631" y="10652"/>
                  </a:lnTo>
                  <a:lnTo>
                    <a:pt x="345049" y="2855"/>
                  </a:lnTo>
                  <a:lnTo>
                    <a:pt x="33083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428494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0" y="36448"/>
                  </a:moveTo>
                  <a:lnTo>
                    <a:pt x="2855" y="22234"/>
                  </a:lnTo>
                  <a:lnTo>
                    <a:pt x="10652" y="10652"/>
                  </a:lnTo>
                  <a:lnTo>
                    <a:pt x="22234" y="2855"/>
                  </a:lnTo>
                  <a:lnTo>
                    <a:pt x="36449" y="0"/>
                  </a:lnTo>
                  <a:lnTo>
                    <a:pt x="330835" y="0"/>
                  </a:lnTo>
                  <a:lnTo>
                    <a:pt x="345049" y="2855"/>
                  </a:lnTo>
                  <a:lnTo>
                    <a:pt x="356631" y="10652"/>
                  </a:lnTo>
                  <a:lnTo>
                    <a:pt x="364428" y="22234"/>
                  </a:lnTo>
                  <a:lnTo>
                    <a:pt x="367283" y="36448"/>
                  </a:lnTo>
                  <a:lnTo>
                    <a:pt x="367283" y="772794"/>
                  </a:lnTo>
                  <a:lnTo>
                    <a:pt x="364428" y="787009"/>
                  </a:lnTo>
                  <a:lnTo>
                    <a:pt x="356631" y="798591"/>
                  </a:lnTo>
                  <a:lnTo>
                    <a:pt x="345049" y="806388"/>
                  </a:lnTo>
                  <a:lnTo>
                    <a:pt x="330835" y="809243"/>
                  </a:lnTo>
                  <a:lnTo>
                    <a:pt x="36449" y="809243"/>
                  </a:lnTo>
                  <a:lnTo>
                    <a:pt x="22234" y="806388"/>
                  </a:lnTo>
                  <a:lnTo>
                    <a:pt x="10652" y="798591"/>
                  </a:lnTo>
                  <a:lnTo>
                    <a:pt x="2855" y="787009"/>
                  </a:lnTo>
                  <a:lnTo>
                    <a:pt x="0" y="772794"/>
                  </a:lnTo>
                  <a:lnTo>
                    <a:pt x="0" y="36448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322576" y="437083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288036" y="0"/>
                  </a:moveTo>
                  <a:lnTo>
                    <a:pt x="241302" y="3768"/>
                  </a:lnTo>
                  <a:lnTo>
                    <a:pt x="196973" y="14679"/>
                  </a:lnTo>
                  <a:lnTo>
                    <a:pt x="155643" y="32140"/>
                  </a:lnTo>
                  <a:lnTo>
                    <a:pt x="117902" y="55558"/>
                  </a:lnTo>
                  <a:lnTo>
                    <a:pt x="84343" y="84343"/>
                  </a:lnTo>
                  <a:lnTo>
                    <a:pt x="55558" y="117902"/>
                  </a:lnTo>
                  <a:lnTo>
                    <a:pt x="32140" y="155643"/>
                  </a:lnTo>
                  <a:lnTo>
                    <a:pt x="14679" y="196973"/>
                  </a:lnTo>
                  <a:lnTo>
                    <a:pt x="3768" y="241302"/>
                  </a:lnTo>
                  <a:lnTo>
                    <a:pt x="0" y="288036"/>
                  </a:lnTo>
                  <a:lnTo>
                    <a:pt x="3768" y="334769"/>
                  </a:lnTo>
                  <a:lnTo>
                    <a:pt x="14679" y="379098"/>
                  </a:lnTo>
                  <a:lnTo>
                    <a:pt x="32140" y="420428"/>
                  </a:lnTo>
                  <a:lnTo>
                    <a:pt x="55558" y="458169"/>
                  </a:lnTo>
                  <a:lnTo>
                    <a:pt x="84343" y="491728"/>
                  </a:lnTo>
                  <a:lnTo>
                    <a:pt x="117902" y="520513"/>
                  </a:lnTo>
                  <a:lnTo>
                    <a:pt x="155643" y="543931"/>
                  </a:lnTo>
                  <a:lnTo>
                    <a:pt x="196973" y="561392"/>
                  </a:lnTo>
                  <a:lnTo>
                    <a:pt x="241302" y="572303"/>
                  </a:lnTo>
                  <a:lnTo>
                    <a:pt x="288036" y="576072"/>
                  </a:lnTo>
                  <a:lnTo>
                    <a:pt x="334769" y="572303"/>
                  </a:lnTo>
                  <a:lnTo>
                    <a:pt x="379098" y="561392"/>
                  </a:lnTo>
                  <a:lnTo>
                    <a:pt x="420428" y="543931"/>
                  </a:lnTo>
                  <a:lnTo>
                    <a:pt x="458169" y="520513"/>
                  </a:lnTo>
                  <a:lnTo>
                    <a:pt x="491728" y="491728"/>
                  </a:lnTo>
                  <a:lnTo>
                    <a:pt x="520513" y="458169"/>
                  </a:lnTo>
                  <a:lnTo>
                    <a:pt x="543931" y="420428"/>
                  </a:lnTo>
                  <a:lnTo>
                    <a:pt x="561392" y="379098"/>
                  </a:lnTo>
                  <a:lnTo>
                    <a:pt x="572303" y="334769"/>
                  </a:lnTo>
                  <a:lnTo>
                    <a:pt x="576072" y="288036"/>
                  </a:lnTo>
                  <a:lnTo>
                    <a:pt x="572303" y="241302"/>
                  </a:lnTo>
                  <a:lnTo>
                    <a:pt x="561392" y="196973"/>
                  </a:lnTo>
                  <a:lnTo>
                    <a:pt x="543931" y="155643"/>
                  </a:lnTo>
                  <a:lnTo>
                    <a:pt x="520513" y="117902"/>
                  </a:lnTo>
                  <a:lnTo>
                    <a:pt x="491728" y="84343"/>
                  </a:lnTo>
                  <a:lnTo>
                    <a:pt x="458169" y="55558"/>
                  </a:lnTo>
                  <a:lnTo>
                    <a:pt x="420428" y="32140"/>
                  </a:lnTo>
                  <a:lnTo>
                    <a:pt x="379098" y="14679"/>
                  </a:lnTo>
                  <a:lnTo>
                    <a:pt x="334769" y="376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322576" y="437083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0" y="288036"/>
                  </a:moveTo>
                  <a:lnTo>
                    <a:pt x="3768" y="241302"/>
                  </a:lnTo>
                  <a:lnTo>
                    <a:pt x="14679" y="196973"/>
                  </a:lnTo>
                  <a:lnTo>
                    <a:pt x="32140" y="155643"/>
                  </a:lnTo>
                  <a:lnTo>
                    <a:pt x="55558" y="117902"/>
                  </a:lnTo>
                  <a:lnTo>
                    <a:pt x="84343" y="84343"/>
                  </a:lnTo>
                  <a:lnTo>
                    <a:pt x="117902" y="55558"/>
                  </a:lnTo>
                  <a:lnTo>
                    <a:pt x="155643" y="32140"/>
                  </a:lnTo>
                  <a:lnTo>
                    <a:pt x="196973" y="14679"/>
                  </a:lnTo>
                  <a:lnTo>
                    <a:pt x="241302" y="3768"/>
                  </a:lnTo>
                  <a:lnTo>
                    <a:pt x="288036" y="0"/>
                  </a:lnTo>
                  <a:lnTo>
                    <a:pt x="334769" y="3768"/>
                  </a:lnTo>
                  <a:lnTo>
                    <a:pt x="379098" y="14679"/>
                  </a:lnTo>
                  <a:lnTo>
                    <a:pt x="420428" y="32140"/>
                  </a:lnTo>
                  <a:lnTo>
                    <a:pt x="458169" y="55558"/>
                  </a:lnTo>
                  <a:lnTo>
                    <a:pt x="491728" y="84343"/>
                  </a:lnTo>
                  <a:lnTo>
                    <a:pt x="520513" y="117902"/>
                  </a:lnTo>
                  <a:lnTo>
                    <a:pt x="543931" y="155643"/>
                  </a:lnTo>
                  <a:lnTo>
                    <a:pt x="561392" y="196973"/>
                  </a:lnTo>
                  <a:lnTo>
                    <a:pt x="572303" y="241302"/>
                  </a:lnTo>
                  <a:lnTo>
                    <a:pt x="576072" y="288036"/>
                  </a:lnTo>
                  <a:lnTo>
                    <a:pt x="572303" y="334769"/>
                  </a:lnTo>
                  <a:lnTo>
                    <a:pt x="561392" y="379098"/>
                  </a:lnTo>
                  <a:lnTo>
                    <a:pt x="543931" y="420428"/>
                  </a:lnTo>
                  <a:lnTo>
                    <a:pt x="520513" y="458169"/>
                  </a:lnTo>
                  <a:lnTo>
                    <a:pt x="491728" y="491728"/>
                  </a:lnTo>
                  <a:lnTo>
                    <a:pt x="458169" y="520513"/>
                  </a:lnTo>
                  <a:lnTo>
                    <a:pt x="420428" y="543931"/>
                  </a:lnTo>
                  <a:lnTo>
                    <a:pt x="379098" y="561392"/>
                  </a:lnTo>
                  <a:lnTo>
                    <a:pt x="334769" y="572303"/>
                  </a:lnTo>
                  <a:lnTo>
                    <a:pt x="288036" y="576072"/>
                  </a:lnTo>
                  <a:lnTo>
                    <a:pt x="241302" y="572303"/>
                  </a:lnTo>
                  <a:lnTo>
                    <a:pt x="196973" y="561392"/>
                  </a:lnTo>
                  <a:lnTo>
                    <a:pt x="155643" y="543931"/>
                  </a:lnTo>
                  <a:lnTo>
                    <a:pt x="117902" y="520513"/>
                  </a:lnTo>
                  <a:lnTo>
                    <a:pt x="84343" y="491728"/>
                  </a:lnTo>
                  <a:lnTo>
                    <a:pt x="55558" y="458169"/>
                  </a:lnTo>
                  <a:lnTo>
                    <a:pt x="32140" y="420428"/>
                  </a:lnTo>
                  <a:lnTo>
                    <a:pt x="14679" y="379098"/>
                  </a:lnTo>
                  <a:lnTo>
                    <a:pt x="3768" y="334769"/>
                  </a:lnTo>
                  <a:lnTo>
                    <a:pt x="0" y="288036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214877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508000" y="0"/>
                  </a:moveTo>
                  <a:lnTo>
                    <a:pt x="55880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919479"/>
                  </a:lnTo>
                  <a:lnTo>
                    <a:pt x="4391" y="941230"/>
                  </a:lnTo>
                  <a:lnTo>
                    <a:pt x="16367" y="958992"/>
                  </a:lnTo>
                  <a:lnTo>
                    <a:pt x="34129" y="970968"/>
                  </a:lnTo>
                  <a:lnTo>
                    <a:pt x="55880" y="975359"/>
                  </a:lnTo>
                  <a:lnTo>
                    <a:pt x="508000" y="975359"/>
                  </a:lnTo>
                  <a:lnTo>
                    <a:pt x="529750" y="970968"/>
                  </a:lnTo>
                  <a:lnTo>
                    <a:pt x="547512" y="958992"/>
                  </a:lnTo>
                  <a:lnTo>
                    <a:pt x="559488" y="941230"/>
                  </a:lnTo>
                  <a:lnTo>
                    <a:pt x="563880" y="919479"/>
                  </a:lnTo>
                  <a:lnTo>
                    <a:pt x="563880" y="55879"/>
                  </a:lnTo>
                  <a:lnTo>
                    <a:pt x="559488" y="34129"/>
                  </a:lnTo>
                  <a:lnTo>
                    <a:pt x="547512" y="16367"/>
                  </a:lnTo>
                  <a:lnTo>
                    <a:pt x="529750" y="4391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214877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0" y="55879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508000" y="0"/>
                  </a:lnTo>
                  <a:lnTo>
                    <a:pt x="529750" y="4391"/>
                  </a:lnTo>
                  <a:lnTo>
                    <a:pt x="547512" y="16367"/>
                  </a:lnTo>
                  <a:lnTo>
                    <a:pt x="559488" y="34129"/>
                  </a:lnTo>
                  <a:lnTo>
                    <a:pt x="563880" y="55879"/>
                  </a:lnTo>
                  <a:lnTo>
                    <a:pt x="563880" y="919479"/>
                  </a:lnTo>
                  <a:lnTo>
                    <a:pt x="559488" y="941230"/>
                  </a:lnTo>
                  <a:lnTo>
                    <a:pt x="547512" y="958992"/>
                  </a:lnTo>
                  <a:lnTo>
                    <a:pt x="529750" y="970968"/>
                  </a:lnTo>
                  <a:lnTo>
                    <a:pt x="508000" y="975359"/>
                  </a:lnTo>
                  <a:lnTo>
                    <a:pt x="55880" y="975359"/>
                  </a:lnTo>
                  <a:lnTo>
                    <a:pt x="34129" y="970968"/>
                  </a:lnTo>
                  <a:lnTo>
                    <a:pt x="16367" y="958992"/>
                  </a:lnTo>
                  <a:lnTo>
                    <a:pt x="4391" y="941230"/>
                  </a:lnTo>
                  <a:lnTo>
                    <a:pt x="0" y="919479"/>
                  </a:lnTo>
                  <a:lnTo>
                    <a:pt x="0" y="55879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375660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217424" y="0"/>
                  </a:moveTo>
                  <a:lnTo>
                    <a:pt x="41655" y="0"/>
                  </a:lnTo>
                  <a:lnTo>
                    <a:pt x="25449" y="3411"/>
                  </a:lnTo>
                  <a:lnTo>
                    <a:pt x="12207" y="12715"/>
                  </a:lnTo>
                  <a:lnTo>
                    <a:pt x="3276" y="26521"/>
                  </a:lnTo>
                  <a:lnTo>
                    <a:pt x="0" y="43434"/>
                  </a:lnTo>
                  <a:lnTo>
                    <a:pt x="3276" y="60346"/>
                  </a:lnTo>
                  <a:lnTo>
                    <a:pt x="12207" y="74152"/>
                  </a:lnTo>
                  <a:lnTo>
                    <a:pt x="25449" y="83456"/>
                  </a:lnTo>
                  <a:lnTo>
                    <a:pt x="41655" y="86868"/>
                  </a:lnTo>
                  <a:lnTo>
                    <a:pt x="217424" y="86868"/>
                  </a:lnTo>
                  <a:lnTo>
                    <a:pt x="233630" y="83456"/>
                  </a:lnTo>
                  <a:lnTo>
                    <a:pt x="246872" y="74152"/>
                  </a:lnTo>
                  <a:lnTo>
                    <a:pt x="255803" y="60346"/>
                  </a:lnTo>
                  <a:lnTo>
                    <a:pt x="259079" y="43434"/>
                  </a:lnTo>
                  <a:lnTo>
                    <a:pt x="255803" y="26521"/>
                  </a:lnTo>
                  <a:lnTo>
                    <a:pt x="246872" y="12715"/>
                  </a:lnTo>
                  <a:lnTo>
                    <a:pt x="233630" y="3411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375660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41655" y="0"/>
                  </a:moveTo>
                  <a:lnTo>
                    <a:pt x="217424" y="0"/>
                  </a:lnTo>
                  <a:lnTo>
                    <a:pt x="233630" y="3411"/>
                  </a:lnTo>
                  <a:lnTo>
                    <a:pt x="246872" y="12715"/>
                  </a:lnTo>
                  <a:lnTo>
                    <a:pt x="255803" y="26521"/>
                  </a:lnTo>
                  <a:lnTo>
                    <a:pt x="259079" y="43434"/>
                  </a:lnTo>
                  <a:lnTo>
                    <a:pt x="255803" y="60346"/>
                  </a:lnTo>
                  <a:lnTo>
                    <a:pt x="246872" y="74152"/>
                  </a:lnTo>
                  <a:lnTo>
                    <a:pt x="233630" y="83456"/>
                  </a:lnTo>
                  <a:lnTo>
                    <a:pt x="217424" y="86868"/>
                  </a:lnTo>
                  <a:lnTo>
                    <a:pt x="41655" y="86868"/>
                  </a:lnTo>
                  <a:lnTo>
                    <a:pt x="25449" y="83456"/>
                  </a:lnTo>
                  <a:lnTo>
                    <a:pt x="12207" y="74152"/>
                  </a:lnTo>
                  <a:lnTo>
                    <a:pt x="3276" y="60346"/>
                  </a:lnTo>
                  <a:lnTo>
                    <a:pt x="0" y="43434"/>
                  </a:lnTo>
                  <a:lnTo>
                    <a:pt x="3276" y="26521"/>
                  </a:lnTo>
                  <a:lnTo>
                    <a:pt x="12207" y="12715"/>
                  </a:lnTo>
                  <a:lnTo>
                    <a:pt x="25449" y="3411"/>
                  </a:lnTo>
                  <a:lnTo>
                    <a:pt x="41655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0938" y="4896358"/>
              <a:ext cx="128524" cy="128524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7274052" y="2542032"/>
              <a:ext cx="4255135" cy="3442970"/>
            </a:xfrm>
            <a:custGeom>
              <a:avLst/>
              <a:gdLst/>
              <a:ahLst/>
              <a:cxnLst/>
              <a:rect l="l" t="t" r="r" b="b"/>
              <a:pathLst>
                <a:path w="4255134" h="3442970">
                  <a:moveTo>
                    <a:pt x="156718" y="0"/>
                  </a:moveTo>
                  <a:lnTo>
                    <a:pt x="4098290" y="0"/>
                  </a:lnTo>
                  <a:lnTo>
                    <a:pt x="4147848" y="7983"/>
                  </a:lnTo>
                  <a:lnTo>
                    <a:pt x="4190871" y="30219"/>
                  </a:lnTo>
                  <a:lnTo>
                    <a:pt x="4224788" y="64136"/>
                  </a:lnTo>
                  <a:lnTo>
                    <a:pt x="4247024" y="107159"/>
                  </a:lnTo>
                  <a:lnTo>
                    <a:pt x="4255008" y="156717"/>
                  </a:lnTo>
                  <a:lnTo>
                    <a:pt x="4255008" y="3442716"/>
                  </a:lnTo>
                  <a:lnTo>
                    <a:pt x="0" y="3442716"/>
                  </a:ln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236720" y="3971544"/>
              <a:ext cx="401955" cy="293370"/>
            </a:xfrm>
            <a:custGeom>
              <a:avLst/>
              <a:gdLst/>
              <a:ahLst/>
              <a:cxnLst/>
              <a:rect l="l" t="t" r="r" b="b"/>
              <a:pathLst>
                <a:path w="401954" h="293370">
                  <a:moveTo>
                    <a:pt x="0" y="293115"/>
                  </a:moveTo>
                  <a:lnTo>
                    <a:pt x="200913" y="293115"/>
                  </a:lnTo>
                  <a:lnTo>
                    <a:pt x="200913" y="0"/>
                  </a:lnTo>
                  <a:lnTo>
                    <a:pt x="401827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639055" y="2542032"/>
              <a:ext cx="2261870" cy="2857500"/>
            </a:xfrm>
            <a:custGeom>
              <a:avLst/>
              <a:gdLst/>
              <a:ahLst/>
              <a:cxnLst/>
              <a:rect l="l" t="t" r="r" b="b"/>
              <a:pathLst>
                <a:path w="2261870" h="2857500">
                  <a:moveTo>
                    <a:pt x="102997" y="0"/>
                  </a:moveTo>
                  <a:lnTo>
                    <a:pt x="2158619" y="0"/>
                  </a:lnTo>
                  <a:lnTo>
                    <a:pt x="2198715" y="8092"/>
                  </a:lnTo>
                  <a:lnTo>
                    <a:pt x="2231453" y="30162"/>
                  </a:lnTo>
                  <a:lnTo>
                    <a:pt x="2253523" y="62900"/>
                  </a:lnTo>
                  <a:lnTo>
                    <a:pt x="2261616" y="102996"/>
                  </a:lnTo>
                  <a:lnTo>
                    <a:pt x="2261616" y="2857499"/>
                  </a:lnTo>
                  <a:lnTo>
                    <a:pt x="0" y="2857499"/>
                  </a:lnTo>
                  <a:lnTo>
                    <a:pt x="0" y="102996"/>
                  </a:lnTo>
                  <a:lnTo>
                    <a:pt x="8092" y="62900"/>
                  </a:lnTo>
                  <a:lnTo>
                    <a:pt x="30162" y="30162"/>
                  </a:lnTo>
                  <a:lnTo>
                    <a:pt x="62900" y="8092"/>
                  </a:lnTo>
                  <a:lnTo>
                    <a:pt x="102997" y="0"/>
                  </a:lnTo>
                  <a:close/>
                </a:path>
              </a:pathLst>
            </a:custGeom>
            <a:ln w="9525">
              <a:solidFill>
                <a:srgbClr val="DF4E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4877180" y="5491988"/>
            <a:ext cx="190944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40">
                <a:latin typeface="Microsoft Sans Serif"/>
                <a:cs typeface="Microsoft Sans Serif"/>
              </a:rPr>
              <a:t>Allow</a:t>
            </a:r>
            <a:endParaRPr sz="14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1400" spc="-65">
                <a:latin typeface="Microsoft Sans Serif"/>
                <a:cs typeface="Microsoft Sans Serif"/>
              </a:rPr>
              <a:t>HTTP</a:t>
            </a:r>
            <a:r>
              <a:rPr dirty="0" sz="1400" spc="-7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90">
                <a:latin typeface="Microsoft Sans Serif"/>
                <a:cs typeface="Microsoft Sans Serif"/>
              </a:rPr>
              <a:t>HTTPS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traffic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117084" y="4886960"/>
            <a:ext cx="1306195" cy="467359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00"/>
              </a:spcBef>
            </a:pPr>
            <a:r>
              <a:rPr dirty="0" sz="1200" spc="-10">
                <a:latin typeface="Microsoft Sans Serif"/>
                <a:cs typeface="Microsoft Sans Serif"/>
              </a:rPr>
              <a:t>Cloud</a:t>
            </a:r>
            <a:endParaRPr sz="1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200" spc="-80">
                <a:latin typeface="Microsoft Sans Serif"/>
                <a:cs typeface="Microsoft Sans Serif"/>
              </a:rPr>
              <a:t>VPC</a:t>
            </a:r>
            <a:r>
              <a:rPr dirty="0" sz="1200" spc="1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Firewall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-20">
                <a:latin typeface="Microsoft Sans Serif"/>
                <a:cs typeface="Microsoft Sans Serif"/>
              </a:rPr>
              <a:t>Rules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5124230" y="3092005"/>
            <a:ext cx="6242050" cy="2899410"/>
            <a:chOff x="5124230" y="3092005"/>
            <a:chExt cx="6242050" cy="2899410"/>
          </a:xfrm>
        </p:grpSpPr>
        <p:sp>
          <p:nvSpPr>
            <p:cNvPr id="48" name="object 48" descr=""/>
            <p:cNvSpPr/>
            <p:nvPr/>
          </p:nvSpPr>
          <p:spPr>
            <a:xfrm>
              <a:off x="5160425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160425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160425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160425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160425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160425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137063"/>
                  </a:moveTo>
                  <a:lnTo>
                    <a:pt x="549861" y="137063"/>
                  </a:lnTo>
                  <a:lnTo>
                    <a:pt x="549861" y="0"/>
                  </a:lnTo>
                  <a:lnTo>
                    <a:pt x="0" y="0"/>
                  </a:lnTo>
                  <a:lnTo>
                    <a:pt x="0" y="137063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847597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847597" y="3264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847597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847597" y="4361765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847597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847597" y="3812903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503702" y="3538158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549861" y="13706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503702" y="3538158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503702" y="4087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861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549861" y="137053"/>
                  </a:lnTo>
                  <a:lnTo>
                    <a:pt x="54986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503702" y="4087030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0" y="0"/>
                  </a:moveTo>
                  <a:lnTo>
                    <a:pt x="549861" y="0"/>
                  </a:lnTo>
                  <a:lnTo>
                    <a:pt x="549861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38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160425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205965" y="13706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160425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160425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205965" y="13705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160425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191492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63"/>
                  </a:lnTo>
                  <a:lnTo>
                    <a:pt x="205965" y="13706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191492" y="3538158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63"/>
                  </a:lnTo>
                  <a:lnTo>
                    <a:pt x="0" y="13706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191492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205965" y="0"/>
                  </a:moveTo>
                  <a:lnTo>
                    <a:pt x="0" y="0"/>
                  </a:lnTo>
                  <a:lnTo>
                    <a:pt x="0" y="137053"/>
                  </a:lnTo>
                  <a:lnTo>
                    <a:pt x="205965" y="137053"/>
                  </a:lnTo>
                  <a:lnTo>
                    <a:pt x="20596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191492" y="4087030"/>
              <a:ext cx="206375" cy="137160"/>
            </a:xfrm>
            <a:custGeom>
              <a:avLst/>
              <a:gdLst/>
              <a:ahLst/>
              <a:cxnLst/>
              <a:rect l="l" t="t" r="r" b="b"/>
              <a:pathLst>
                <a:path w="206375" h="137160">
                  <a:moveTo>
                    <a:pt x="0" y="0"/>
                  </a:moveTo>
                  <a:lnTo>
                    <a:pt x="205965" y="0"/>
                  </a:lnTo>
                  <a:lnTo>
                    <a:pt x="205965" y="137053"/>
                  </a:lnTo>
                  <a:lnTo>
                    <a:pt x="0" y="137053"/>
                  </a:lnTo>
                  <a:lnTo>
                    <a:pt x="0" y="0"/>
                  </a:lnTo>
                  <a:close/>
                </a:path>
              </a:pathLst>
            </a:custGeom>
            <a:ln w="72070">
              <a:solidFill>
                <a:srgbClr val="DF4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459980" y="3096767"/>
              <a:ext cx="3901440" cy="2889885"/>
            </a:xfrm>
            <a:custGeom>
              <a:avLst/>
              <a:gdLst/>
              <a:ahLst/>
              <a:cxnLst/>
              <a:rect l="l" t="t" r="r" b="b"/>
              <a:pathLst>
                <a:path w="3901440" h="2889885">
                  <a:moveTo>
                    <a:pt x="131572" y="0"/>
                  </a:moveTo>
                  <a:lnTo>
                    <a:pt x="3769868" y="0"/>
                  </a:lnTo>
                  <a:lnTo>
                    <a:pt x="3811446" y="6709"/>
                  </a:lnTo>
                  <a:lnTo>
                    <a:pt x="3847563" y="25391"/>
                  </a:lnTo>
                  <a:lnTo>
                    <a:pt x="3876048" y="53876"/>
                  </a:lnTo>
                  <a:lnTo>
                    <a:pt x="3894730" y="89993"/>
                  </a:lnTo>
                  <a:lnTo>
                    <a:pt x="3901440" y="131572"/>
                  </a:lnTo>
                  <a:lnTo>
                    <a:pt x="3901440" y="2889504"/>
                  </a:lnTo>
                  <a:lnTo>
                    <a:pt x="0" y="2889504"/>
                  </a:lnTo>
                  <a:lnTo>
                    <a:pt x="0" y="131572"/>
                  </a:lnTo>
                  <a:lnTo>
                    <a:pt x="6709" y="89993"/>
                  </a:lnTo>
                  <a:lnTo>
                    <a:pt x="25391" y="53876"/>
                  </a:lnTo>
                  <a:lnTo>
                    <a:pt x="53876" y="25391"/>
                  </a:lnTo>
                  <a:lnTo>
                    <a:pt x="89993" y="6709"/>
                  </a:lnTo>
                  <a:lnTo>
                    <a:pt x="131572" y="0"/>
                  </a:lnTo>
                  <a:close/>
                </a:path>
              </a:pathLst>
            </a:custGeom>
            <a:ln w="9525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7384160" y="2743326"/>
            <a:ext cx="1599565" cy="1272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54BE5B"/>
                </a:solidFill>
                <a:latin typeface="Microsoft Sans Serif"/>
                <a:cs typeface="Microsoft Sans Serif"/>
              </a:rPr>
              <a:t>US-</a:t>
            </a:r>
            <a:r>
              <a:rPr dirty="0" sz="1400">
                <a:solidFill>
                  <a:srgbClr val="54BE5B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400" spc="-25">
                <a:solidFill>
                  <a:srgbClr val="54BE5B"/>
                </a:solidFill>
                <a:latin typeface="Microsoft Sans Serif"/>
                <a:cs typeface="Microsoft Sans Serif"/>
              </a:rPr>
              <a:t>1a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98120">
              <a:lnSpc>
                <a:spcPct val="100000"/>
              </a:lnSpc>
            </a:pPr>
            <a:r>
              <a:rPr dirty="0" sz="1400" spc="-10">
                <a:solidFill>
                  <a:srgbClr val="F1BB21"/>
                </a:solidFill>
                <a:latin typeface="Microsoft Sans Serif"/>
                <a:cs typeface="Microsoft Sans Serif"/>
              </a:rPr>
              <a:t>Firewall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383540">
              <a:lnSpc>
                <a:spcPct val="100000"/>
              </a:lnSpc>
            </a:pPr>
            <a:r>
              <a:rPr dirty="0" sz="1400">
                <a:solidFill>
                  <a:srgbClr val="6078E9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400" spc="-25">
                <a:solidFill>
                  <a:srgbClr val="6078E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6078E9"/>
                </a:solidFill>
                <a:latin typeface="Microsoft Sans Serif"/>
                <a:cs typeface="Microsoft Sans Serif"/>
              </a:rPr>
              <a:t>group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7645907" y="3599688"/>
            <a:ext cx="3528060" cy="2377440"/>
          </a:xfrm>
          <a:custGeom>
            <a:avLst/>
            <a:gdLst/>
            <a:ahLst/>
            <a:cxnLst/>
            <a:rect l="l" t="t" r="r" b="b"/>
            <a:pathLst>
              <a:path w="3528059" h="2377440">
                <a:moveTo>
                  <a:pt x="108203" y="0"/>
                </a:moveTo>
                <a:lnTo>
                  <a:pt x="3419856" y="0"/>
                </a:lnTo>
                <a:lnTo>
                  <a:pt x="3461944" y="8512"/>
                </a:lnTo>
                <a:lnTo>
                  <a:pt x="3496341" y="31718"/>
                </a:lnTo>
                <a:lnTo>
                  <a:pt x="3519547" y="66115"/>
                </a:lnTo>
                <a:lnTo>
                  <a:pt x="3528060" y="108204"/>
                </a:lnTo>
                <a:lnTo>
                  <a:pt x="3528060" y="2377440"/>
                </a:lnTo>
                <a:lnTo>
                  <a:pt x="0" y="2377440"/>
                </a:lnTo>
                <a:lnTo>
                  <a:pt x="0" y="108204"/>
                </a:lnTo>
                <a:lnTo>
                  <a:pt x="8512" y="66115"/>
                </a:lnTo>
                <a:lnTo>
                  <a:pt x="31718" y="31718"/>
                </a:lnTo>
                <a:lnTo>
                  <a:pt x="66115" y="8512"/>
                </a:lnTo>
                <a:lnTo>
                  <a:pt x="108203" y="0"/>
                </a:lnTo>
                <a:close/>
              </a:path>
            </a:pathLst>
          </a:custGeom>
          <a:ln w="9525">
            <a:solidFill>
              <a:srgbClr val="6078E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9038843" y="5065776"/>
            <a:ext cx="1525905" cy="777240"/>
          </a:xfrm>
          <a:prstGeom prst="rect">
            <a:avLst/>
          </a:prstGeom>
          <a:solidFill>
            <a:srgbClr val="6078E9">
              <a:alpha val="70195"/>
            </a:srgbClr>
          </a:solidFill>
        </p:spPr>
        <p:txBody>
          <a:bodyPr wrap="square" lIns="0" tIns="11557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910"/>
              </a:spcBef>
            </a:pP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Minimum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65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18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800">
              <a:latin typeface="Microsoft Sans Serif"/>
              <a:cs typeface="Microsoft Sans Serif"/>
            </a:endParaRPr>
          </a:p>
          <a:p>
            <a:pPr marL="126364">
              <a:lnSpc>
                <a:spcPct val="100000"/>
              </a:lnSpc>
            </a:pPr>
            <a:r>
              <a:rPr dirty="0" sz="1800" spc="-50">
                <a:solidFill>
                  <a:srgbClr val="DF4E58"/>
                </a:solidFill>
                <a:latin typeface="Microsoft Sans Serif"/>
                <a:cs typeface="Microsoft Sans Serif"/>
              </a:rPr>
              <a:t>Issue</a:t>
            </a:r>
            <a:r>
              <a:rPr dirty="0" sz="1800" spc="-6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65">
                <a:solidFill>
                  <a:srgbClr val="DF4E58"/>
                </a:solidFill>
                <a:latin typeface="Microsoft Sans Serif"/>
                <a:cs typeface="Microsoft Sans Serif"/>
              </a:rPr>
              <a:t>–</a:t>
            </a:r>
            <a:r>
              <a:rPr dirty="0" sz="1800" spc="-5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DF4E58"/>
                </a:solidFill>
                <a:latin typeface="Microsoft Sans Serif"/>
                <a:cs typeface="Microsoft Sans Serif"/>
              </a:rPr>
              <a:t>2</a:t>
            </a:r>
            <a:r>
              <a:rPr dirty="0" sz="1800" spc="-4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DF4E58"/>
                </a:solidFill>
                <a:latin typeface="Microsoft Sans Serif"/>
                <a:cs typeface="Microsoft Sans Serif"/>
              </a:rPr>
              <a:t>VM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170164" y="5062728"/>
            <a:ext cx="655320" cy="780415"/>
          </a:xfrm>
          <a:prstGeom prst="rect">
            <a:avLst/>
          </a:prstGeom>
          <a:ln w="9525">
            <a:solidFill>
              <a:srgbClr val="6078E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 marL="5715">
              <a:lnSpc>
                <a:spcPct val="100000"/>
              </a:lnSpc>
              <a:spcBef>
                <a:spcPts val="5"/>
              </a:spcBef>
            </a:pPr>
            <a:r>
              <a:rPr dirty="0" sz="1000" spc="-25">
                <a:solidFill>
                  <a:srgbClr val="6078E9"/>
                </a:solidFill>
                <a:latin typeface="Microsoft Sans Serif"/>
                <a:cs typeface="Microsoft Sans Serif"/>
              </a:rPr>
              <a:t>VM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8303054" y="5140517"/>
            <a:ext cx="396240" cy="394335"/>
            <a:chOff x="8303054" y="5140517"/>
            <a:chExt cx="396240" cy="394335"/>
          </a:xfrm>
        </p:grpSpPr>
        <p:sp>
          <p:nvSpPr>
            <p:cNvPr id="78" name="object 78" descr=""/>
            <p:cNvSpPr/>
            <p:nvPr/>
          </p:nvSpPr>
          <p:spPr>
            <a:xfrm>
              <a:off x="8303044" y="5140528"/>
              <a:ext cx="396240" cy="394335"/>
            </a:xfrm>
            <a:custGeom>
              <a:avLst/>
              <a:gdLst/>
              <a:ahLst/>
              <a:cxnLst/>
              <a:rect l="l" t="t" r="r" b="b"/>
              <a:pathLst>
                <a:path w="396240" h="394335">
                  <a:moveTo>
                    <a:pt x="257492" y="137972"/>
                  </a:moveTo>
                  <a:lnTo>
                    <a:pt x="138645" y="137972"/>
                  </a:lnTo>
                  <a:lnTo>
                    <a:pt x="138645" y="256235"/>
                  </a:lnTo>
                  <a:lnTo>
                    <a:pt x="257492" y="256235"/>
                  </a:lnTo>
                  <a:lnTo>
                    <a:pt x="257492" y="137972"/>
                  </a:lnTo>
                  <a:close/>
                </a:path>
                <a:path w="396240" h="394335">
                  <a:moveTo>
                    <a:pt x="396138" y="98552"/>
                  </a:moveTo>
                  <a:lnTo>
                    <a:pt x="336715" y="98552"/>
                  </a:lnTo>
                  <a:lnTo>
                    <a:pt x="336715" y="59131"/>
                  </a:lnTo>
                  <a:lnTo>
                    <a:pt x="297103" y="59131"/>
                  </a:lnTo>
                  <a:lnTo>
                    <a:pt x="297103" y="98552"/>
                  </a:lnTo>
                  <a:lnTo>
                    <a:pt x="297103" y="295656"/>
                  </a:lnTo>
                  <a:lnTo>
                    <a:pt x="99034" y="295656"/>
                  </a:lnTo>
                  <a:lnTo>
                    <a:pt x="99034" y="98552"/>
                  </a:lnTo>
                  <a:lnTo>
                    <a:pt x="297103" y="98552"/>
                  </a:lnTo>
                  <a:lnTo>
                    <a:pt x="297103" y="59131"/>
                  </a:lnTo>
                  <a:lnTo>
                    <a:pt x="297103" y="0"/>
                  </a:lnTo>
                  <a:lnTo>
                    <a:pt x="257492" y="0"/>
                  </a:lnTo>
                  <a:lnTo>
                    <a:pt x="257492" y="59131"/>
                  </a:lnTo>
                  <a:lnTo>
                    <a:pt x="217881" y="59131"/>
                  </a:lnTo>
                  <a:lnTo>
                    <a:pt x="217881" y="0"/>
                  </a:lnTo>
                  <a:lnTo>
                    <a:pt x="178257" y="0"/>
                  </a:lnTo>
                  <a:lnTo>
                    <a:pt x="178257" y="59131"/>
                  </a:lnTo>
                  <a:lnTo>
                    <a:pt x="138645" y="59131"/>
                  </a:lnTo>
                  <a:lnTo>
                    <a:pt x="138645" y="0"/>
                  </a:lnTo>
                  <a:lnTo>
                    <a:pt x="99034" y="0"/>
                  </a:lnTo>
                  <a:lnTo>
                    <a:pt x="99034" y="59131"/>
                  </a:lnTo>
                  <a:lnTo>
                    <a:pt x="59423" y="59131"/>
                  </a:lnTo>
                  <a:lnTo>
                    <a:pt x="59423" y="98552"/>
                  </a:lnTo>
                  <a:lnTo>
                    <a:pt x="0" y="98552"/>
                  </a:lnTo>
                  <a:lnTo>
                    <a:pt x="0" y="137972"/>
                  </a:lnTo>
                  <a:lnTo>
                    <a:pt x="59423" y="137972"/>
                  </a:lnTo>
                  <a:lnTo>
                    <a:pt x="59423" y="177393"/>
                  </a:lnTo>
                  <a:lnTo>
                    <a:pt x="0" y="177393"/>
                  </a:lnTo>
                  <a:lnTo>
                    <a:pt x="0" y="216814"/>
                  </a:lnTo>
                  <a:lnTo>
                    <a:pt x="59423" y="216814"/>
                  </a:lnTo>
                  <a:lnTo>
                    <a:pt x="59423" y="256235"/>
                  </a:lnTo>
                  <a:lnTo>
                    <a:pt x="0" y="256235"/>
                  </a:lnTo>
                  <a:lnTo>
                    <a:pt x="0" y="295656"/>
                  </a:lnTo>
                  <a:lnTo>
                    <a:pt x="59423" y="295656"/>
                  </a:lnTo>
                  <a:lnTo>
                    <a:pt x="59423" y="335076"/>
                  </a:lnTo>
                  <a:lnTo>
                    <a:pt x="99034" y="335076"/>
                  </a:lnTo>
                  <a:lnTo>
                    <a:pt x="99034" y="394208"/>
                  </a:lnTo>
                  <a:lnTo>
                    <a:pt x="138645" y="394208"/>
                  </a:lnTo>
                  <a:lnTo>
                    <a:pt x="138645" y="335076"/>
                  </a:lnTo>
                  <a:lnTo>
                    <a:pt x="178269" y="335076"/>
                  </a:lnTo>
                  <a:lnTo>
                    <a:pt x="178269" y="394208"/>
                  </a:lnTo>
                  <a:lnTo>
                    <a:pt x="217881" y="394208"/>
                  </a:lnTo>
                  <a:lnTo>
                    <a:pt x="217881" y="335076"/>
                  </a:lnTo>
                  <a:lnTo>
                    <a:pt x="257492" y="335076"/>
                  </a:lnTo>
                  <a:lnTo>
                    <a:pt x="257492" y="394208"/>
                  </a:lnTo>
                  <a:lnTo>
                    <a:pt x="297103" y="394208"/>
                  </a:lnTo>
                  <a:lnTo>
                    <a:pt x="297103" y="335076"/>
                  </a:lnTo>
                  <a:lnTo>
                    <a:pt x="336715" y="335076"/>
                  </a:lnTo>
                  <a:lnTo>
                    <a:pt x="336715" y="295656"/>
                  </a:lnTo>
                  <a:lnTo>
                    <a:pt x="396138" y="295656"/>
                  </a:lnTo>
                  <a:lnTo>
                    <a:pt x="396138" y="256235"/>
                  </a:lnTo>
                  <a:lnTo>
                    <a:pt x="336715" y="256235"/>
                  </a:lnTo>
                  <a:lnTo>
                    <a:pt x="336715" y="216814"/>
                  </a:lnTo>
                  <a:lnTo>
                    <a:pt x="396138" y="216814"/>
                  </a:lnTo>
                  <a:lnTo>
                    <a:pt x="396138" y="177393"/>
                  </a:lnTo>
                  <a:lnTo>
                    <a:pt x="336715" y="177393"/>
                  </a:lnTo>
                  <a:lnTo>
                    <a:pt x="336715" y="137972"/>
                  </a:lnTo>
                  <a:lnTo>
                    <a:pt x="396138" y="137972"/>
                  </a:lnTo>
                  <a:lnTo>
                    <a:pt x="396138" y="98552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1700" y="5278491"/>
              <a:ext cx="118839" cy="118263"/>
            </a:xfrm>
            <a:prstGeom prst="rect">
              <a:avLst/>
            </a:prstGeom>
          </p:spPr>
        </p:pic>
      </p:grpSp>
      <p:sp>
        <p:nvSpPr>
          <p:cNvPr id="80" name="object 8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20369" y="6343599"/>
            <a:ext cx="1406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25">
                <a:solidFill>
                  <a:srgbClr val="585858"/>
                </a:solidFill>
                <a:latin typeface="Arial MT"/>
                <a:cs typeface="Arial MT"/>
              </a:rPr>
              <a:t>©</a:t>
            </a:r>
            <a:r>
              <a:rPr dirty="0" sz="1000" spc="4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Copyright</a:t>
            </a:r>
            <a:r>
              <a:rPr dirty="0" sz="1000" spc="3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 MT"/>
                <a:cs typeface="Arial MT"/>
              </a:rPr>
              <a:t>KodeKloud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9271" y="137160"/>
            <a:ext cx="1051559" cy="141731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522605" y="525780"/>
            <a:ext cx="11669395" cy="5561330"/>
            <a:chOff x="522605" y="525780"/>
            <a:chExt cx="11669395" cy="5561330"/>
          </a:xfrm>
        </p:grpSpPr>
        <p:sp>
          <p:nvSpPr>
            <p:cNvPr id="6" name="object 6" descr=""/>
            <p:cNvSpPr/>
            <p:nvPr/>
          </p:nvSpPr>
          <p:spPr>
            <a:xfrm>
              <a:off x="525780" y="713232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2544" y="972312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0" y="525780"/>
              <a:ext cx="8382000" cy="220484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637532" y="1226820"/>
              <a:ext cx="7039609" cy="603885"/>
            </a:xfrm>
            <a:custGeom>
              <a:avLst/>
              <a:gdLst/>
              <a:ahLst/>
              <a:cxnLst/>
              <a:rect l="l" t="t" r="r" b="b"/>
              <a:pathLst>
                <a:path w="7039609" h="603885">
                  <a:moveTo>
                    <a:pt x="6976998" y="0"/>
                  </a:moveTo>
                  <a:lnTo>
                    <a:pt x="0" y="0"/>
                  </a:lnTo>
                  <a:lnTo>
                    <a:pt x="0" y="603503"/>
                  </a:lnTo>
                  <a:lnTo>
                    <a:pt x="6976998" y="603503"/>
                  </a:lnTo>
                  <a:lnTo>
                    <a:pt x="7001261" y="598600"/>
                  </a:lnTo>
                  <a:lnTo>
                    <a:pt x="7021083" y="585231"/>
                  </a:lnTo>
                  <a:lnTo>
                    <a:pt x="7034452" y="565409"/>
                  </a:lnTo>
                  <a:lnTo>
                    <a:pt x="7039356" y="541146"/>
                  </a:lnTo>
                  <a:lnTo>
                    <a:pt x="7039356" y="62356"/>
                  </a:lnTo>
                  <a:lnTo>
                    <a:pt x="7034452" y="38094"/>
                  </a:lnTo>
                  <a:lnTo>
                    <a:pt x="7021083" y="18272"/>
                  </a:lnTo>
                  <a:lnTo>
                    <a:pt x="7001261" y="4903"/>
                  </a:lnTo>
                  <a:lnTo>
                    <a:pt x="6976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0263378" y="249173"/>
            <a:ext cx="12960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Exploring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instance</a:t>
            </a:r>
            <a:r>
              <a:rPr dirty="0" sz="1000" spc="-10">
                <a:latin typeface="Calibri"/>
                <a:cs typeface="Calibri"/>
              </a:rPr>
              <a:t> group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362945" y="6318910"/>
            <a:ext cx="12052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libri"/>
                <a:cs typeface="Calibri"/>
                <a:hlinkClick r:id="rId4"/>
              </a:rPr>
              <a:t>Source</a:t>
            </a:r>
            <a:r>
              <a:rPr dirty="0" u="sng" sz="800" spc="-15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libri"/>
                <a:cs typeface="Calibri"/>
                <a:hlinkClick r:id="rId4"/>
              </a:rPr>
              <a:t>:</a:t>
            </a:r>
            <a:r>
              <a:rPr dirty="0" u="sng" sz="800" spc="-2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libri"/>
                <a:cs typeface="Calibri"/>
                <a:hlinkClick r:id="rId4"/>
              </a:rPr>
              <a:t>GCP</a:t>
            </a:r>
            <a:r>
              <a:rPr dirty="0" u="sng" sz="800" spc="-3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 spc="-1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libri"/>
                <a:cs typeface="Calibri"/>
                <a:hlinkClick r:id="rId4"/>
              </a:rPr>
              <a:t>documentation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16804" y="1301622"/>
            <a:ext cx="613410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latin typeface="Microsoft Sans Serif"/>
                <a:cs typeface="Microsoft Sans Serif"/>
              </a:rPr>
              <a:t>Collection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 spc="95">
                <a:latin typeface="Microsoft Sans Serif"/>
                <a:cs typeface="Microsoft Sans Serif"/>
              </a:rPr>
              <a:t>of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virtual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machine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(VM) instances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80">
                <a:latin typeface="Microsoft Sans Serif"/>
                <a:cs typeface="Microsoft Sans Serif"/>
              </a:rPr>
              <a:t>that</a:t>
            </a:r>
            <a:r>
              <a:rPr dirty="0" sz="1400">
                <a:latin typeface="Microsoft Sans Serif"/>
                <a:cs typeface="Microsoft Sans Serif"/>
              </a:rPr>
              <a:t> you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can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manage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65">
                <a:latin typeface="Microsoft Sans Serif"/>
                <a:cs typeface="Microsoft Sans Serif"/>
              </a:rPr>
              <a:t>as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50">
                <a:latin typeface="Microsoft Sans Serif"/>
                <a:cs typeface="Microsoft Sans Serif"/>
              </a:rPr>
              <a:t>a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single </a:t>
            </a:r>
            <a:r>
              <a:rPr dirty="0" sz="1400" spc="40">
                <a:latin typeface="Microsoft Sans Serif"/>
                <a:cs typeface="Microsoft Sans Serif"/>
              </a:rPr>
              <a:t>entity.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02663" y="1378965"/>
            <a:ext cx="1654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Arial"/>
                <a:cs typeface="Arial"/>
              </a:rPr>
              <a:t>Instance</a:t>
            </a:r>
            <a:r>
              <a:rPr dirty="0" sz="1800" spc="-9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252525"/>
                </a:solidFill>
                <a:latin typeface="Arial"/>
                <a:cs typeface="Arial"/>
              </a:rPr>
              <a:t>group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044954" y="1226819"/>
            <a:ext cx="2637155" cy="3942715"/>
            <a:chOff x="2044954" y="1226819"/>
            <a:chExt cx="2637155" cy="3942715"/>
          </a:xfrm>
        </p:grpSpPr>
        <p:sp>
          <p:nvSpPr>
            <p:cNvPr id="15" name="object 15" descr=""/>
            <p:cNvSpPr/>
            <p:nvPr/>
          </p:nvSpPr>
          <p:spPr>
            <a:xfrm>
              <a:off x="4058411" y="1226819"/>
              <a:ext cx="623570" cy="603885"/>
            </a:xfrm>
            <a:custGeom>
              <a:avLst/>
              <a:gdLst/>
              <a:ahLst/>
              <a:cxnLst/>
              <a:rect l="l" t="t" r="r" b="b"/>
              <a:pathLst>
                <a:path w="623570" h="603885">
                  <a:moveTo>
                    <a:pt x="566038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3"/>
                  </a:lnTo>
                  <a:lnTo>
                    <a:pt x="566038" y="603503"/>
                  </a:lnTo>
                  <a:lnTo>
                    <a:pt x="588329" y="599001"/>
                  </a:lnTo>
                  <a:lnTo>
                    <a:pt x="606536" y="586724"/>
                  </a:lnTo>
                  <a:lnTo>
                    <a:pt x="618813" y="568517"/>
                  </a:lnTo>
                  <a:lnTo>
                    <a:pt x="623315" y="546226"/>
                  </a:lnTo>
                  <a:lnTo>
                    <a:pt x="623315" y="57276"/>
                  </a:lnTo>
                  <a:lnTo>
                    <a:pt x="618813" y="34986"/>
                  </a:lnTo>
                  <a:lnTo>
                    <a:pt x="606536" y="16779"/>
                  </a:lnTo>
                  <a:lnTo>
                    <a:pt x="588329" y="4502"/>
                  </a:lnTo>
                  <a:lnTo>
                    <a:pt x="56603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7364" y="1395614"/>
              <a:ext cx="247128" cy="26608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194812" y="3699763"/>
              <a:ext cx="1442720" cy="1469390"/>
            </a:xfrm>
            <a:custGeom>
              <a:avLst/>
              <a:gdLst/>
              <a:ahLst/>
              <a:cxnLst/>
              <a:rect l="l" t="t" r="r" b="b"/>
              <a:pathLst>
                <a:path w="1442720" h="1469389">
                  <a:moveTo>
                    <a:pt x="1442720" y="0"/>
                  </a:moveTo>
                  <a:lnTo>
                    <a:pt x="708405" y="6477"/>
                  </a:lnTo>
                  <a:lnTo>
                    <a:pt x="707299" y="53668"/>
                  </a:lnTo>
                  <a:lnTo>
                    <a:pt x="703219" y="100082"/>
                  </a:lnTo>
                  <a:lnTo>
                    <a:pt x="696256" y="145624"/>
                  </a:lnTo>
                  <a:lnTo>
                    <a:pt x="686502" y="190199"/>
                  </a:lnTo>
                  <a:lnTo>
                    <a:pt x="674050" y="233713"/>
                  </a:lnTo>
                  <a:lnTo>
                    <a:pt x="658992" y="276070"/>
                  </a:lnTo>
                  <a:lnTo>
                    <a:pt x="641420" y="317177"/>
                  </a:lnTo>
                  <a:lnTo>
                    <a:pt x="621425" y="356937"/>
                  </a:lnTo>
                  <a:lnTo>
                    <a:pt x="599099" y="395257"/>
                  </a:lnTo>
                  <a:lnTo>
                    <a:pt x="574535" y="432042"/>
                  </a:lnTo>
                  <a:lnTo>
                    <a:pt x="547825" y="467198"/>
                  </a:lnTo>
                  <a:lnTo>
                    <a:pt x="519060" y="500628"/>
                  </a:lnTo>
                  <a:lnTo>
                    <a:pt x="488332" y="532240"/>
                  </a:lnTo>
                  <a:lnTo>
                    <a:pt x="455734" y="561937"/>
                  </a:lnTo>
                  <a:lnTo>
                    <a:pt x="421357" y="589626"/>
                  </a:lnTo>
                  <a:lnTo>
                    <a:pt x="385294" y="615211"/>
                  </a:lnTo>
                  <a:lnTo>
                    <a:pt x="347635" y="638599"/>
                  </a:lnTo>
                  <a:lnTo>
                    <a:pt x="308475" y="659693"/>
                  </a:lnTo>
                  <a:lnTo>
                    <a:pt x="267903" y="678401"/>
                  </a:lnTo>
                  <a:lnTo>
                    <a:pt x="226013" y="694625"/>
                  </a:lnTo>
                  <a:lnTo>
                    <a:pt x="182896" y="708274"/>
                  </a:lnTo>
                  <a:lnTo>
                    <a:pt x="138644" y="719250"/>
                  </a:lnTo>
                  <a:lnTo>
                    <a:pt x="93349" y="727460"/>
                  </a:lnTo>
                  <a:lnTo>
                    <a:pt x="47104" y="732809"/>
                  </a:lnTo>
                  <a:lnTo>
                    <a:pt x="0" y="735203"/>
                  </a:lnTo>
                  <a:lnTo>
                    <a:pt x="13715" y="1469390"/>
                  </a:lnTo>
                  <a:lnTo>
                    <a:pt x="62395" y="1467683"/>
                  </a:lnTo>
                  <a:lnTo>
                    <a:pt x="110647" y="1464402"/>
                  </a:lnTo>
                  <a:lnTo>
                    <a:pt x="158448" y="1459569"/>
                  </a:lnTo>
                  <a:lnTo>
                    <a:pt x="205772" y="1453212"/>
                  </a:lnTo>
                  <a:lnTo>
                    <a:pt x="252595" y="1445355"/>
                  </a:lnTo>
                  <a:lnTo>
                    <a:pt x="298892" y="1436024"/>
                  </a:lnTo>
                  <a:lnTo>
                    <a:pt x="344640" y="1425244"/>
                  </a:lnTo>
                  <a:lnTo>
                    <a:pt x="389812" y="1413040"/>
                  </a:lnTo>
                  <a:lnTo>
                    <a:pt x="434385" y="1399438"/>
                  </a:lnTo>
                  <a:lnTo>
                    <a:pt x="478333" y="1384463"/>
                  </a:lnTo>
                  <a:lnTo>
                    <a:pt x="521633" y="1368141"/>
                  </a:lnTo>
                  <a:lnTo>
                    <a:pt x="564259" y="1350497"/>
                  </a:lnTo>
                  <a:lnTo>
                    <a:pt x="606187" y="1331556"/>
                  </a:lnTo>
                  <a:lnTo>
                    <a:pt x="647392" y="1311343"/>
                  </a:lnTo>
                  <a:lnTo>
                    <a:pt x="687850" y="1289884"/>
                  </a:lnTo>
                  <a:lnTo>
                    <a:pt x="727536" y="1267205"/>
                  </a:lnTo>
                  <a:lnTo>
                    <a:pt x="766424" y="1243331"/>
                  </a:lnTo>
                  <a:lnTo>
                    <a:pt x="804492" y="1218286"/>
                  </a:lnTo>
                  <a:lnTo>
                    <a:pt x="841713" y="1192097"/>
                  </a:lnTo>
                  <a:lnTo>
                    <a:pt x="878064" y="1164789"/>
                  </a:lnTo>
                  <a:lnTo>
                    <a:pt x="913520" y="1136387"/>
                  </a:lnTo>
                  <a:lnTo>
                    <a:pt x="948055" y="1106916"/>
                  </a:lnTo>
                  <a:lnTo>
                    <a:pt x="981646" y="1076402"/>
                  </a:lnTo>
                  <a:lnTo>
                    <a:pt x="1014268" y="1044871"/>
                  </a:lnTo>
                  <a:lnTo>
                    <a:pt x="1045896" y="1012347"/>
                  </a:lnTo>
                  <a:lnTo>
                    <a:pt x="1076505" y="978856"/>
                  </a:lnTo>
                  <a:lnTo>
                    <a:pt x="1106071" y="944423"/>
                  </a:lnTo>
                  <a:lnTo>
                    <a:pt x="1134569" y="909074"/>
                  </a:lnTo>
                  <a:lnTo>
                    <a:pt x="1161975" y="872835"/>
                  </a:lnTo>
                  <a:lnTo>
                    <a:pt x="1188264" y="835729"/>
                  </a:lnTo>
                  <a:lnTo>
                    <a:pt x="1213411" y="797783"/>
                  </a:lnTo>
                  <a:lnTo>
                    <a:pt x="1237391" y="759023"/>
                  </a:lnTo>
                  <a:lnTo>
                    <a:pt x="1260181" y="719473"/>
                  </a:lnTo>
                  <a:lnTo>
                    <a:pt x="1281754" y="679159"/>
                  </a:lnTo>
                  <a:lnTo>
                    <a:pt x="1302088" y="638106"/>
                  </a:lnTo>
                  <a:lnTo>
                    <a:pt x="1321156" y="596340"/>
                  </a:lnTo>
                  <a:lnTo>
                    <a:pt x="1338935" y="553885"/>
                  </a:lnTo>
                  <a:lnTo>
                    <a:pt x="1355400" y="510768"/>
                  </a:lnTo>
                  <a:lnTo>
                    <a:pt x="1370525" y="467014"/>
                  </a:lnTo>
                  <a:lnTo>
                    <a:pt x="1384287" y="422648"/>
                  </a:lnTo>
                  <a:lnTo>
                    <a:pt x="1396661" y="377695"/>
                  </a:lnTo>
                  <a:lnTo>
                    <a:pt x="1407622" y="332181"/>
                  </a:lnTo>
                  <a:lnTo>
                    <a:pt x="1417146" y="286131"/>
                  </a:lnTo>
                  <a:lnTo>
                    <a:pt x="1425207" y="239571"/>
                  </a:lnTo>
                  <a:lnTo>
                    <a:pt x="1431782" y="192525"/>
                  </a:lnTo>
                  <a:lnTo>
                    <a:pt x="1436845" y="145020"/>
                  </a:lnTo>
                  <a:lnTo>
                    <a:pt x="1440372" y="97081"/>
                  </a:lnTo>
                  <a:lnTo>
                    <a:pt x="1442338" y="48732"/>
                  </a:lnTo>
                  <a:lnTo>
                    <a:pt x="1442720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181350" y="2249423"/>
              <a:ext cx="1456690" cy="1453515"/>
            </a:xfrm>
            <a:custGeom>
              <a:avLst/>
              <a:gdLst/>
              <a:ahLst/>
              <a:cxnLst/>
              <a:rect l="l" t="t" r="r" b="b"/>
              <a:pathLst>
                <a:path w="1456689" h="1453514">
                  <a:moveTo>
                    <a:pt x="0" y="0"/>
                  </a:moveTo>
                  <a:lnTo>
                    <a:pt x="0" y="728090"/>
                  </a:lnTo>
                  <a:lnTo>
                    <a:pt x="47749" y="729632"/>
                  </a:lnTo>
                  <a:lnTo>
                    <a:pt x="94677" y="734191"/>
                  </a:lnTo>
                  <a:lnTo>
                    <a:pt x="140690" y="741675"/>
                  </a:lnTo>
                  <a:lnTo>
                    <a:pt x="185690" y="751986"/>
                  </a:lnTo>
                  <a:lnTo>
                    <a:pt x="229584" y="765031"/>
                  </a:lnTo>
                  <a:lnTo>
                    <a:pt x="272275" y="780714"/>
                  </a:lnTo>
                  <a:lnTo>
                    <a:pt x="313669" y="798940"/>
                  </a:lnTo>
                  <a:lnTo>
                    <a:pt x="353669" y="819614"/>
                  </a:lnTo>
                  <a:lnTo>
                    <a:pt x="392181" y="842641"/>
                  </a:lnTo>
                  <a:lnTo>
                    <a:pt x="429109" y="867925"/>
                  </a:lnTo>
                  <a:lnTo>
                    <a:pt x="464358" y="895371"/>
                  </a:lnTo>
                  <a:lnTo>
                    <a:pt x="497832" y="924885"/>
                  </a:lnTo>
                  <a:lnTo>
                    <a:pt x="529435" y="956370"/>
                  </a:lnTo>
                  <a:lnTo>
                    <a:pt x="559074" y="989733"/>
                  </a:lnTo>
                  <a:lnTo>
                    <a:pt x="586651" y="1024877"/>
                  </a:lnTo>
                  <a:lnTo>
                    <a:pt x="612072" y="1061708"/>
                  </a:lnTo>
                  <a:lnTo>
                    <a:pt x="635242" y="1100131"/>
                  </a:lnTo>
                  <a:lnTo>
                    <a:pt x="656064" y="1140050"/>
                  </a:lnTo>
                  <a:lnTo>
                    <a:pt x="674444" y="1181370"/>
                  </a:lnTo>
                  <a:lnTo>
                    <a:pt x="690286" y="1223996"/>
                  </a:lnTo>
                  <a:lnTo>
                    <a:pt x="703495" y="1267833"/>
                  </a:lnTo>
                  <a:lnTo>
                    <a:pt x="713975" y="1312786"/>
                  </a:lnTo>
                  <a:lnTo>
                    <a:pt x="721632" y="1358759"/>
                  </a:lnTo>
                  <a:lnTo>
                    <a:pt x="726368" y="1405658"/>
                  </a:lnTo>
                  <a:lnTo>
                    <a:pt x="728090" y="1453388"/>
                  </a:lnTo>
                  <a:lnTo>
                    <a:pt x="1456182" y="1450720"/>
                  </a:lnTo>
                  <a:lnTo>
                    <a:pt x="1455225" y="1402781"/>
                  </a:lnTo>
                  <a:lnTo>
                    <a:pt x="1452737" y="1355233"/>
                  </a:lnTo>
                  <a:lnTo>
                    <a:pt x="1448742" y="1308102"/>
                  </a:lnTo>
                  <a:lnTo>
                    <a:pt x="1443264" y="1261410"/>
                  </a:lnTo>
                  <a:lnTo>
                    <a:pt x="1436325" y="1215182"/>
                  </a:lnTo>
                  <a:lnTo>
                    <a:pt x="1427951" y="1169441"/>
                  </a:lnTo>
                  <a:lnTo>
                    <a:pt x="1418165" y="1124212"/>
                  </a:lnTo>
                  <a:lnTo>
                    <a:pt x="1406991" y="1079517"/>
                  </a:lnTo>
                  <a:lnTo>
                    <a:pt x="1394452" y="1035381"/>
                  </a:lnTo>
                  <a:lnTo>
                    <a:pt x="1380573" y="991827"/>
                  </a:lnTo>
                  <a:lnTo>
                    <a:pt x="1365377" y="948879"/>
                  </a:lnTo>
                  <a:lnTo>
                    <a:pt x="1348889" y="906561"/>
                  </a:lnTo>
                  <a:lnTo>
                    <a:pt x="1331131" y="864897"/>
                  </a:lnTo>
                  <a:lnTo>
                    <a:pt x="1312129" y="823910"/>
                  </a:lnTo>
                  <a:lnTo>
                    <a:pt x="1291905" y="783625"/>
                  </a:lnTo>
                  <a:lnTo>
                    <a:pt x="1270484" y="744064"/>
                  </a:lnTo>
                  <a:lnTo>
                    <a:pt x="1247889" y="705252"/>
                  </a:lnTo>
                  <a:lnTo>
                    <a:pt x="1224145" y="667212"/>
                  </a:lnTo>
                  <a:lnTo>
                    <a:pt x="1199275" y="629969"/>
                  </a:lnTo>
                  <a:lnTo>
                    <a:pt x="1173303" y="593546"/>
                  </a:lnTo>
                  <a:lnTo>
                    <a:pt x="1146252" y="557966"/>
                  </a:lnTo>
                  <a:lnTo>
                    <a:pt x="1118148" y="523254"/>
                  </a:lnTo>
                  <a:lnTo>
                    <a:pt x="1089013" y="489433"/>
                  </a:lnTo>
                  <a:lnTo>
                    <a:pt x="1058871" y="456527"/>
                  </a:lnTo>
                  <a:lnTo>
                    <a:pt x="1027747" y="424561"/>
                  </a:lnTo>
                  <a:lnTo>
                    <a:pt x="995664" y="393556"/>
                  </a:lnTo>
                  <a:lnTo>
                    <a:pt x="962645" y="363538"/>
                  </a:lnTo>
                  <a:lnTo>
                    <a:pt x="928716" y="334530"/>
                  </a:lnTo>
                  <a:lnTo>
                    <a:pt x="893899" y="306556"/>
                  </a:lnTo>
                  <a:lnTo>
                    <a:pt x="858219" y="279639"/>
                  </a:lnTo>
                  <a:lnTo>
                    <a:pt x="821699" y="253804"/>
                  </a:lnTo>
                  <a:lnTo>
                    <a:pt x="784363" y="229074"/>
                  </a:lnTo>
                  <a:lnTo>
                    <a:pt x="746235" y="205473"/>
                  </a:lnTo>
                  <a:lnTo>
                    <a:pt x="707339" y="183024"/>
                  </a:lnTo>
                  <a:lnTo>
                    <a:pt x="667699" y="161752"/>
                  </a:lnTo>
                  <a:lnTo>
                    <a:pt x="627338" y="141680"/>
                  </a:lnTo>
                  <a:lnTo>
                    <a:pt x="586281" y="122832"/>
                  </a:lnTo>
                  <a:lnTo>
                    <a:pt x="544551" y="105232"/>
                  </a:lnTo>
                  <a:lnTo>
                    <a:pt x="502172" y="88903"/>
                  </a:lnTo>
                  <a:lnTo>
                    <a:pt x="459169" y="73870"/>
                  </a:lnTo>
                  <a:lnTo>
                    <a:pt x="415563" y="60155"/>
                  </a:lnTo>
                  <a:lnTo>
                    <a:pt x="371381" y="47783"/>
                  </a:lnTo>
                  <a:lnTo>
                    <a:pt x="326645" y="36778"/>
                  </a:lnTo>
                  <a:lnTo>
                    <a:pt x="281380" y="27163"/>
                  </a:lnTo>
                  <a:lnTo>
                    <a:pt x="235608" y="18962"/>
                  </a:lnTo>
                  <a:lnTo>
                    <a:pt x="189355" y="12199"/>
                  </a:lnTo>
                  <a:lnTo>
                    <a:pt x="142644" y="6897"/>
                  </a:lnTo>
                  <a:lnTo>
                    <a:pt x="95498" y="3081"/>
                  </a:lnTo>
                  <a:lnTo>
                    <a:pt x="47942" y="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051304" y="2572892"/>
              <a:ext cx="1123950" cy="2247900"/>
            </a:xfrm>
            <a:custGeom>
              <a:avLst/>
              <a:gdLst/>
              <a:ahLst/>
              <a:cxnLst/>
              <a:rect l="l" t="t" r="r" b="b"/>
              <a:pathLst>
                <a:path w="1123950" h="2247900">
                  <a:moveTo>
                    <a:pt x="1094485" y="0"/>
                  </a:moveTo>
                  <a:lnTo>
                    <a:pt x="1046663" y="2258"/>
                  </a:lnTo>
                  <a:lnTo>
                    <a:pt x="999394" y="6480"/>
                  </a:lnTo>
                  <a:lnTo>
                    <a:pt x="952718" y="12626"/>
                  </a:lnTo>
                  <a:lnTo>
                    <a:pt x="906674" y="20653"/>
                  </a:lnTo>
                  <a:lnTo>
                    <a:pt x="861303" y="30522"/>
                  </a:lnTo>
                  <a:lnTo>
                    <a:pt x="816644" y="42193"/>
                  </a:lnTo>
                  <a:lnTo>
                    <a:pt x="772735" y="55624"/>
                  </a:lnTo>
                  <a:lnTo>
                    <a:pt x="729618" y="70775"/>
                  </a:lnTo>
                  <a:lnTo>
                    <a:pt x="687331" y="87605"/>
                  </a:lnTo>
                  <a:lnTo>
                    <a:pt x="645914" y="106073"/>
                  </a:lnTo>
                  <a:lnTo>
                    <a:pt x="605406" y="126140"/>
                  </a:lnTo>
                  <a:lnTo>
                    <a:pt x="565848" y="147764"/>
                  </a:lnTo>
                  <a:lnTo>
                    <a:pt x="527278" y="170905"/>
                  </a:lnTo>
                  <a:lnTo>
                    <a:pt x="489736" y="195522"/>
                  </a:lnTo>
                  <a:lnTo>
                    <a:pt x="453262" y="221574"/>
                  </a:lnTo>
                  <a:lnTo>
                    <a:pt x="417895" y="249022"/>
                  </a:lnTo>
                  <a:lnTo>
                    <a:pt x="383675" y="277824"/>
                  </a:lnTo>
                  <a:lnTo>
                    <a:pt x="350641" y="307939"/>
                  </a:lnTo>
                  <a:lnTo>
                    <a:pt x="318833" y="339328"/>
                  </a:lnTo>
                  <a:lnTo>
                    <a:pt x="288290" y="371949"/>
                  </a:lnTo>
                  <a:lnTo>
                    <a:pt x="259053" y="405761"/>
                  </a:lnTo>
                  <a:lnTo>
                    <a:pt x="231160" y="440725"/>
                  </a:lnTo>
                  <a:lnTo>
                    <a:pt x="204651" y="476800"/>
                  </a:lnTo>
                  <a:lnTo>
                    <a:pt x="179566" y="513945"/>
                  </a:lnTo>
                  <a:lnTo>
                    <a:pt x="155943" y="552118"/>
                  </a:lnTo>
                  <a:lnTo>
                    <a:pt x="133824" y="591281"/>
                  </a:lnTo>
                  <a:lnTo>
                    <a:pt x="113247" y="631392"/>
                  </a:lnTo>
                  <a:lnTo>
                    <a:pt x="94251" y="672410"/>
                  </a:lnTo>
                  <a:lnTo>
                    <a:pt x="76878" y="714295"/>
                  </a:lnTo>
                  <a:lnTo>
                    <a:pt x="61165" y="757007"/>
                  </a:lnTo>
                  <a:lnTo>
                    <a:pt x="47152" y="800504"/>
                  </a:lnTo>
                  <a:lnTo>
                    <a:pt x="34879" y="844746"/>
                  </a:lnTo>
                  <a:lnTo>
                    <a:pt x="24386" y="889692"/>
                  </a:lnTo>
                  <a:lnTo>
                    <a:pt x="15713" y="935302"/>
                  </a:lnTo>
                  <a:lnTo>
                    <a:pt x="8897" y="981536"/>
                  </a:lnTo>
                  <a:lnTo>
                    <a:pt x="3981" y="1028352"/>
                  </a:lnTo>
                  <a:lnTo>
                    <a:pt x="1001" y="1075709"/>
                  </a:lnTo>
                  <a:lnTo>
                    <a:pt x="0" y="1123569"/>
                  </a:lnTo>
                  <a:lnTo>
                    <a:pt x="1038" y="1172326"/>
                  </a:lnTo>
                  <a:lnTo>
                    <a:pt x="4125" y="1220552"/>
                  </a:lnTo>
                  <a:lnTo>
                    <a:pt x="9218" y="1268206"/>
                  </a:lnTo>
                  <a:lnTo>
                    <a:pt x="16276" y="1315244"/>
                  </a:lnTo>
                  <a:lnTo>
                    <a:pt x="25256" y="1361625"/>
                  </a:lnTo>
                  <a:lnTo>
                    <a:pt x="36115" y="1407307"/>
                  </a:lnTo>
                  <a:lnTo>
                    <a:pt x="48813" y="1452247"/>
                  </a:lnTo>
                  <a:lnTo>
                    <a:pt x="63306" y="1496403"/>
                  </a:lnTo>
                  <a:lnTo>
                    <a:pt x="79552" y="1539733"/>
                  </a:lnTo>
                  <a:lnTo>
                    <a:pt x="97510" y="1582196"/>
                  </a:lnTo>
                  <a:lnTo>
                    <a:pt x="117137" y="1623747"/>
                  </a:lnTo>
                  <a:lnTo>
                    <a:pt x="138391" y="1664347"/>
                  </a:lnTo>
                  <a:lnTo>
                    <a:pt x="161230" y="1703952"/>
                  </a:lnTo>
                  <a:lnTo>
                    <a:pt x="185612" y="1742520"/>
                  </a:lnTo>
                  <a:lnTo>
                    <a:pt x="211494" y="1780009"/>
                  </a:lnTo>
                  <a:lnTo>
                    <a:pt x="238834" y="1816378"/>
                  </a:lnTo>
                  <a:lnTo>
                    <a:pt x="267591" y="1851583"/>
                  </a:lnTo>
                  <a:lnTo>
                    <a:pt x="297721" y="1885582"/>
                  </a:lnTo>
                  <a:lnTo>
                    <a:pt x="329184" y="1918335"/>
                  </a:lnTo>
                  <a:lnTo>
                    <a:pt x="361936" y="1949797"/>
                  </a:lnTo>
                  <a:lnTo>
                    <a:pt x="395935" y="1979927"/>
                  </a:lnTo>
                  <a:lnTo>
                    <a:pt x="431140" y="2008684"/>
                  </a:lnTo>
                  <a:lnTo>
                    <a:pt x="467509" y="2036024"/>
                  </a:lnTo>
                  <a:lnTo>
                    <a:pt x="504998" y="2061906"/>
                  </a:lnTo>
                  <a:lnTo>
                    <a:pt x="543566" y="2086288"/>
                  </a:lnTo>
                  <a:lnTo>
                    <a:pt x="583171" y="2109127"/>
                  </a:lnTo>
                  <a:lnTo>
                    <a:pt x="623771" y="2130381"/>
                  </a:lnTo>
                  <a:lnTo>
                    <a:pt x="665322" y="2150008"/>
                  </a:lnTo>
                  <a:lnTo>
                    <a:pt x="707785" y="2167966"/>
                  </a:lnTo>
                  <a:lnTo>
                    <a:pt x="751115" y="2184212"/>
                  </a:lnTo>
                  <a:lnTo>
                    <a:pt x="795271" y="2198705"/>
                  </a:lnTo>
                  <a:lnTo>
                    <a:pt x="840211" y="2211403"/>
                  </a:lnTo>
                  <a:lnTo>
                    <a:pt x="885893" y="2222262"/>
                  </a:lnTo>
                  <a:lnTo>
                    <a:pt x="932274" y="2231242"/>
                  </a:lnTo>
                  <a:lnTo>
                    <a:pt x="979312" y="2238300"/>
                  </a:lnTo>
                  <a:lnTo>
                    <a:pt x="1026966" y="2243393"/>
                  </a:lnTo>
                  <a:lnTo>
                    <a:pt x="1075192" y="2246480"/>
                  </a:lnTo>
                  <a:lnTo>
                    <a:pt x="1123950" y="2247519"/>
                  </a:lnTo>
                  <a:lnTo>
                    <a:pt x="1123950" y="2189988"/>
                  </a:lnTo>
                  <a:lnTo>
                    <a:pt x="1076025" y="2188929"/>
                  </a:lnTo>
                  <a:lnTo>
                    <a:pt x="1028634" y="2185782"/>
                  </a:lnTo>
                  <a:lnTo>
                    <a:pt x="981821" y="2180592"/>
                  </a:lnTo>
                  <a:lnTo>
                    <a:pt x="935631" y="2173403"/>
                  </a:lnTo>
                  <a:lnTo>
                    <a:pt x="890110" y="2164257"/>
                  </a:lnTo>
                  <a:lnTo>
                    <a:pt x="845303" y="2153201"/>
                  </a:lnTo>
                  <a:lnTo>
                    <a:pt x="801255" y="2140277"/>
                  </a:lnTo>
                  <a:lnTo>
                    <a:pt x="758012" y="2125531"/>
                  </a:lnTo>
                  <a:lnTo>
                    <a:pt x="715619" y="2109005"/>
                  </a:lnTo>
                  <a:lnTo>
                    <a:pt x="674121" y="2090745"/>
                  </a:lnTo>
                  <a:lnTo>
                    <a:pt x="633564" y="2070794"/>
                  </a:lnTo>
                  <a:lnTo>
                    <a:pt x="593993" y="2049196"/>
                  </a:lnTo>
                  <a:lnTo>
                    <a:pt x="555453" y="2025996"/>
                  </a:lnTo>
                  <a:lnTo>
                    <a:pt x="517989" y="2001238"/>
                  </a:lnTo>
                  <a:lnTo>
                    <a:pt x="481648" y="1974966"/>
                  </a:lnTo>
                  <a:lnTo>
                    <a:pt x="446474" y="1947223"/>
                  </a:lnTo>
                  <a:lnTo>
                    <a:pt x="412512" y="1918055"/>
                  </a:lnTo>
                  <a:lnTo>
                    <a:pt x="379809" y="1887505"/>
                  </a:lnTo>
                  <a:lnTo>
                    <a:pt x="348408" y="1855618"/>
                  </a:lnTo>
                  <a:lnTo>
                    <a:pt x="318357" y="1822437"/>
                  </a:lnTo>
                  <a:lnTo>
                    <a:pt x="289699" y="1788006"/>
                  </a:lnTo>
                  <a:lnTo>
                    <a:pt x="262480" y="1752371"/>
                  </a:lnTo>
                  <a:lnTo>
                    <a:pt x="236746" y="1715574"/>
                  </a:lnTo>
                  <a:lnTo>
                    <a:pt x="212541" y="1677660"/>
                  </a:lnTo>
                  <a:lnTo>
                    <a:pt x="189912" y="1638674"/>
                  </a:lnTo>
                  <a:lnTo>
                    <a:pt x="168903" y="1598658"/>
                  </a:lnTo>
                  <a:lnTo>
                    <a:pt x="149560" y="1557658"/>
                  </a:lnTo>
                  <a:lnTo>
                    <a:pt x="131928" y="1515718"/>
                  </a:lnTo>
                  <a:lnTo>
                    <a:pt x="116052" y="1472882"/>
                  </a:lnTo>
                  <a:lnTo>
                    <a:pt x="101979" y="1429193"/>
                  </a:lnTo>
                  <a:lnTo>
                    <a:pt x="89752" y="1384696"/>
                  </a:lnTo>
                  <a:lnTo>
                    <a:pt x="79418" y="1339435"/>
                  </a:lnTo>
                  <a:lnTo>
                    <a:pt x="71021" y="1293455"/>
                  </a:lnTo>
                  <a:lnTo>
                    <a:pt x="64608" y="1246798"/>
                  </a:lnTo>
                  <a:lnTo>
                    <a:pt x="60223" y="1199511"/>
                  </a:lnTo>
                  <a:lnTo>
                    <a:pt x="57912" y="1151636"/>
                  </a:lnTo>
                  <a:lnTo>
                    <a:pt x="57724" y="1102798"/>
                  </a:lnTo>
                  <a:lnTo>
                    <a:pt x="59714" y="1054467"/>
                  </a:lnTo>
                  <a:lnTo>
                    <a:pt x="63836" y="1006692"/>
                  </a:lnTo>
                  <a:lnTo>
                    <a:pt x="70043" y="959520"/>
                  </a:lnTo>
                  <a:lnTo>
                    <a:pt x="78290" y="912999"/>
                  </a:lnTo>
                  <a:lnTo>
                    <a:pt x="88531" y="867179"/>
                  </a:lnTo>
                  <a:lnTo>
                    <a:pt x="100721" y="822107"/>
                  </a:lnTo>
                  <a:lnTo>
                    <a:pt x="114813" y="777831"/>
                  </a:lnTo>
                  <a:lnTo>
                    <a:pt x="130762" y="734401"/>
                  </a:lnTo>
                  <a:lnTo>
                    <a:pt x="148522" y="691863"/>
                  </a:lnTo>
                  <a:lnTo>
                    <a:pt x="168046" y="650267"/>
                  </a:lnTo>
                  <a:lnTo>
                    <a:pt x="189291" y="609661"/>
                  </a:lnTo>
                  <a:lnTo>
                    <a:pt x="212208" y="570092"/>
                  </a:lnTo>
                  <a:lnTo>
                    <a:pt x="236754" y="531610"/>
                  </a:lnTo>
                  <a:lnTo>
                    <a:pt x="262881" y="494262"/>
                  </a:lnTo>
                  <a:lnTo>
                    <a:pt x="290545" y="458097"/>
                  </a:lnTo>
                  <a:lnTo>
                    <a:pt x="319699" y="423163"/>
                  </a:lnTo>
                  <a:lnTo>
                    <a:pt x="350297" y="389509"/>
                  </a:lnTo>
                  <a:lnTo>
                    <a:pt x="382294" y="357182"/>
                  </a:lnTo>
                  <a:lnTo>
                    <a:pt x="415645" y="326230"/>
                  </a:lnTo>
                  <a:lnTo>
                    <a:pt x="450302" y="296704"/>
                  </a:lnTo>
                  <a:lnTo>
                    <a:pt x="486221" y="268649"/>
                  </a:lnTo>
                  <a:lnTo>
                    <a:pt x="523355" y="242115"/>
                  </a:lnTo>
                  <a:lnTo>
                    <a:pt x="561659" y="217151"/>
                  </a:lnTo>
                  <a:lnTo>
                    <a:pt x="601087" y="193803"/>
                  </a:lnTo>
                  <a:lnTo>
                    <a:pt x="641594" y="172121"/>
                  </a:lnTo>
                  <a:lnTo>
                    <a:pt x="683132" y="152153"/>
                  </a:lnTo>
                  <a:lnTo>
                    <a:pt x="725658" y="133948"/>
                  </a:lnTo>
                  <a:lnTo>
                    <a:pt x="769124" y="117552"/>
                  </a:lnTo>
                  <a:lnTo>
                    <a:pt x="813485" y="103015"/>
                  </a:lnTo>
                  <a:lnTo>
                    <a:pt x="858695" y="90385"/>
                  </a:lnTo>
                  <a:lnTo>
                    <a:pt x="904709" y="79711"/>
                  </a:lnTo>
                  <a:lnTo>
                    <a:pt x="951481" y="71040"/>
                  </a:lnTo>
                  <a:lnTo>
                    <a:pt x="998964" y="64421"/>
                  </a:lnTo>
                  <a:lnTo>
                    <a:pt x="1047113" y="59901"/>
                  </a:lnTo>
                  <a:lnTo>
                    <a:pt x="1095883" y="57531"/>
                  </a:lnTo>
                  <a:lnTo>
                    <a:pt x="109448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051304" y="2572892"/>
              <a:ext cx="1123950" cy="2247900"/>
            </a:xfrm>
            <a:custGeom>
              <a:avLst/>
              <a:gdLst/>
              <a:ahLst/>
              <a:cxnLst/>
              <a:rect l="l" t="t" r="r" b="b"/>
              <a:pathLst>
                <a:path w="1123950" h="2247900">
                  <a:moveTo>
                    <a:pt x="1123950" y="2247519"/>
                  </a:moveTo>
                  <a:lnTo>
                    <a:pt x="1075192" y="2246480"/>
                  </a:lnTo>
                  <a:lnTo>
                    <a:pt x="1026966" y="2243393"/>
                  </a:lnTo>
                  <a:lnTo>
                    <a:pt x="979312" y="2238300"/>
                  </a:lnTo>
                  <a:lnTo>
                    <a:pt x="932274" y="2231242"/>
                  </a:lnTo>
                  <a:lnTo>
                    <a:pt x="885893" y="2222262"/>
                  </a:lnTo>
                  <a:lnTo>
                    <a:pt x="840211" y="2211403"/>
                  </a:lnTo>
                  <a:lnTo>
                    <a:pt x="795271" y="2198705"/>
                  </a:lnTo>
                  <a:lnTo>
                    <a:pt x="751115" y="2184212"/>
                  </a:lnTo>
                  <a:lnTo>
                    <a:pt x="707785" y="2167966"/>
                  </a:lnTo>
                  <a:lnTo>
                    <a:pt x="665322" y="2150008"/>
                  </a:lnTo>
                  <a:lnTo>
                    <a:pt x="623771" y="2130381"/>
                  </a:lnTo>
                  <a:lnTo>
                    <a:pt x="583171" y="2109127"/>
                  </a:lnTo>
                  <a:lnTo>
                    <a:pt x="543566" y="2086288"/>
                  </a:lnTo>
                  <a:lnTo>
                    <a:pt x="504998" y="2061906"/>
                  </a:lnTo>
                  <a:lnTo>
                    <a:pt x="467509" y="2036024"/>
                  </a:lnTo>
                  <a:lnTo>
                    <a:pt x="431140" y="2008684"/>
                  </a:lnTo>
                  <a:lnTo>
                    <a:pt x="395935" y="1979927"/>
                  </a:lnTo>
                  <a:lnTo>
                    <a:pt x="361936" y="1949797"/>
                  </a:lnTo>
                  <a:lnTo>
                    <a:pt x="329184" y="1918335"/>
                  </a:lnTo>
                  <a:lnTo>
                    <a:pt x="297721" y="1885582"/>
                  </a:lnTo>
                  <a:lnTo>
                    <a:pt x="267591" y="1851583"/>
                  </a:lnTo>
                  <a:lnTo>
                    <a:pt x="238834" y="1816378"/>
                  </a:lnTo>
                  <a:lnTo>
                    <a:pt x="211494" y="1780009"/>
                  </a:lnTo>
                  <a:lnTo>
                    <a:pt x="185612" y="1742520"/>
                  </a:lnTo>
                  <a:lnTo>
                    <a:pt x="161230" y="1703952"/>
                  </a:lnTo>
                  <a:lnTo>
                    <a:pt x="138391" y="1664347"/>
                  </a:lnTo>
                  <a:lnTo>
                    <a:pt x="117137" y="1623747"/>
                  </a:lnTo>
                  <a:lnTo>
                    <a:pt x="97510" y="1582196"/>
                  </a:lnTo>
                  <a:lnTo>
                    <a:pt x="79552" y="1539733"/>
                  </a:lnTo>
                  <a:lnTo>
                    <a:pt x="63306" y="1496403"/>
                  </a:lnTo>
                  <a:lnTo>
                    <a:pt x="48813" y="1452247"/>
                  </a:lnTo>
                  <a:lnTo>
                    <a:pt x="36115" y="1407307"/>
                  </a:lnTo>
                  <a:lnTo>
                    <a:pt x="25256" y="1361625"/>
                  </a:lnTo>
                  <a:lnTo>
                    <a:pt x="16276" y="1315244"/>
                  </a:lnTo>
                  <a:lnTo>
                    <a:pt x="9218" y="1268206"/>
                  </a:lnTo>
                  <a:lnTo>
                    <a:pt x="4125" y="1220552"/>
                  </a:lnTo>
                  <a:lnTo>
                    <a:pt x="1038" y="1172326"/>
                  </a:lnTo>
                  <a:lnTo>
                    <a:pt x="0" y="1123569"/>
                  </a:lnTo>
                  <a:lnTo>
                    <a:pt x="1001" y="1075709"/>
                  </a:lnTo>
                  <a:lnTo>
                    <a:pt x="3981" y="1028352"/>
                  </a:lnTo>
                  <a:lnTo>
                    <a:pt x="8897" y="981536"/>
                  </a:lnTo>
                  <a:lnTo>
                    <a:pt x="15713" y="935302"/>
                  </a:lnTo>
                  <a:lnTo>
                    <a:pt x="24386" y="889692"/>
                  </a:lnTo>
                  <a:lnTo>
                    <a:pt x="34879" y="844746"/>
                  </a:lnTo>
                  <a:lnTo>
                    <a:pt x="47152" y="800504"/>
                  </a:lnTo>
                  <a:lnTo>
                    <a:pt x="61165" y="757007"/>
                  </a:lnTo>
                  <a:lnTo>
                    <a:pt x="76878" y="714295"/>
                  </a:lnTo>
                  <a:lnTo>
                    <a:pt x="94251" y="672410"/>
                  </a:lnTo>
                  <a:lnTo>
                    <a:pt x="113247" y="631392"/>
                  </a:lnTo>
                  <a:lnTo>
                    <a:pt x="133824" y="591281"/>
                  </a:lnTo>
                  <a:lnTo>
                    <a:pt x="155943" y="552118"/>
                  </a:lnTo>
                  <a:lnTo>
                    <a:pt x="179566" y="513945"/>
                  </a:lnTo>
                  <a:lnTo>
                    <a:pt x="204651" y="476800"/>
                  </a:lnTo>
                  <a:lnTo>
                    <a:pt x="231160" y="440725"/>
                  </a:lnTo>
                  <a:lnTo>
                    <a:pt x="259053" y="405761"/>
                  </a:lnTo>
                  <a:lnTo>
                    <a:pt x="288290" y="371949"/>
                  </a:lnTo>
                  <a:lnTo>
                    <a:pt x="318833" y="339328"/>
                  </a:lnTo>
                  <a:lnTo>
                    <a:pt x="350641" y="307939"/>
                  </a:lnTo>
                  <a:lnTo>
                    <a:pt x="383675" y="277824"/>
                  </a:lnTo>
                  <a:lnTo>
                    <a:pt x="417895" y="249022"/>
                  </a:lnTo>
                  <a:lnTo>
                    <a:pt x="453262" y="221574"/>
                  </a:lnTo>
                  <a:lnTo>
                    <a:pt x="489736" y="195522"/>
                  </a:lnTo>
                  <a:lnTo>
                    <a:pt x="527278" y="170905"/>
                  </a:lnTo>
                  <a:lnTo>
                    <a:pt x="565848" y="147764"/>
                  </a:lnTo>
                  <a:lnTo>
                    <a:pt x="605406" y="126140"/>
                  </a:lnTo>
                  <a:lnTo>
                    <a:pt x="645914" y="106073"/>
                  </a:lnTo>
                  <a:lnTo>
                    <a:pt x="687331" y="87605"/>
                  </a:lnTo>
                  <a:lnTo>
                    <a:pt x="729618" y="70775"/>
                  </a:lnTo>
                  <a:lnTo>
                    <a:pt x="772735" y="55624"/>
                  </a:lnTo>
                  <a:lnTo>
                    <a:pt x="816644" y="42193"/>
                  </a:lnTo>
                  <a:lnTo>
                    <a:pt x="861303" y="30522"/>
                  </a:lnTo>
                  <a:lnTo>
                    <a:pt x="906674" y="20653"/>
                  </a:lnTo>
                  <a:lnTo>
                    <a:pt x="952718" y="12626"/>
                  </a:lnTo>
                  <a:lnTo>
                    <a:pt x="999394" y="6480"/>
                  </a:lnTo>
                  <a:lnTo>
                    <a:pt x="1046663" y="2258"/>
                  </a:lnTo>
                  <a:lnTo>
                    <a:pt x="1094485" y="0"/>
                  </a:lnTo>
                  <a:lnTo>
                    <a:pt x="1095883" y="57531"/>
                  </a:lnTo>
                  <a:lnTo>
                    <a:pt x="1047113" y="59901"/>
                  </a:lnTo>
                  <a:lnTo>
                    <a:pt x="998964" y="64421"/>
                  </a:lnTo>
                  <a:lnTo>
                    <a:pt x="951481" y="71040"/>
                  </a:lnTo>
                  <a:lnTo>
                    <a:pt x="904709" y="79711"/>
                  </a:lnTo>
                  <a:lnTo>
                    <a:pt x="858695" y="90385"/>
                  </a:lnTo>
                  <a:lnTo>
                    <a:pt x="813485" y="103015"/>
                  </a:lnTo>
                  <a:lnTo>
                    <a:pt x="769124" y="117552"/>
                  </a:lnTo>
                  <a:lnTo>
                    <a:pt x="725658" y="133948"/>
                  </a:lnTo>
                  <a:lnTo>
                    <a:pt x="683132" y="152153"/>
                  </a:lnTo>
                  <a:lnTo>
                    <a:pt x="641594" y="172121"/>
                  </a:lnTo>
                  <a:lnTo>
                    <a:pt x="601087" y="193803"/>
                  </a:lnTo>
                  <a:lnTo>
                    <a:pt x="561659" y="217151"/>
                  </a:lnTo>
                  <a:lnTo>
                    <a:pt x="523355" y="242115"/>
                  </a:lnTo>
                  <a:lnTo>
                    <a:pt x="486221" y="268649"/>
                  </a:lnTo>
                  <a:lnTo>
                    <a:pt x="450302" y="296704"/>
                  </a:lnTo>
                  <a:lnTo>
                    <a:pt x="415645" y="326230"/>
                  </a:lnTo>
                  <a:lnTo>
                    <a:pt x="382294" y="357182"/>
                  </a:lnTo>
                  <a:lnTo>
                    <a:pt x="350297" y="389509"/>
                  </a:lnTo>
                  <a:lnTo>
                    <a:pt x="319699" y="423163"/>
                  </a:lnTo>
                  <a:lnTo>
                    <a:pt x="290545" y="458097"/>
                  </a:lnTo>
                  <a:lnTo>
                    <a:pt x="262881" y="494262"/>
                  </a:lnTo>
                  <a:lnTo>
                    <a:pt x="236754" y="531610"/>
                  </a:lnTo>
                  <a:lnTo>
                    <a:pt x="212208" y="570092"/>
                  </a:lnTo>
                  <a:lnTo>
                    <a:pt x="189291" y="609661"/>
                  </a:lnTo>
                  <a:lnTo>
                    <a:pt x="168046" y="650267"/>
                  </a:lnTo>
                  <a:lnTo>
                    <a:pt x="148522" y="691863"/>
                  </a:lnTo>
                  <a:lnTo>
                    <a:pt x="130762" y="734401"/>
                  </a:lnTo>
                  <a:lnTo>
                    <a:pt x="114813" y="777831"/>
                  </a:lnTo>
                  <a:lnTo>
                    <a:pt x="100721" y="822107"/>
                  </a:lnTo>
                  <a:lnTo>
                    <a:pt x="88531" y="867179"/>
                  </a:lnTo>
                  <a:lnTo>
                    <a:pt x="78290" y="912999"/>
                  </a:lnTo>
                  <a:lnTo>
                    <a:pt x="70043" y="959520"/>
                  </a:lnTo>
                  <a:lnTo>
                    <a:pt x="63836" y="1006692"/>
                  </a:lnTo>
                  <a:lnTo>
                    <a:pt x="59714" y="1054467"/>
                  </a:lnTo>
                  <a:lnTo>
                    <a:pt x="57724" y="1102798"/>
                  </a:lnTo>
                  <a:lnTo>
                    <a:pt x="57912" y="1151636"/>
                  </a:lnTo>
                  <a:lnTo>
                    <a:pt x="60223" y="1199511"/>
                  </a:lnTo>
                  <a:lnTo>
                    <a:pt x="64608" y="1246798"/>
                  </a:lnTo>
                  <a:lnTo>
                    <a:pt x="71021" y="1293455"/>
                  </a:lnTo>
                  <a:lnTo>
                    <a:pt x="79418" y="1339435"/>
                  </a:lnTo>
                  <a:lnTo>
                    <a:pt x="89752" y="1384696"/>
                  </a:lnTo>
                  <a:lnTo>
                    <a:pt x="101979" y="1429193"/>
                  </a:lnTo>
                  <a:lnTo>
                    <a:pt x="116052" y="1472882"/>
                  </a:lnTo>
                  <a:lnTo>
                    <a:pt x="131928" y="1515718"/>
                  </a:lnTo>
                  <a:lnTo>
                    <a:pt x="149560" y="1557658"/>
                  </a:lnTo>
                  <a:lnTo>
                    <a:pt x="168903" y="1598658"/>
                  </a:lnTo>
                  <a:lnTo>
                    <a:pt x="189912" y="1638674"/>
                  </a:lnTo>
                  <a:lnTo>
                    <a:pt x="212541" y="1677660"/>
                  </a:lnTo>
                  <a:lnTo>
                    <a:pt x="236746" y="1715574"/>
                  </a:lnTo>
                  <a:lnTo>
                    <a:pt x="262480" y="1752371"/>
                  </a:lnTo>
                  <a:lnTo>
                    <a:pt x="289699" y="1788006"/>
                  </a:lnTo>
                  <a:lnTo>
                    <a:pt x="318357" y="1822437"/>
                  </a:lnTo>
                  <a:lnTo>
                    <a:pt x="348408" y="1855618"/>
                  </a:lnTo>
                  <a:lnTo>
                    <a:pt x="379809" y="1887505"/>
                  </a:lnTo>
                  <a:lnTo>
                    <a:pt x="412512" y="1918055"/>
                  </a:lnTo>
                  <a:lnTo>
                    <a:pt x="446474" y="1947223"/>
                  </a:lnTo>
                  <a:lnTo>
                    <a:pt x="481648" y="1974966"/>
                  </a:lnTo>
                  <a:lnTo>
                    <a:pt x="517989" y="2001238"/>
                  </a:lnTo>
                  <a:lnTo>
                    <a:pt x="555453" y="2025996"/>
                  </a:lnTo>
                  <a:lnTo>
                    <a:pt x="593993" y="2049196"/>
                  </a:lnTo>
                  <a:lnTo>
                    <a:pt x="633564" y="2070794"/>
                  </a:lnTo>
                  <a:lnTo>
                    <a:pt x="674121" y="2090745"/>
                  </a:lnTo>
                  <a:lnTo>
                    <a:pt x="715619" y="2109005"/>
                  </a:lnTo>
                  <a:lnTo>
                    <a:pt x="758012" y="2125531"/>
                  </a:lnTo>
                  <a:lnTo>
                    <a:pt x="801255" y="2140277"/>
                  </a:lnTo>
                  <a:lnTo>
                    <a:pt x="845303" y="2153201"/>
                  </a:lnTo>
                  <a:lnTo>
                    <a:pt x="890110" y="2164257"/>
                  </a:lnTo>
                  <a:lnTo>
                    <a:pt x="935631" y="2173403"/>
                  </a:lnTo>
                  <a:lnTo>
                    <a:pt x="981821" y="2180592"/>
                  </a:lnTo>
                  <a:lnTo>
                    <a:pt x="1028634" y="2185782"/>
                  </a:lnTo>
                  <a:lnTo>
                    <a:pt x="1076025" y="2188929"/>
                  </a:lnTo>
                  <a:lnTo>
                    <a:pt x="1123950" y="2189988"/>
                  </a:lnTo>
                  <a:lnTo>
                    <a:pt x="1123950" y="2247519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9830" y="2305558"/>
              <a:ext cx="210820" cy="206247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4382515" y="2281174"/>
            <a:ext cx="26498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17D5BE"/>
                </a:solidFill>
                <a:latin typeface="Microsoft Sans Serif"/>
                <a:cs typeface="Microsoft Sans Serif"/>
              </a:rPr>
              <a:t>Managed</a:t>
            </a:r>
            <a:r>
              <a:rPr dirty="0" sz="1400" spc="5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17D5BE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400" spc="1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17D5BE"/>
                </a:solidFill>
                <a:latin typeface="Microsoft Sans Serif"/>
                <a:cs typeface="Microsoft Sans Serif"/>
              </a:rPr>
              <a:t>groups</a:t>
            </a:r>
            <a:r>
              <a:rPr dirty="0" sz="1400" spc="30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17D5BE"/>
                </a:solidFill>
                <a:latin typeface="Microsoft Sans Serif"/>
                <a:cs typeface="Microsoft Sans Serif"/>
              </a:rPr>
              <a:t>(MIGs)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266946" y="2066544"/>
            <a:ext cx="7925434" cy="2586990"/>
            <a:chOff x="4266946" y="2066544"/>
            <a:chExt cx="7925434" cy="2586990"/>
          </a:xfrm>
        </p:grpSpPr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6946" y="4446777"/>
              <a:ext cx="210819" cy="2062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2416" y="2066544"/>
              <a:ext cx="3529583" cy="197065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9489948" y="2767584"/>
              <a:ext cx="2181225" cy="368935"/>
            </a:xfrm>
            <a:custGeom>
              <a:avLst/>
              <a:gdLst/>
              <a:ahLst/>
              <a:cxnLst/>
              <a:rect l="l" t="t" r="r" b="b"/>
              <a:pathLst>
                <a:path w="2181225" h="368935">
                  <a:moveTo>
                    <a:pt x="2142744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142744" y="368807"/>
                  </a:lnTo>
                  <a:lnTo>
                    <a:pt x="2157591" y="365819"/>
                  </a:lnTo>
                  <a:lnTo>
                    <a:pt x="2169699" y="357663"/>
                  </a:lnTo>
                  <a:lnTo>
                    <a:pt x="2177855" y="345555"/>
                  </a:lnTo>
                  <a:lnTo>
                    <a:pt x="2180844" y="330707"/>
                  </a:lnTo>
                  <a:lnTo>
                    <a:pt x="2180844" y="38100"/>
                  </a:lnTo>
                  <a:lnTo>
                    <a:pt x="2177855" y="23252"/>
                  </a:lnTo>
                  <a:lnTo>
                    <a:pt x="2169699" y="11144"/>
                  </a:lnTo>
                  <a:lnTo>
                    <a:pt x="2157591" y="2988"/>
                  </a:lnTo>
                  <a:lnTo>
                    <a:pt x="2142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4905883" y="2527926"/>
            <a:ext cx="3557270" cy="69151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540"/>
              </a:spcBef>
              <a:buClr>
                <a:srgbClr val="17D5BE"/>
              </a:buClr>
              <a:buSzPct val="110000"/>
              <a:buFont typeface="Wingdings"/>
              <a:buChar char=""/>
              <a:tabLst>
                <a:tab pos="184785" algn="l"/>
              </a:tabLst>
            </a:pPr>
            <a:r>
              <a:rPr dirty="0" sz="1000" spc="55">
                <a:latin typeface="Microsoft Sans Serif"/>
                <a:cs typeface="Microsoft Sans Serif"/>
              </a:rPr>
              <a:t>It</a:t>
            </a:r>
            <a:r>
              <a:rPr dirty="0" sz="1000" spc="60">
                <a:latin typeface="Microsoft Sans Serif"/>
                <a:cs typeface="Microsoft Sans Serif"/>
              </a:rPr>
              <a:t> </a:t>
            </a:r>
            <a:r>
              <a:rPr dirty="0" sz="1000" spc="55">
                <a:latin typeface="Microsoft Sans Serif"/>
                <a:cs typeface="Microsoft Sans Serif"/>
              </a:rPr>
              <a:t>let</a:t>
            </a:r>
            <a:r>
              <a:rPr dirty="0" sz="1000" spc="6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you</a:t>
            </a:r>
            <a:r>
              <a:rPr dirty="0" sz="1000" spc="6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operate</a:t>
            </a:r>
            <a:r>
              <a:rPr dirty="0" sz="1000" spc="9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apps</a:t>
            </a:r>
            <a:r>
              <a:rPr dirty="0" sz="1000" spc="8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on</a:t>
            </a:r>
            <a:r>
              <a:rPr dirty="0" sz="1000" spc="4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multiple</a:t>
            </a:r>
            <a:r>
              <a:rPr dirty="0" sz="1000" spc="70"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17D5BE"/>
                </a:solidFill>
                <a:latin typeface="Microsoft Sans Serif"/>
                <a:cs typeface="Microsoft Sans Serif"/>
              </a:rPr>
              <a:t>identical</a:t>
            </a:r>
            <a:r>
              <a:rPr dirty="0" sz="1000" spc="4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20">
                <a:solidFill>
                  <a:srgbClr val="17D5BE"/>
                </a:solidFill>
                <a:latin typeface="Microsoft Sans Serif"/>
                <a:cs typeface="Microsoft Sans Serif"/>
              </a:rPr>
              <a:t>VMs</a:t>
            </a:r>
            <a:r>
              <a:rPr dirty="0" sz="1000" spc="-2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  <a:p>
            <a:pPr marL="184150" indent="-171450">
              <a:lnSpc>
                <a:spcPct val="100000"/>
              </a:lnSpc>
              <a:spcBef>
                <a:spcPts val="600"/>
              </a:spcBef>
              <a:buClr>
                <a:srgbClr val="17D5BE"/>
              </a:buClr>
              <a:buSzPct val="110000"/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latin typeface="Microsoft Sans Serif"/>
                <a:cs typeface="Microsoft Sans Serif"/>
              </a:rPr>
              <a:t>You</a:t>
            </a:r>
            <a:r>
              <a:rPr dirty="0" sz="1000" spc="5">
                <a:latin typeface="Microsoft Sans Serif"/>
                <a:cs typeface="Microsoft Sans Serif"/>
              </a:rPr>
              <a:t> </a:t>
            </a:r>
            <a:r>
              <a:rPr dirty="0" sz="1000" spc="-20">
                <a:latin typeface="Microsoft Sans Serif"/>
                <a:cs typeface="Microsoft Sans Serif"/>
              </a:rPr>
              <a:t>can</a:t>
            </a:r>
            <a:r>
              <a:rPr dirty="0" sz="1000" spc="1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make</a:t>
            </a:r>
            <a:r>
              <a:rPr dirty="0" sz="1000" spc="1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your</a:t>
            </a:r>
            <a:r>
              <a:rPr dirty="0" sz="1000" spc="1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workloads</a:t>
            </a:r>
            <a:r>
              <a:rPr dirty="0" sz="1000" spc="1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scalable</a:t>
            </a:r>
            <a:r>
              <a:rPr dirty="0" sz="1000" spc="2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and</a:t>
            </a:r>
            <a:r>
              <a:rPr dirty="0" sz="1000" spc="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highly</a:t>
            </a:r>
            <a:r>
              <a:rPr dirty="0" sz="1000" spc="10">
                <a:latin typeface="Microsoft Sans Serif"/>
                <a:cs typeface="Microsoft Sans Serif"/>
              </a:rPr>
              <a:t> </a:t>
            </a:r>
            <a:r>
              <a:rPr dirty="0" sz="1000" spc="-10">
                <a:latin typeface="Microsoft Sans Serif"/>
                <a:cs typeface="Microsoft Sans Serif"/>
              </a:rPr>
              <a:t>available</a:t>
            </a:r>
            <a:endParaRPr sz="1000">
              <a:latin typeface="Microsoft Sans Serif"/>
              <a:cs typeface="Microsoft Sans Serif"/>
            </a:endParaRPr>
          </a:p>
          <a:p>
            <a:pPr marL="184785">
              <a:lnSpc>
                <a:spcPct val="100000"/>
              </a:lnSpc>
              <a:spcBef>
                <a:spcPts val="605"/>
              </a:spcBef>
            </a:pPr>
            <a:r>
              <a:rPr dirty="0" sz="1000">
                <a:latin typeface="Microsoft Sans Serif"/>
                <a:cs typeface="Microsoft Sans Serif"/>
              </a:rPr>
              <a:t>by</a:t>
            </a:r>
            <a:r>
              <a:rPr dirty="0" sz="1000" spc="3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taking</a:t>
            </a:r>
            <a:r>
              <a:rPr dirty="0" sz="1000" spc="5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advantage</a:t>
            </a:r>
            <a:r>
              <a:rPr dirty="0" sz="1000" spc="65">
                <a:latin typeface="Microsoft Sans Serif"/>
                <a:cs typeface="Microsoft Sans Serif"/>
              </a:rPr>
              <a:t> </a:t>
            </a:r>
            <a:r>
              <a:rPr dirty="0" sz="1000" spc="70">
                <a:latin typeface="Microsoft Sans Serif"/>
                <a:cs typeface="Microsoft Sans Serif"/>
              </a:rPr>
              <a:t>of</a:t>
            </a:r>
            <a:r>
              <a:rPr dirty="0" sz="1000" spc="3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automated</a:t>
            </a:r>
            <a:r>
              <a:rPr dirty="0" sz="1000" spc="85">
                <a:latin typeface="Microsoft Sans Serif"/>
                <a:cs typeface="Microsoft Sans Serif"/>
              </a:rPr>
              <a:t> </a:t>
            </a:r>
            <a:r>
              <a:rPr dirty="0" sz="1000" spc="-35">
                <a:latin typeface="Microsoft Sans Serif"/>
                <a:cs typeface="Microsoft Sans Serif"/>
              </a:rPr>
              <a:t>MIG</a:t>
            </a:r>
            <a:r>
              <a:rPr dirty="0" sz="1000" spc="105">
                <a:latin typeface="Microsoft Sans Serif"/>
                <a:cs typeface="Microsoft Sans Serif"/>
              </a:rPr>
              <a:t> </a:t>
            </a:r>
            <a:r>
              <a:rPr dirty="0" sz="1000" spc="-20">
                <a:latin typeface="Microsoft Sans Serif"/>
                <a:cs typeface="Microsoft Sans Serif"/>
              </a:rPr>
              <a:t>services,</a:t>
            </a:r>
            <a:r>
              <a:rPr dirty="0" sz="1000" spc="45">
                <a:latin typeface="Microsoft Sans Serif"/>
                <a:cs typeface="Microsoft Sans Serif"/>
              </a:rPr>
              <a:t> </a:t>
            </a:r>
            <a:r>
              <a:rPr dirty="0" sz="1000" spc="-10">
                <a:latin typeface="Microsoft Sans Serif"/>
                <a:cs typeface="Microsoft Sans Serif"/>
              </a:rPr>
              <a:t>including: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094859" y="3193821"/>
            <a:ext cx="2628265" cy="9398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700"/>
              </a:spcBef>
              <a:buClr>
                <a:srgbClr val="17D5BE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 spc="-10">
                <a:latin typeface="Microsoft Sans Serif"/>
                <a:cs typeface="Microsoft Sans Serif"/>
              </a:rPr>
              <a:t>autoscaling,</a:t>
            </a:r>
            <a:endParaRPr sz="1000">
              <a:latin typeface="Microsoft Sans Serif"/>
              <a:cs typeface="Microsoft Sans Serif"/>
            </a:endParaRPr>
          </a:p>
          <a:p>
            <a:pPr marL="184785" indent="-172085">
              <a:lnSpc>
                <a:spcPct val="100000"/>
              </a:lnSpc>
              <a:spcBef>
                <a:spcPts val="600"/>
              </a:spcBef>
              <a:buClr>
                <a:srgbClr val="17D5BE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Microsoft Sans Serif"/>
                <a:cs typeface="Microsoft Sans Serif"/>
              </a:rPr>
              <a:t>auto-</a:t>
            </a:r>
            <a:r>
              <a:rPr dirty="0" sz="1000" spc="-10">
                <a:latin typeface="Microsoft Sans Serif"/>
                <a:cs typeface="Microsoft Sans Serif"/>
              </a:rPr>
              <a:t>healing,</a:t>
            </a:r>
            <a:endParaRPr sz="1000">
              <a:latin typeface="Microsoft Sans Serif"/>
              <a:cs typeface="Microsoft Sans Serif"/>
            </a:endParaRPr>
          </a:p>
          <a:p>
            <a:pPr marL="184785" indent="-172085">
              <a:lnSpc>
                <a:spcPct val="100000"/>
              </a:lnSpc>
              <a:spcBef>
                <a:spcPts val="600"/>
              </a:spcBef>
              <a:buClr>
                <a:srgbClr val="17D5BE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Microsoft Sans Serif"/>
                <a:cs typeface="Microsoft Sans Serif"/>
              </a:rPr>
              <a:t>regional</a:t>
            </a:r>
            <a:r>
              <a:rPr dirty="0" sz="1000" spc="14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(multiple</a:t>
            </a:r>
            <a:r>
              <a:rPr dirty="0" sz="1000" spc="120">
                <a:latin typeface="Microsoft Sans Serif"/>
                <a:cs typeface="Microsoft Sans Serif"/>
              </a:rPr>
              <a:t> </a:t>
            </a:r>
            <a:r>
              <a:rPr dirty="0" sz="1000" spc="-10">
                <a:latin typeface="Microsoft Sans Serif"/>
                <a:cs typeface="Microsoft Sans Serif"/>
              </a:rPr>
              <a:t>zones)</a:t>
            </a:r>
            <a:r>
              <a:rPr dirty="0" sz="1000" spc="15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deployment,</a:t>
            </a:r>
            <a:r>
              <a:rPr dirty="0" sz="1000" spc="185">
                <a:latin typeface="Microsoft Sans Serif"/>
                <a:cs typeface="Microsoft Sans Serif"/>
              </a:rPr>
              <a:t> </a:t>
            </a:r>
            <a:r>
              <a:rPr dirty="0" sz="1000" spc="-25">
                <a:latin typeface="Microsoft Sans Serif"/>
                <a:cs typeface="Microsoft Sans Serif"/>
              </a:rPr>
              <a:t>and</a:t>
            </a:r>
            <a:endParaRPr sz="1000">
              <a:latin typeface="Microsoft Sans Serif"/>
              <a:cs typeface="Microsoft Sans Serif"/>
            </a:endParaRPr>
          </a:p>
          <a:p>
            <a:pPr marL="184785" indent="-172085">
              <a:lnSpc>
                <a:spcPct val="100000"/>
              </a:lnSpc>
              <a:spcBef>
                <a:spcPts val="600"/>
              </a:spcBef>
              <a:buClr>
                <a:srgbClr val="17D5BE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 spc="10">
                <a:latin typeface="Microsoft Sans Serif"/>
                <a:cs typeface="Microsoft Sans Serif"/>
              </a:rPr>
              <a:t>automatic</a:t>
            </a:r>
            <a:r>
              <a:rPr dirty="0" sz="1000" spc="105">
                <a:latin typeface="Microsoft Sans Serif"/>
                <a:cs typeface="Microsoft Sans Serif"/>
              </a:rPr>
              <a:t> </a:t>
            </a:r>
            <a:r>
              <a:rPr dirty="0" sz="1000" spc="-10">
                <a:latin typeface="Microsoft Sans Serif"/>
                <a:cs typeface="Microsoft Sans Serif"/>
              </a:rPr>
              <a:t>updating.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929632" y="4339656"/>
            <a:ext cx="3474720" cy="70675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400">
                <a:solidFill>
                  <a:srgbClr val="DF4E58"/>
                </a:solidFill>
                <a:latin typeface="Microsoft Sans Serif"/>
                <a:cs typeface="Microsoft Sans Serif"/>
              </a:rPr>
              <a:t>Unmanaged</a:t>
            </a:r>
            <a:r>
              <a:rPr dirty="0" sz="1400" spc="-3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DF4E58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400" spc="-3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DF4E58"/>
                </a:solidFill>
                <a:latin typeface="Microsoft Sans Serif"/>
                <a:cs typeface="Microsoft Sans Serif"/>
              </a:rPr>
              <a:t>groups</a:t>
            </a:r>
            <a:endParaRPr sz="1400">
              <a:latin typeface="Microsoft Sans Serif"/>
              <a:cs typeface="Microsoft Sans Serif"/>
            </a:endParaRPr>
          </a:p>
          <a:p>
            <a:pPr marL="705485" marR="5080" indent="-172720">
              <a:lnSpc>
                <a:spcPct val="100000"/>
              </a:lnSpc>
              <a:spcBef>
                <a:spcPts val="620"/>
              </a:spcBef>
              <a:buClr>
                <a:srgbClr val="DF4E58"/>
              </a:buClr>
              <a:buSzPct val="110000"/>
              <a:buFont typeface="Wingdings"/>
              <a:buChar char=""/>
              <a:tabLst>
                <a:tab pos="705485" algn="l"/>
              </a:tabLst>
            </a:pPr>
            <a:r>
              <a:rPr dirty="0" sz="1000" spc="55">
                <a:latin typeface="Microsoft Sans Serif"/>
                <a:cs typeface="Microsoft Sans Serif"/>
              </a:rPr>
              <a:t>It</a:t>
            </a:r>
            <a:r>
              <a:rPr dirty="0" sz="1000" spc="-25">
                <a:latin typeface="Microsoft Sans Serif"/>
                <a:cs typeface="Microsoft Sans Serif"/>
              </a:rPr>
              <a:t> </a:t>
            </a:r>
            <a:r>
              <a:rPr dirty="0" sz="1000" spc="55">
                <a:latin typeface="Microsoft Sans Serif"/>
                <a:cs typeface="Microsoft Sans Serif"/>
              </a:rPr>
              <a:t>let</a:t>
            </a:r>
            <a:r>
              <a:rPr dirty="0" sz="1000" spc="-2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you</a:t>
            </a:r>
            <a:r>
              <a:rPr dirty="0" sz="1000" spc="-2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load</a:t>
            </a:r>
            <a:r>
              <a:rPr dirty="0" sz="1000" spc="-3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balance</a:t>
            </a:r>
            <a:r>
              <a:rPr dirty="0" sz="1000" spc="-5">
                <a:latin typeface="Microsoft Sans Serif"/>
                <a:cs typeface="Microsoft Sans Serif"/>
              </a:rPr>
              <a:t> </a:t>
            </a:r>
            <a:r>
              <a:rPr dirty="0" sz="1000" spc="-20">
                <a:latin typeface="Microsoft Sans Serif"/>
                <a:cs typeface="Microsoft Sans Serif"/>
              </a:rPr>
              <a:t>across </a:t>
            </a:r>
            <a:r>
              <a:rPr dirty="0" sz="1000" spc="-40">
                <a:latin typeface="Microsoft Sans Serif"/>
                <a:cs typeface="Microsoft Sans Serif"/>
              </a:rPr>
              <a:t>a</a:t>
            </a:r>
            <a:r>
              <a:rPr dirty="0" sz="1000" spc="-20">
                <a:latin typeface="Microsoft Sans Serif"/>
                <a:cs typeface="Microsoft Sans Serif"/>
              </a:rPr>
              <a:t> </a:t>
            </a:r>
            <a:r>
              <a:rPr dirty="0" sz="1000" spc="55">
                <a:latin typeface="Microsoft Sans Serif"/>
                <a:cs typeface="Microsoft Sans Serif"/>
              </a:rPr>
              <a:t>fleet</a:t>
            </a:r>
            <a:r>
              <a:rPr dirty="0" sz="1000" spc="-10">
                <a:latin typeface="Microsoft Sans Serif"/>
                <a:cs typeface="Microsoft Sans Serif"/>
              </a:rPr>
              <a:t> </a:t>
            </a:r>
            <a:r>
              <a:rPr dirty="0" sz="1000" spc="70">
                <a:latin typeface="Microsoft Sans Serif"/>
                <a:cs typeface="Microsoft Sans Serif"/>
              </a:rPr>
              <a:t>of</a:t>
            </a:r>
            <a:r>
              <a:rPr dirty="0" sz="1000" spc="-30">
                <a:latin typeface="Microsoft Sans Serif"/>
                <a:cs typeface="Microsoft Sans Serif"/>
              </a:rPr>
              <a:t> </a:t>
            </a:r>
            <a:r>
              <a:rPr dirty="0" sz="1000" spc="-20">
                <a:latin typeface="Microsoft Sans Serif"/>
                <a:cs typeface="Microsoft Sans Serif"/>
              </a:rPr>
              <a:t>VMs</a:t>
            </a:r>
            <a:r>
              <a:rPr dirty="0" sz="1000" spc="-15">
                <a:latin typeface="Microsoft Sans Serif"/>
                <a:cs typeface="Microsoft Sans Serif"/>
              </a:rPr>
              <a:t> </a:t>
            </a:r>
            <a:r>
              <a:rPr dirty="0" sz="1000" spc="30">
                <a:latin typeface="Microsoft Sans Serif"/>
                <a:cs typeface="Microsoft Sans Serif"/>
              </a:rPr>
              <a:t>that </a:t>
            </a:r>
            <a:r>
              <a:rPr dirty="0" sz="1000">
                <a:latin typeface="Microsoft Sans Serif"/>
                <a:cs typeface="Microsoft Sans Serif"/>
              </a:rPr>
              <a:t>you</a:t>
            </a:r>
            <a:r>
              <a:rPr dirty="0" sz="1000" spc="-25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manage</a:t>
            </a:r>
            <a:r>
              <a:rPr dirty="0" sz="1000" spc="-10">
                <a:latin typeface="Microsoft Sans Serif"/>
                <a:cs typeface="Microsoft Sans Serif"/>
              </a:rPr>
              <a:t> yourself.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99591" y="3396818"/>
            <a:ext cx="109410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1DABFD"/>
                </a:solidFill>
                <a:latin typeface="Microsoft Sans Serif"/>
                <a:cs typeface="Microsoft Sans Serif"/>
              </a:rPr>
              <a:t>Compute</a:t>
            </a:r>
            <a:endParaRPr sz="200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-10">
                <a:solidFill>
                  <a:srgbClr val="1DABFD"/>
                </a:solidFill>
                <a:latin typeface="Microsoft Sans Serif"/>
                <a:cs typeface="Microsoft Sans Serif"/>
              </a:rPr>
              <a:t>Engine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631171" y="2820746"/>
            <a:ext cx="13074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Sans Serif"/>
                <a:cs typeface="Microsoft Sans Serif"/>
              </a:rPr>
              <a:t>High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availability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8662416" y="2532888"/>
            <a:ext cx="3529965" cy="1972310"/>
            <a:chOff x="8662416" y="2532888"/>
            <a:chExt cx="3529965" cy="1972310"/>
          </a:xfrm>
        </p:grpSpPr>
        <p:sp>
          <p:nvSpPr>
            <p:cNvPr id="33" name="object 33" descr=""/>
            <p:cNvSpPr/>
            <p:nvPr/>
          </p:nvSpPr>
          <p:spPr>
            <a:xfrm>
              <a:off x="9197340" y="2767584"/>
              <a:ext cx="372110" cy="360045"/>
            </a:xfrm>
            <a:custGeom>
              <a:avLst/>
              <a:gdLst/>
              <a:ahLst/>
              <a:cxnLst/>
              <a:rect l="l" t="t" r="r" b="b"/>
              <a:pathLst>
                <a:path w="372109" h="360044">
                  <a:moveTo>
                    <a:pt x="337692" y="0"/>
                  </a:moveTo>
                  <a:lnTo>
                    <a:pt x="34162" y="0"/>
                  </a:lnTo>
                  <a:lnTo>
                    <a:pt x="20841" y="2676"/>
                  </a:lnTo>
                  <a:lnTo>
                    <a:pt x="9985" y="9985"/>
                  </a:lnTo>
                  <a:lnTo>
                    <a:pt x="2676" y="20841"/>
                  </a:lnTo>
                  <a:lnTo>
                    <a:pt x="0" y="34162"/>
                  </a:lnTo>
                  <a:lnTo>
                    <a:pt x="0" y="325500"/>
                  </a:lnTo>
                  <a:lnTo>
                    <a:pt x="2676" y="338822"/>
                  </a:lnTo>
                  <a:lnTo>
                    <a:pt x="9985" y="349678"/>
                  </a:lnTo>
                  <a:lnTo>
                    <a:pt x="20841" y="356987"/>
                  </a:lnTo>
                  <a:lnTo>
                    <a:pt x="34162" y="359663"/>
                  </a:lnTo>
                  <a:lnTo>
                    <a:pt x="337692" y="359663"/>
                  </a:lnTo>
                  <a:lnTo>
                    <a:pt x="351014" y="356987"/>
                  </a:lnTo>
                  <a:lnTo>
                    <a:pt x="361870" y="349678"/>
                  </a:lnTo>
                  <a:lnTo>
                    <a:pt x="369179" y="338822"/>
                  </a:lnTo>
                  <a:lnTo>
                    <a:pt x="371855" y="325500"/>
                  </a:lnTo>
                  <a:lnTo>
                    <a:pt x="371855" y="34162"/>
                  </a:lnTo>
                  <a:lnTo>
                    <a:pt x="369179" y="20841"/>
                  </a:lnTo>
                  <a:lnTo>
                    <a:pt x="361870" y="9985"/>
                  </a:lnTo>
                  <a:lnTo>
                    <a:pt x="351014" y="2676"/>
                  </a:lnTo>
                  <a:lnTo>
                    <a:pt x="33769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856" y="2833616"/>
              <a:ext cx="236965" cy="22775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2416" y="2532888"/>
              <a:ext cx="3529583" cy="1972056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9489948" y="3233928"/>
              <a:ext cx="2181225" cy="370840"/>
            </a:xfrm>
            <a:custGeom>
              <a:avLst/>
              <a:gdLst/>
              <a:ahLst/>
              <a:cxnLst/>
              <a:rect l="l" t="t" r="r" b="b"/>
              <a:pathLst>
                <a:path w="2181225" h="370839">
                  <a:moveTo>
                    <a:pt x="2142617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42617" y="370332"/>
                  </a:lnTo>
                  <a:lnTo>
                    <a:pt x="2157483" y="367323"/>
                  </a:lnTo>
                  <a:lnTo>
                    <a:pt x="2169636" y="359124"/>
                  </a:lnTo>
                  <a:lnTo>
                    <a:pt x="2177835" y="346971"/>
                  </a:lnTo>
                  <a:lnTo>
                    <a:pt x="2180844" y="332105"/>
                  </a:lnTo>
                  <a:lnTo>
                    <a:pt x="2180844" y="38226"/>
                  </a:lnTo>
                  <a:lnTo>
                    <a:pt x="2177835" y="23360"/>
                  </a:lnTo>
                  <a:lnTo>
                    <a:pt x="2169636" y="11207"/>
                  </a:lnTo>
                  <a:lnTo>
                    <a:pt x="2157483" y="3008"/>
                  </a:lnTo>
                  <a:lnTo>
                    <a:pt x="214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9631171" y="3288283"/>
            <a:ext cx="8439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Microsoft Sans Serif"/>
                <a:cs typeface="Microsoft Sans Serif"/>
              </a:rPr>
              <a:t>Scalability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8662416" y="2991611"/>
            <a:ext cx="3529965" cy="1971039"/>
            <a:chOff x="8662416" y="2991611"/>
            <a:chExt cx="3529965" cy="1971039"/>
          </a:xfrm>
        </p:grpSpPr>
        <p:sp>
          <p:nvSpPr>
            <p:cNvPr id="39" name="object 39" descr=""/>
            <p:cNvSpPr/>
            <p:nvPr/>
          </p:nvSpPr>
          <p:spPr>
            <a:xfrm>
              <a:off x="9197340" y="3224783"/>
              <a:ext cx="372110" cy="360045"/>
            </a:xfrm>
            <a:custGeom>
              <a:avLst/>
              <a:gdLst/>
              <a:ahLst/>
              <a:cxnLst/>
              <a:rect l="l" t="t" r="r" b="b"/>
              <a:pathLst>
                <a:path w="372109" h="360045">
                  <a:moveTo>
                    <a:pt x="337692" y="0"/>
                  </a:moveTo>
                  <a:lnTo>
                    <a:pt x="34162" y="0"/>
                  </a:lnTo>
                  <a:lnTo>
                    <a:pt x="20841" y="2676"/>
                  </a:lnTo>
                  <a:lnTo>
                    <a:pt x="9985" y="9985"/>
                  </a:lnTo>
                  <a:lnTo>
                    <a:pt x="2676" y="20841"/>
                  </a:lnTo>
                  <a:lnTo>
                    <a:pt x="0" y="34162"/>
                  </a:lnTo>
                  <a:lnTo>
                    <a:pt x="0" y="325500"/>
                  </a:lnTo>
                  <a:lnTo>
                    <a:pt x="2676" y="338822"/>
                  </a:lnTo>
                  <a:lnTo>
                    <a:pt x="9985" y="349678"/>
                  </a:lnTo>
                  <a:lnTo>
                    <a:pt x="20841" y="356987"/>
                  </a:lnTo>
                  <a:lnTo>
                    <a:pt x="34162" y="359663"/>
                  </a:lnTo>
                  <a:lnTo>
                    <a:pt x="337692" y="359663"/>
                  </a:lnTo>
                  <a:lnTo>
                    <a:pt x="351014" y="356987"/>
                  </a:lnTo>
                  <a:lnTo>
                    <a:pt x="361870" y="349678"/>
                  </a:lnTo>
                  <a:lnTo>
                    <a:pt x="369179" y="338822"/>
                  </a:lnTo>
                  <a:lnTo>
                    <a:pt x="371855" y="325500"/>
                  </a:lnTo>
                  <a:lnTo>
                    <a:pt x="371855" y="34162"/>
                  </a:lnTo>
                  <a:lnTo>
                    <a:pt x="369179" y="20841"/>
                  </a:lnTo>
                  <a:lnTo>
                    <a:pt x="361870" y="9985"/>
                  </a:lnTo>
                  <a:lnTo>
                    <a:pt x="351014" y="2676"/>
                  </a:lnTo>
                  <a:lnTo>
                    <a:pt x="33769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7593" y="3301343"/>
              <a:ext cx="205983" cy="24691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2416" y="2991611"/>
              <a:ext cx="3529583" cy="197065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9489948" y="3692651"/>
              <a:ext cx="2181225" cy="368935"/>
            </a:xfrm>
            <a:custGeom>
              <a:avLst/>
              <a:gdLst/>
              <a:ahLst/>
              <a:cxnLst/>
              <a:rect l="l" t="t" r="r" b="b"/>
              <a:pathLst>
                <a:path w="2181225" h="368935">
                  <a:moveTo>
                    <a:pt x="2142744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42744" y="368808"/>
                  </a:lnTo>
                  <a:lnTo>
                    <a:pt x="2157591" y="365819"/>
                  </a:lnTo>
                  <a:lnTo>
                    <a:pt x="2169699" y="357663"/>
                  </a:lnTo>
                  <a:lnTo>
                    <a:pt x="2177855" y="345555"/>
                  </a:lnTo>
                  <a:lnTo>
                    <a:pt x="2180844" y="330708"/>
                  </a:lnTo>
                  <a:lnTo>
                    <a:pt x="2180844" y="38100"/>
                  </a:lnTo>
                  <a:lnTo>
                    <a:pt x="2177855" y="23252"/>
                  </a:lnTo>
                  <a:lnTo>
                    <a:pt x="2169699" y="11144"/>
                  </a:lnTo>
                  <a:lnTo>
                    <a:pt x="2157591" y="2988"/>
                  </a:lnTo>
                  <a:lnTo>
                    <a:pt x="2142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9631171" y="3746119"/>
            <a:ext cx="16383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latin typeface="Microsoft Sans Serif"/>
                <a:cs typeface="Microsoft Sans Serif"/>
              </a:rPr>
              <a:t>Automated</a:t>
            </a:r>
            <a:r>
              <a:rPr dirty="0" sz="1400" spc="17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updates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915536" y="3692652"/>
            <a:ext cx="5654040" cy="2235835"/>
            <a:chOff x="3915536" y="3692652"/>
            <a:chExt cx="5654040" cy="2235835"/>
          </a:xfrm>
        </p:grpSpPr>
        <p:sp>
          <p:nvSpPr>
            <p:cNvPr id="45" name="object 45" descr=""/>
            <p:cNvSpPr/>
            <p:nvPr/>
          </p:nvSpPr>
          <p:spPr>
            <a:xfrm>
              <a:off x="9197340" y="3692652"/>
              <a:ext cx="372110" cy="360045"/>
            </a:xfrm>
            <a:custGeom>
              <a:avLst/>
              <a:gdLst/>
              <a:ahLst/>
              <a:cxnLst/>
              <a:rect l="l" t="t" r="r" b="b"/>
              <a:pathLst>
                <a:path w="372109" h="360045">
                  <a:moveTo>
                    <a:pt x="337692" y="0"/>
                  </a:moveTo>
                  <a:lnTo>
                    <a:pt x="34162" y="0"/>
                  </a:lnTo>
                  <a:lnTo>
                    <a:pt x="20841" y="2676"/>
                  </a:lnTo>
                  <a:lnTo>
                    <a:pt x="9985" y="9985"/>
                  </a:lnTo>
                  <a:lnTo>
                    <a:pt x="2676" y="20841"/>
                  </a:lnTo>
                  <a:lnTo>
                    <a:pt x="0" y="34162"/>
                  </a:lnTo>
                  <a:lnTo>
                    <a:pt x="0" y="325500"/>
                  </a:lnTo>
                  <a:lnTo>
                    <a:pt x="2676" y="338822"/>
                  </a:lnTo>
                  <a:lnTo>
                    <a:pt x="9985" y="349678"/>
                  </a:lnTo>
                  <a:lnTo>
                    <a:pt x="20841" y="356987"/>
                  </a:lnTo>
                  <a:lnTo>
                    <a:pt x="34162" y="359664"/>
                  </a:lnTo>
                  <a:lnTo>
                    <a:pt x="337692" y="359664"/>
                  </a:lnTo>
                  <a:lnTo>
                    <a:pt x="351014" y="356987"/>
                  </a:lnTo>
                  <a:lnTo>
                    <a:pt x="361870" y="349678"/>
                  </a:lnTo>
                  <a:lnTo>
                    <a:pt x="369179" y="338822"/>
                  </a:lnTo>
                  <a:lnTo>
                    <a:pt x="371855" y="325500"/>
                  </a:lnTo>
                  <a:lnTo>
                    <a:pt x="371855" y="34162"/>
                  </a:lnTo>
                  <a:lnTo>
                    <a:pt x="369179" y="20841"/>
                  </a:lnTo>
                  <a:lnTo>
                    <a:pt x="361870" y="9985"/>
                  </a:lnTo>
                  <a:lnTo>
                    <a:pt x="351014" y="2676"/>
                  </a:lnTo>
                  <a:lnTo>
                    <a:pt x="33769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255474" y="3742944"/>
              <a:ext cx="255904" cy="257810"/>
            </a:xfrm>
            <a:custGeom>
              <a:avLst/>
              <a:gdLst/>
              <a:ahLst/>
              <a:cxnLst/>
              <a:rect l="l" t="t" r="r" b="b"/>
              <a:pathLst>
                <a:path w="255904" h="257810">
                  <a:moveTo>
                    <a:pt x="98815" y="210819"/>
                  </a:moveTo>
                  <a:lnTo>
                    <a:pt x="63912" y="210819"/>
                  </a:lnTo>
                  <a:lnTo>
                    <a:pt x="70643" y="215772"/>
                  </a:lnTo>
                  <a:lnTo>
                    <a:pt x="78009" y="219836"/>
                  </a:lnTo>
                  <a:lnTo>
                    <a:pt x="85756" y="223011"/>
                  </a:lnTo>
                  <a:lnTo>
                    <a:pt x="90455" y="243077"/>
                  </a:lnTo>
                  <a:lnTo>
                    <a:pt x="92360" y="251586"/>
                  </a:lnTo>
                  <a:lnTo>
                    <a:pt x="100107" y="257555"/>
                  </a:lnTo>
                  <a:lnTo>
                    <a:pt x="155479" y="257555"/>
                  </a:lnTo>
                  <a:lnTo>
                    <a:pt x="163226" y="251586"/>
                  </a:lnTo>
                  <a:lnTo>
                    <a:pt x="165131" y="243077"/>
                  </a:lnTo>
                  <a:lnTo>
                    <a:pt x="165518" y="241426"/>
                  </a:lnTo>
                  <a:lnTo>
                    <a:pt x="108108" y="241426"/>
                  </a:lnTo>
                  <a:lnTo>
                    <a:pt x="107092" y="240664"/>
                  </a:lnTo>
                  <a:lnTo>
                    <a:pt x="106838" y="239521"/>
                  </a:lnTo>
                  <a:lnTo>
                    <a:pt x="100488" y="212597"/>
                  </a:lnTo>
                  <a:lnTo>
                    <a:pt x="98815" y="210819"/>
                  </a:lnTo>
                  <a:close/>
                </a:path>
                <a:path w="255904" h="257810">
                  <a:moveTo>
                    <a:pt x="189896" y="193293"/>
                  </a:moveTo>
                  <a:lnTo>
                    <a:pt x="186848" y="193928"/>
                  </a:lnTo>
                  <a:lnTo>
                    <a:pt x="184689" y="195706"/>
                  </a:lnTo>
                  <a:lnTo>
                    <a:pt x="178835" y="199941"/>
                  </a:lnTo>
                  <a:lnTo>
                    <a:pt x="172720" y="203676"/>
                  </a:lnTo>
                  <a:lnTo>
                    <a:pt x="166366" y="206886"/>
                  </a:lnTo>
                  <a:lnTo>
                    <a:pt x="159797" y="209549"/>
                  </a:lnTo>
                  <a:lnTo>
                    <a:pt x="157130" y="210438"/>
                  </a:lnTo>
                  <a:lnTo>
                    <a:pt x="155098" y="212597"/>
                  </a:lnTo>
                  <a:lnTo>
                    <a:pt x="154590" y="215264"/>
                  </a:lnTo>
                  <a:lnTo>
                    <a:pt x="148875" y="239521"/>
                  </a:lnTo>
                  <a:lnTo>
                    <a:pt x="148621" y="240664"/>
                  </a:lnTo>
                  <a:lnTo>
                    <a:pt x="147605" y="241426"/>
                  </a:lnTo>
                  <a:lnTo>
                    <a:pt x="165518" y="241426"/>
                  </a:lnTo>
                  <a:lnTo>
                    <a:pt x="169830" y="223011"/>
                  </a:lnTo>
                  <a:lnTo>
                    <a:pt x="177577" y="219836"/>
                  </a:lnTo>
                  <a:lnTo>
                    <a:pt x="184816" y="215772"/>
                  </a:lnTo>
                  <a:lnTo>
                    <a:pt x="191674" y="210819"/>
                  </a:lnTo>
                  <a:lnTo>
                    <a:pt x="232839" y="210819"/>
                  </a:lnTo>
                  <a:lnTo>
                    <a:pt x="234727" y="208660"/>
                  </a:lnTo>
                  <a:lnTo>
                    <a:pt x="238679" y="202056"/>
                  </a:lnTo>
                  <a:lnTo>
                    <a:pt x="218916" y="202056"/>
                  </a:lnTo>
                  <a:lnTo>
                    <a:pt x="217201" y="201675"/>
                  </a:lnTo>
                  <a:lnTo>
                    <a:pt x="192563" y="194182"/>
                  </a:lnTo>
                  <a:lnTo>
                    <a:pt x="189896" y="193293"/>
                  </a:lnTo>
                  <a:close/>
                </a:path>
                <a:path w="255904" h="257810">
                  <a:moveTo>
                    <a:pt x="36878" y="39717"/>
                  </a:moveTo>
                  <a:lnTo>
                    <a:pt x="2317" y="79882"/>
                  </a:lnTo>
                  <a:lnTo>
                    <a:pt x="15" y="91932"/>
                  </a:lnTo>
                  <a:lnTo>
                    <a:pt x="2014" y="97724"/>
                  </a:lnTo>
                  <a:lnTo>
                    <a:pt x="6000" y="102742"/>
                  </a:lnTo>
                  <a:lnTo>
                    <a:pt x="21748" y="116712"/>
                  </a:lnTo>
                  <a:lnTo>
                    <a:pt x="21240" y="120776"/>
                  </a:lnTo>
                  <a:lnTo>
                    <a:pt x="21026" y="124205"/>
                  </a:lnTo>
                  <a:lnTo>
                    <a:pt x="21026" y="133349"/>
                  </a:lnTo>
                  <a:lnTo>
                    <a:pt x="21240" y="136778"/>
                  </a:lnTo>
                  <a:lnTo>
                    <a:pt x="21748" y="140842"/>
                  </a:lnTo>
                  <a:lnTo>
                    <a:pt x="5873" y="154812"/>
                  </a:lnTo>
                  <a:lnTo>
                    <a:pt x="1960" y="159851"/>
                  </a:lnTo>
                  <a:lnTo>
                    <a:pt x="0" y="165687"/>
                  </a:lnTo>
                  <a:lnTo>
                    <a:pt x="87" y="171832"/>
                  </a:lnTo>
                  <a:lnTo>
                    <a:pt x="20859" y="208533"/>
                  </a:lnTo>
                  <a:lnTo>
                    <a:pt x="36871" y="217840"/>
                  </a:lnTo>
                  <a:lnTo>
                    <a:pt x="43465" y="217042"/>
                  </a:lnTo>
                  <a:lnTo>
                    <a:pt x="63912" y="210819"/>
                  </a:lnTo>
                  <a:lnTo>
                    <a:pt x="98815" y="210819"/>
                  </a:lnTo>
                  <a:lnTo>
                    <a:pt x="98456" y="210438"/>
                  </a:lnTo>
                  <a:lnTo>
                    <a:pt x="95789" y="209549"/>
                  </a:lnTo>
                  <a:lnTo>
                    <a:pt x="89226" y="206886"/>
                  </a:lnTo>
                  <a:lnTo>
                    <a:pt x="82898" y="203676"/>
                  </a:lnTo>
                  <a:lnTo>
                    <a:pt x="80268" y="202056"/>
                  </a:lnTo>
                  <a:lnTo>
                    <a:pt x="37242" y="202056"/>
                  </a:lnTo>
                  <a:lnTo>
                    <a:pt x="36385" y="201675"/>
                  </a:lnTo>
                  <a:lnTo>
                    <a:pt x="36179" y="201675"/>
                  </a:lnTo>
                  <a:lnTo>
                    <a:pt x="35544" y="200659"/>
                  </a:lnTo>
                  <a:lnTo>
                    <a:pt x="16922" y="169798"/>
                  </a:lnTo>
                  <a:lnTo>
                    <a:pt x="16287" y="168782"/>
                  </a:lnTo>
                  <a:lnTo>
                    <a:pt x="16541" y="167385"/>
                  </a:lnTo>
                  <a:lnTo>
                    <a:pt x="17303" y="166623"/>
                  </a:lnTo>
                  <a:lnTo>
                    <a:pt x="36226" y="149986"/>
                  </a:lnTo>
                  <a:lnTo>
                    <a:pt x="38258" y="148081"/>
                  </a:lnTo>
                  <a:lnTo>
                    <a:pt x="39274" y="145414"/>
                  </a:lnTo>
                  <a:lnTo>
                    <a:pt x="38893" y="142747"/>
                  </a:lnTo>
                  <a:lnTo>
                    <a:pt x="38131" y="138048"/>
                  </a:lnTo>
                  <a:lnTo>
                    <a:pt x="37750" y="133349"/>
                  </a:lnTo>
                  <a:lnTo>
                    <a:pt x="37750" y="124205"/>
                  </a:lnTo>
                  <a:lnTo>
                    <a:pt x="38028" y="120776"/>
                  </a:lnTo>
                  <a:lnTo>
                    <a:pt x="38131" y="119506"/>
                  </a:lnTo>
                  <a:lnTo>
                    <a:pt x="38893" y="114807"/>
                  </a:lnTo>
                  <a:lnTo>
                    <a:pt x="39274" y="112140"/>
                  </a:lnTo>
                  <a:lnTo>
                    <a:pt x="38258" y="109473"/>
                  </a:lnTo>
                  <a:lnTo>
                    <a:pt x="36226" y="107568"/>
                  </a:lnTo>
                  <a:lnTo>
                    <a:pt x="17430" y="90931"/>
                  </a:lnTo>
                  <a:lnTo>
                    <a:pt x="16541" y="90169"/>
                  </a:lnTo>
                  <a:lnTo>
                    <a:pt x="16287" y="88772"/>
                  </a:lnTo>
                  <a:lnTo>
                    <a:pt x="16795" y="87883"/>
                  </a:lnTo>
                  <a:lnTo>
                    <a:pt x="35388" y="57022"/>
                  </a:lnTo>
                  <a:lnTo>
                    <a:pt x="35972" y="56006"/>
                  </a:lnTo>
                  <a:lnTo>
                    <a:pt x="37242" y="55625"/>
                  </a:lnTo>
                  <a:lnTo>
                    <a:pt x="80062" y="55625"/>
                  </a:lnTo>
                  <a:lnTo>
                    <a:pt x="82867" y="53895"/>
                  </a:lnTo>
                  <a:lnTo>
                    <a:pt x="89221" y="50671"/>
                  </a:lnTo>
                  <a:lnTo>
                    <a:pt x="95789" y="48005"/>
                  </a:lnTo>
                  <a:lnTo>
                    <a:pt x="98456" y="47116"/>
                  </a:lnTo>
                  <a:lnTo>
                    <a:pt x="98815" y="46735"/>
                  </a:lnTo>
                  <a:lnTo>
                    <a:pt x="63912" y="46735"/>
                  </a:lnTo>
                  <a:lnTo>
                    <a:pt x="43465" y="40512"/>
                  </a:lnTo>
                  <a:lnTo>
                    <a:pt x="36878" y="39717"/>
                  </a:lnTo>
                  <a:close/>
                </a:path>
                <a:path w="255904" h="257810">
                  <a:moveTo>
                    <a:pt x="232839" y="210819"/>
                  </a:moveTo>
                  <a:lnTo>
                    <a:pt x="191674" y="210819"/>
                  </a:lnTo>
                  <a:lnTo>
                    <a:pt x="212121" y="217042"/>
                  </a:lnTo>
                  <a:lnTo>
                    <a:pt x="218725" y="217840"/>
                  </a:lnTo>
                  <a:lnTo>
                    <a:pt x="225043" y="216566"/>
                  </a:lnTo>
                  <a:lnTo>
                    <a:pt x="230552" y="213435"/>
                  </a:lnTo>
                  <a:lnTo>
                    <a:pt x="232839" y="210819"/>
                  </a:lnTo>
                  <a:close/>
                </a:path>
                <a:path w="255904" h="257810">
                  <a:moveTo>
                    <a:pt x="67468" y="193801"/>
                  </a:moveTo>
                  <a:lnTo>
                    <a:pt x="64674" y="193801"/>
                  </a:lnTo>
                  <a:lnTo>
                    <a:pt x="63912" y="193928"/>
                  </a:lnTo>
                  <a:lnTo>
                    <a:pt x="63023" y="194182"/>
                  </a:lnTo>
                  <a:lnTo>
                    <a:pt x="37242" y="202056"/>
                  </a:lnTo>
                  <a:lnTo>
                    <a:pt x="80268" y="202056"/>
                  </a:lnTo>
                  <a:lnTo>
                    <a:pt x="76838" y="199941"/>
                  </a:lnTo>
                  <a:lnTo>
                    <a:pt x="71070" y="195706"/>
                  </a:lnTo>
                  <a:lnTo>
                    <a:pt x="69373" y="194436"/>
                  </a:lnTo>
                  <a:lnTo>
                    <a:pt x="67468" y="193801"/>
                  </a:lnTo>
                  <a:close/>
                </a:path>
                <a:path w="255904" h="257810">
                  <a:moveTo>
                    <a:pt x="238711" y="55625"/>
                  </a:moveTo>
                  <a:lnTo>
                    <a:pt x="218344" y="55625"/>
                  </a:lnTo>
                  <a:lnTo>
                    <a:pt x="219614" y="56006"/>
                  </a:lnTo>
                  <a:lnTo>
                    <a:pt x="220170" y="56895"/>
                  </a:lnTo>
                  <a:lnTo>
                    <a:pt x="238744" y="87883"/>
                  </a:lnTo>
                  <a:lnTo>
                    <a:pt x="239299" y="88772"/>
                  </a:lnTo>
                  <a:lnTo>
                    <a:pt x="239172" y="90169"/>
                  </a:lnTo>
                  <a:lnTo>
                    <a:pt x="238283" y="90931"/>
                  </a:lnTo>
                  <a:lnTo>
                    <a:pt x="219360" y="107568"/>
                  </a:lnTo>
                  <a:lnTo>
                    <a:pt x="217328" y="109473"/>
                  </a:lnTo>
                  <a:lnTo>
                    <a:pt x="216312" y="112140"/>
                  </a:lnTo>
                  <a:lnTo>
                    <a:pt x="216820" y="114807"/>
                  </a:lnTo>
                  <a:lnTo>
                    <a:pt x="217455" y="119506"/>
                  </a:lnTo>
                  <a:lnTo>
                    <a:pt x="217836" y="124205"/>
                  </a:lnTo>
                  <a:lnTo>
                    <a:pt x="217836" y="133349"/>
                  </a:lnTo>
                  <a:lnTo>
                    <a:pt x="217558" y="136778"/>
                  </a:lnTo>
                  <a:lnTo>
                    <a:pt x="217455" y="138048"/>
                  </a:lnTo>
                  <a:lnTo>
                    <a:pt x="216820" y="142747"/>
                  </a:lnTo>
                  <a:lnTo>
                    <a:pt x="216312" y="145414"/>
                  </a:lnTo>
                  <a:lnTo>
                    <a:pt x="217328" y="148081"/>
                  </a:lnTo>
                  <a:lnTo>
                    <a:pt x="219360" y="149986"/>
                  </a:lnTo>
                  <a:lnTo>
                    <a:pt x="238283" y="166623"/>
                  </a:lnTo>
                  <a:lnTo>
                    <a:pt x="239172" y="167385"/>
                  </a:lnTo>
                  <a:lnTo>
                    <a:pt x="239299" y="168782"/>
                  </a:lnTo>
                  <a:lnTo>
                    <a:pt x="238715" y="169798"/>
                  </a:lnTo>
                  <a:lnTo>
                    <a:pt x="220199" y="200532"/>
                  </a:lnTo>
                  <a:lnTo>
                    <a:pt x="219542" y="201675"/>
                  </a:lnTo>
                  <a:lnTo>
                    <a:pt x="219191" y="201675"/>
                  </a:lnTo>
                  <a:lnTo>
                    <a:pt x="217921" y="202056"/>
                  </a:lnTo>
                  <a:lnTo>
                    <a:pt x="238679" y="202056"/>
                  </a:lnTo>
                  <a:lnTo>
                    <a:pt x="253193" y="177799"/>
                  </a:lnTo>
                  <a:lnTo>
                    <a:pt x="255459" y="171832"/>
                  </a:lnTo>
                  <a:lnTo>
                    <a:pt x="255586" y="165687"/>
                  </a:lnTo>
                  <a:lnTo>
                    <a:pt x="253633" y="159851"/>
                  </a:lnTo>
                  <a:lnTo>
                    <a:pt x="249713" y="154812"/>
                  </a:lnTo>
                  <a:lnTo>
                    <a:pt x="249586" y="154812"/>
                  </a:lnTo>
                  <a:lnTo>
                    <a:pt x="233838" y="140842"/>
                  </a:lnTo>
                  <a:lnTo>
                    <a:pt x="234346" y="136778"/>
                  </a:lnTo>
                  <a:lnTo>
                    <a:pt x="234561" y="133349"/>
                  </a:lnTo>
                  <a:lnTo>
                    <a:pt x="234561" y="124205"/>
                  </a:lnTo>
                  <a:lnTo>
                    <a:pt x="234346" y="120776"/>
                  </a:lnTo>
                  <a:lnTo>
                    <a:pt x="233838" y="116712"/>
                  </a:lnTo>
                  <a:lnTo>
                    <a:pt x="249713" y="102742"/>
                  </a:lnTo>
                  <a:lnTo>
                    <a:pt x="253611" y="97724"/>
                  </a:lnTo>
                  <a:lnTo>
                    <a:pt x="255566" y="91932"/>
                  </a:lnTo>
                  <a:lnTo>
                    <a:pt x="255501" y="85830"/>
                  </a:lnTo>
                  <a:lnTo>
                    <a:pt x="253317" y="79882"/>
                  </a:lnTo>
                  <a:lnTo>
                    <a:pt x="238711" y="55625"/>
                  </a:lnTo>
                  <a:close/>
                </a:path>
                <a:path w="255904" h="257810">
                  <a:moveTo>
                    <a:pt x="80062" y="55625"/>
                  </a:moveTo>
                  <a:lnTo>
                    <a:pt x="37242" y="55625"/>
                  </a:lnTo>
                  <a:lnTo>
                    <a:pt x="38957" y="56006"/>
                  </a:lnTo>
                  <a:lnTo>
                    <a:pt x="38803" y="56006"/>
                  </a:lnTo>
                  <a:lnTo>
                    <a:pt x="63023" y="63372"/>
                  </a:lnTo>
                  <a:lnTo>
                    <a:pt x="65817" y="64261"/>
                  </a:lnTo>
                  <a:lnTo>
                    <a:pt x="68738" y="63626"/>
                  </a:lnTo>
                  <a:lnTo>
                    <a:pt x="70897" y="61975"/>
                  </a:lnTo>
                  <a:lnTo>
                    <a:pt x="76751" y="57667"/>
                  </a:lnTo>
                  <a:lnTo>
                    <a:pt x="80062" y="55625"/>
                  </a:lnTo>
                  <a:close/>
                </a:path>
                <a:path w="255904" h="257810">
                  <a:moveTo>
                    <a:pt x="165518" y="16128"/>
                  </a:moveTo>
                  <a:lnTo>
                    <a:pt x="147478" y="16128"/>
                  </a:lnTo>
                  <a:lnTo>
                    <a:pt x="148494" y="16890"/>
                  </a:lnTo>
                  <a:lnTo>
                    <a:pt x="148875" y="18033"/>
                  </a:lnTo>
                  <a:lnTo>
                    <a:pt x="155225" y="44957"/>
                  </a:lnTo>
                  <a:lnTo>
                    <a:pt x="157130" y="47116"/>
                  </a:lnTo>
                  <a:lnTo>
                    <a:pt x="159797" y="48005"/>
                  </a:lnTo>
                  <a:lnTo>
                    <a:pt x="166369" y="50671"/>
                  </a:lnTo>
                  <a:lnTo>
                    <a:pt x="172745" y="53895"/>
                  </a:lnTo>
                  <a:lnTo>
                    <a:pt x="178909" y="57667"/>
                  </a:lnTo>
                  <a:lnTo>
                    <a:pt x="184853" y="61975"/>
                  </a:lnTo>
                  <a:lnTo>
                    <a:pt x="186975" y="63626"/>
                  </a:lnTo>
                  <a:lnTo>
                    <a:pt x="189896" y="64261"/>
                  </a:lnTo>
                  <a:lnTo>
                    <a:pt x="192563" y="63372"/>
                  </a:lnTo>
                  <a:lnTo>
                    <a:pt x="216784" y="56006"/>
                  </a:lnTo>
                  <a:lnTo>
                    <a:pt x="216630" y="56006"/>
                  </a:lnTo>
                  <a:lnTo>
                    <a:pt x="218344" y="55625"/>
                  </a:lnTo>
                  <a:lnTo>
                    <a:pt x="238711" y="55625"/>
                  </a:lnTo>
                  <a:lnTo>
                    <a:pt x="234727" y="49021"/>
                  </a:lnTo>
                  <a:lnTo>
                    <a:pt x="232750" y="46735"/>
                  </a:lnTo>
                  <a:lnTo>
                    <a:pt x="191674" y="46735"/>
                  </a:lnTo>
                  <a:lnTo>
                    <a:pt x="184816" y="41782"/>
                  </a:lnTo>
                  <a:lnTo>
                    <a:pt x="177577" y="37718"/>
                  </a:lnTo>
                  <a:lnTo>
                    <a:pt x="169830" y="34543"/>
                  </a:lnTo>
                  <a:lnTo>
                    <a:pt x="165518" y="16128"/>
                  </a:lnTo>
                  <a:close/>
                </a:path>
                <a:path w="255904" h="257810">
                  <a:moveTo>
                    <a:pt x="155479" y="0"/>
                  </a:moveTo>
                  <a:lnTo>
                    <a:pt x="100107" y="0"/>
                  </a:lnTo>
                  <a:lnTo>
                    <a:pt x="92360" y="5968"/>
                  </a:lnTo>
                  <a:lnTo>
                    <a:pt x="90455" y="14477"/>
                  </a:lnTo>
                  <a:lnTo>
                    <a:pt x="85756" y="34543"/>
                  </a:lnTo>
                  <a:lnTo>
                    <a:pt x="78009" y="37718"/>
                  </a:lnTo>
                  <a:lnTo>
                    <a:pt x="70643" y="41782"/>
                  </a:lnTo>
                  <a:lnTo>
                    <a:pt x="63912" y="46735"/>
                  </a:lnTo>
                  <a:lnTo>
                    <a:pt x="98815" y="46735"/>
                  </a:lnTo>
                  <a:lnTo>
                    <a:pt x="100488" y="44957"/>
                  </a:lnTo>
                  <a:lnTo>
                    <a:pt x="101419" y="41005"/>
                  </a:lnTo>
                  <a:lnTo>
                    <a:pt x="106711" y="18033"/>
                  </a:lnTo>
                  <a:lnTo>
                    <a:pt x="107092" y="16890"/>
                  </a:lnTo>
                  <a:lnTo>
                    <a:pt x="108108" y="16128"/>
                  </a:lnTo>
                  <a:lnTo>
                    <a:pt x="165518" y="16128"/>
                  </a:lnTo>
                  <a:lnTo>
                    <a:pt x="165131" y="14477"/>
                  </a:lnTo>
                  <a:lnTo>
                    <a:pt x="163226" y="5968"/>
                  </a:lnTo>
                  <a:lnTo>
                    <a:pt x="155479" y="0"/>
                  </a:lnTo>
                  <a:close/>
                </a:path>
                <a:path w="255904" h="257810">
                  <a:moveTo>
                    <a:pt x="218672" y="39717"/>
                  </a:moveTo>
                  <a:lnTo>
                    <a:pt x="212121" y="40512"/>
                  </a:lnTo>
                  <a:lnTo>
                    <a:pt x="191674" y="46735"/>
                  </a:lnTo>
                  <a:lnTo>
                    <a:pt x="232750" y="46735"/>
                  </a:lnTo>
                  <a:lnTo>
                    <a:pt x="230534" y="44174"/>
                  </a:lnTo>
                  <a:lnTo>
                    <a:pt x="224996" y="41005"/>
                  </a:lnTo>
                  <a:lnTo>
                    <a:pt x="218672" y="39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11837" y="3804099"/>
              <a:ext cx="142944" cy="13684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3925061" y="5391150"/>
              <a:ext cx="4739640" cy="527685"/>
            </a:xfrm>
            <a:custGeom>
              <a:avLst/>
              <a:gdLst/>
              <a:ahLst/>
              <a:cxnLst/>
              <a:rect l="l" t="t" r="r" b="b"/>
              <a:pathLst>
                <a:path w="4739640" h="527685">
                  <a:moveTo>
                    <a:pt x="264160" y="0"/>
                  </a:moveTo>
                  <a:lnTo>
                    <a:pt x="4475480" y="0"/>
                  </a:lnTo>
                  <a:lnTo>
                    <a:pt x="4499991" y="0"/>
                  </a:lnTo>
                  <a:lnTo>
                    <a:pt x="4499991" y="2412"/>
                  </a:lnTo>
                  <a:lnTo>
                    <a:pt x="4572323" y="18282"/>
                  </a:lnTo>
                  <a:lnTo>
                    <a:pt x="4612445" y="38177"/>
                  </a:lnTo>
                  <a:lnTo>
                    <a:pt x="4648346" y="64307"/>
                  </a:lnTo>
                  <a:lnTo>
                    <a:pt x="4679315" y="95964"/>
                  </a:lnTo>
                  <a:lnTo>
                    <a:pt x="4704640" y="132436"/>
                  </a:lnTo>
                  <a:lnTo>
                    <a:pt x="4723610" y="173015"/>
                  </a:lnTo>
                  <a:lnTo>
                    <a:pt x="4735513" y="216990"/>
                  </a:lnTo>
                  <a:lnTo>
                    <a:pt x="4739640" y="263652"/>
                  </a:lnTo>
                  <a:lnTo>
                    <a:pt x="4735513" y="310321"/>
                  </a:lnTo>
                  <a:lnTo>
                    <a:pt x="4723610" y="354302"/>
                  </a:lnTo>
                  <a:lnTo>
                    <a:pt x="4704640" y="394883"/>
                  </a:lnTo>
                  <a:lnTo>
                    <a:pt x="4679314" y="431355"/>
                  </a:lnTo>
                  <a:lnTo>
                    <a:pt x="4648346" y="463007"/>
                  </a:lnTo>
                  <a:lnTo>
                    <a:pt x="4612445" y="489130"/>
                  </a:lnTo>
                  <a:lnTo>
                    <a:pt x="4572323" y="509012"/>
                  </a:lnTo>
                  <a:lnTo>
                    <a:pt x="4528693" y="521944"/>
                  </a:lnTo>
                  <a:lnTo>
                    <a:pt x="4499991" y="524827"/>
                  </a:lnTo>
                  <a:lnTo>
                    <a:pt x="4499991" y="527304"/>
                  </a:lnTo>
                  <a:lnTo>
                    <a:pt x="4475480" y="527304"/>
                  </a:lnTo>
                  <a:lnTo>
                    <a:pt x="264160" y="527304"/>
                  </a:lnTo>
                  <a:lnTo>
                    <a:pt x="216668" y="523056"/>
                  </a:lnTo>
                  <a:lnTo>
                    <a:pt x="171973" y="510808"/>
                  </a:lnTo>
                  <a:lnTo>
                    <a:pt x="130819" y="491306"/>
                  </a:lnTo>
                  <a:lnTo>
                    <a:pt x="93952" y="465294"/>
                  </a:lnTo>
                  <a:lnTo>
                    <a:pt x="62116" y="433517"/>
                  </a:lnTo>
                  <a:lnTo>
                    <a:pt x="36058" y="396719"/>
                  </a:lnTo>
                  <a:lnTo>
                    <a:pt x="16522" y="355646"/>
                  </a:lnTo>
                  <a:lnTo>
                    <a:pt x="4254" y="311042"/>
                  </a:lnTo>
                  <a:lnTo>
                    <a:pt x="0" y="263652"/>
                  </a:lnTo>
                  <a:lnTo>
                    <a:pt x="4254" y="216244"/>
                  </a:lnTo>
                  <a:lnTo>
                    <a:pt x="16522" y="171631"/>
                  </a:lnTo>
                  <a:lnTo>
                    <a:pt x="36058" y="130556"/>
                  </a:lnTo>
                  <a:lnTo>
                    <a:pt x="62116" y="93760"/>
                  </a:lnTo>
                  <a:lnTo>
                    <a:pt x="93952" y="61988"/>
                  </a:lnTo>
                  <a:lnTo>
                    <a:pt x="130819" y="35983"/>
                  </a:lnTo>
                  <a:lnTo>
                    <a:pt x="171973" y="16488"/>
                  </a:lnTo>
                  <a:lnTo>
                    <a:pt x="216668" y="4245"/>
                  </a:lnTo>
                  <a:lnTo>
                    <a:pt x="264160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0318" y="5565666"/>
              <a:ext cx="207505" cy="207399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4604384" y="5506618"/>
            <a:ext cx="3841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How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60">
                <a:latin typeface="Microsoft Sans Serif"/>
                <a:cs typeface="Microsoft Sans Serif"/>
              </a:rPr>
              <a:t>do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we manage incoming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traffic?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2762332" y="3281831"/>
            <a:ext cx="1716405" cy="2500630"/>
            <a:chOff x="2762332" y="3281831"/>
            <a:chExt cx="1716405" cy="2500630"/>
          </a:xfrm>
        </p:grpSpPr>
        <p:sp>
          <p:nvSpPr>
            <p:cNvPr id="52" name="object 52" descr=""/>
            <p:cNvSpPr/>
            <p:nvPr/>
          </p:nvSpPr>
          <p:spPr>
            <a:xfrm>
              <a:off x="4469130" y="5558789"/>
              <a:ext cx="0" cy="224154"/>
            </a:xfrm>
            <a:custGeom>
              <a:avLst/>
              <a:gdLst/>
              <a:ahLst/>
              <a:cxnLst/>
              <a:rect l="l" t="t" r="r" b="b"/>
              <a:pathLst>
                <a:path w="0" h="224154">
                  <a:moveTo>
                    <a:pt x="0" y="0"/>
                  </a:moveTo>
                  <a:lnTo>
                    <a:pt x="0" y="223634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762326" y="3281832"/>
              <a:ext cx="861694" cy="860425"/>
            </a:xfrm>
            <a:custGeom>
              <a:avLst/>
              <a:gdLst/>
              <a:ahLst/>
              <a:cxnLst/>
              <a:rect l="l" t="t" r="r" b="b"/>
              <a:pathLst>
                <a:path w="861695" h="860425">
                  <a:moveTo>
                    <a:pt x="560006" y="301002"/>
                  </a:moveTo>
                  <a:lnTo>
                    <a:pt x="301548" y="301002"/>
                  </a:lnTo>
                  <a:lnTo>
                    <a:pt x="301548" y="559015"/>
                  </a:lnTo>
                  <a:lnTo>
                    <a:pt x="560006" y="559015"/>
                  </a:lnTo>
                  <a:lnTo>
                    <a:pt x="560006" y="301002"/>
                  </a:lnTo>
                  <a:close/>
                </a:path>
                <a:path w="861695" h="860425">
                  <a:moveTo>
                    <a:pt x="861555" y="215011"/>
                  </a:moveTo>
                  <a:lnTo>
                    <a:pt x="732320" y="215011"/>
                  </a:lnTo>
                  <a:lnTo>
                    <a:pt x="732320" y="129006"/>
                  </a:lnTo>
                  <a:lnTo>
                    <a:pt x="646163" y="129006"/>
                  </a:lnTo>
                  <a:lnTo>
                    <a:pt x="646163" y="215011"/>
                  </a:lnTo>
                  <a:lnTo>
                    <a:pt x="646163" y="645007"/>
                  </a:lnTo>
                  <a:lnTo>
                    <a:pt x="215392" y="645007"/>
                  </a:lnTo>
                  <a:lnTo>
                    <a:pt x="215392" y="215011"/>
                  </a:lnTo>
                  <a:lnTo>
                    <a:pt x="646163" y="215011"/>
                  </a:lnTo>
                  <a:lnTo>
                    <a:pt x="646163" y="129006"/>
                  </a:lnTo>
                  <a:lnTo>
                    <a:pt x="646163" y="0"/>
                  </a:lnTo>
                  <a:lnTo>
                    <a:pt x="560006" y="0"/>
                  </a:lnTo>
                  <a:lnTo>
                    <a:pt x="560006" y="129006"/>
                  </a:lnTo>
                  <a:lnTo>
                    <a:pt x="473849" y="129006"/>
                  </a:lnTo>
                  <a:lnTo>
                    <a:pt x="473849" y="0"/>
                  </a:lnTo>
                  <a:lnTo>
                    <a:pt x="387705" y="0"/>
                  </a:lnTo>
                  <a:lnTo>
                    <a:pt x="387705" y="129006"/>
                  </a:lnTo>
                  <a:lnTo>
                    <a:pt x="301548" y="129006"/>
                  </a:lnTo>
                  <a:lnTo>
                    <a:pt x="301548" y="0"/>
                  </a:lnTo>
                  <a:lnTo>
                    <a:pt x="215392" y="0"/>
                  </a:lnTo>
                  <a:lnTo>
                    <a:pt x="215392" y="129006"/>
                  </a:lnTo>
                  <a:lnTo>
                    <a:pt x="129235" y="129006"/>
                  </a:lnTo>
                  <a:lnTo>
                    <a:pt x="129235" y="215011"/>
                  </a:lnTo>
                  <a:lnTo>
                    <a:pt x="0" y="215011"/>
                  </a:lnTo>
                  <a:lnTo>
                    <a:pt x="0" y="301002"/>
                  </a:lnTo>
                  <a:lnTo>
                    <a:pt x="129235" y="301002"/>
                  </a:lnTo>
                  <a:lnTo>
                    <a:pt x="129235" y="387007"/>
                  </a:lnTo>
                  <a:lnTo>
                    <a:pt x="0" y="387007"/>
                  </a:lnTo>
                  <a:lnTo>
                    <a:pt x="0" y="473011"/>
                  </a:lnTo>
                  <a:lnTo>
                    <a:pt x="129235" y="473011"/>
                  </a:lnTo>
                  <a:lnTo>
                    <a:pt x="129235" y="559003"/>
                  </a:lnTo>
                  <a:lnTo>
                    <a:pt x="0" y="559003"/>
                  </a:lnTo>
                  <a:lnTo>
                    <a:pt x="0" y="645007"/>
                  </a:lnTo>
                  <a:lnTo>
                    <a:pt x="129235" y="645007"/>
                  </a:lnTo>
                  <a:lnTo>
                    <a:pt x="129235" y="730999"/>
                  </a:lnTo>
                  <a:lnTo>
                    <a:pt x="215392" y="730999"/>
                  </a:lnTo>
                  <a:lnTo>
                    <a:pt x="215392" y="860005"/>
                  </a:lnTo>
                  <a:lnTo>
                    <a:pt x="301548" y="860005"/>
                  </a:lnTo>
                  <a:lnTo>
                    <a:pt x="301548" y="730999"/>
                  </a:lnTo>
                  <a:lnTo>
                    <a:pt x="387705" y="730999"/>
                  </a:lnTo>
                  <a:lnTo>
                    <a:pt x="387705" y="860005"/>
                  </a:lnTo>
                  <a:lnTo>
                    <a:pt x="473862" y="860005"/>
                  </a:lnTo>
                  <a:lnTo>
                    <a:pt x="473862" y="730999"/>
                  </a:lnTo>
                  <a:lnTo>
                    <a:pt x="560006" y="730999"/>
                  </a:lnTo>
                  <a:lnTo>
                    <a:pt x="560006" y="860005"/>
                  </a:lnTo>
                  <a:lnTo>
                    <a:pt x="646163" y="860005"/>
                  </a:lnTo>
                  <a:lnTo>
                    <a:pt x="646163" y="730999"/>
                  </a:lnTo>
                  <a:lnTo>
                    <a:pt x="732320" y="730999"/>
                  </a:lnTo>
                  <a:lnTo>
                    <a:pt x="732320" y="645007"/>
                  </a:lnTo>
                  <a:lnTo>
                    <a:pt x="861555" y="645007"/>
                  </a:lnTo>
                  <a:lnTo>
                    <a:pt x="861555" y="559003"/>
                  </a:lnTo>
                  <a:lnTo>
                    <a:pt x="732320" y="559003"/>
                  </a:lnTo>
                  <a:lnTo>
                    <a:pt x="732320" y="473011"/>
                  </a:lnTo>
                  <a:lnTo>
                    <a:pt x="861555" y="473011"/>
                  </a:lnTo>
                  <a:lnTo>
                    <a:pt x="861555" y="387007"/>
                  </a:lnTo>
                  <a:lnTo>
                    <a:pt x="732320" y="387007"/>
                  </a:lnTo>
                  <a:lnTo>
                    <a:pt x="732320" y="301002"/>
                  </a:lnTo>
                  <a:lnTo>
                    <a:pt x="861555" y="301002"/>
                  </a:lnTo>
                  <a:lnTo>
                    <a:pt x="861555" y="215011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5808" y="3104388"/>
            <a:ext cx="3578860" cy="626745"/>
          </a:xfrm>
          <a:prstGeom prst="rect"/>
          <a:solidFill>
            <a:srgbClr val="00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4930"/>
              </a:lnSpc>
            </a:pPr>
            <a:r>
              <a:rPr dirty="0" sz="4400"/>
              <a:t>Load</a:t>
            </a:r>
            <a:r>
              <a:rPr dirty="0" sz="4400" spc="-254"/>
              <a:t> </a:t>
            </a:r>
            <a:r>
              <a:rPr dirty="0" sz="4400" spc="-10"/>
              <a:t>Balancer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9308" y="1984247"/>
              <a:ext cx="11087100" cy="4131945"/>
            </a:xfrm>
            <a:custGeom>
              <a:avLst/>
              <a:gdLst/>
              <a:ahLst/>
              <a:cxnLst/>
              <a:rect l="l" t="t" r="r" b="b"/>
              <a:pathLst>
                <a:path w="11087100" h="4131945">
                  <a:moveTo>
                    <a:pt x="253758" y="0"/>
                  </a:moveTo>
                  <a:lnTo>
                    <a:pt x="10833354" y="0"/>
                  </a:lnTo>
                  <a:lnTo>
                    <a:pt x="10878949" y="4090"/>
                  </a:lnTo>
                  <a:lnTo>
                    <a:pt x="10921870" y="15881"/>
                  </a:lnTo>
                  <a:lnTo>
                    <a:pt x="10961398" y="34656"/>
                  </a:lnTo>
                  <a:lnTo>
                    <a:pt x="10996815" y="59697"/>
                  </a:lnTo>
                  <a:lnTo>
                    <a:pt x="11027402" y="90284"/>
                  </a:lnTo>
                  <a:lnTo>
                    <a:pt x="11052443" y="125701"/>
                  </a:lnTo>
                  <a:lnTo>
                    <a:pt x="11071218" y="165229"/>
                  </a:lnTo>
                  <a:lnTo>
                    <a:pt x="11083009" y="208150"/>
                  </a:lnTo>
                  <a:lnTo>
                    <a:pt x="11087100" y="253746"/>
                  </a:lnTo>
                  <a:lnTo>
                    <a:pt x="11087100" y="4131564"/>
                  </a:lnTo>
                  <a:lnTo>
                    <a:pt x="0" y="4131564"/>
                  </a:lnTo>
                  <a:lnTo>
                    <a:pt x="0" y="253746"/>
                  </a:lnTo>
                  <a:lnTo>
                    <a:pt x="4088" y="208150"/>
                  </a:lnTo>
                  <a:lnTo>
                    <a:pt x="15876" y="165229"/>
                  </a:lnTo>
                  <a:lnTo>
                    <a:pt x="34646" y="125701"/>
                  </a:lnTo>
                  <a:lnTo>
                    <a:pt x="59681" y="90284"/>
                  </a:lnTo>
                  <a:lnTo>
                    <a:pt x="90266" y="59697"/>
                  </a:lnTo>
                  <a:lnTo>
                    <a:pt x="125682" y="34656"/>
                  </a:lnTo>
                  <a:lnTo>
                    <a:pt x="165215" y="15881"/>
                  </a:lnTo>
                  <a:lnTo>
                    <a:pt x="208145" y="4090"/>
                  </a:lnTo>
                  <a:lnTo>
                    <a:pt x="253758" y="0"/>
                  </a:lnTo>
                  <a:close/>
                </a:path>
              </a:pathLst>
            </a:custGeom>
            <a:ln w="9525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9978390" y="247649"/>
            <a:ext cx="15875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Understanding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Load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Balancing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8832" y="2105990"/>
            <a:ext cx="19234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DABFD"/>
                </a:solidFill>
                <a:latin typeface="Microsoft Sans Serif"/>
                <a:cs typeface="Microsoft Sans Serif"/>
              </a:rPr>
              <a:t>Region:</a:t>
            </a:r>
            <a:r>
              <a:rPr dirty="0" sz="1600" spc="-1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0">
                <a:solidFill>
                  <a:srgbClr val="1DABFD"/>
                </a:solidFill>
                <a:latin typeface="Microsoft Sans Serif"/>
                <a:cs typeface="Microsoft Sans Serif"/>
              </a:rPr>
              <a:t>US-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600" spc="-50">
                <a:solidFill>
                  <a:srgbClr val="1DABFD"/>
                </a:solidFill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37616" y="2542032"/>
            <a:ext cx="3575685" cy="3442970"/>
          </a:xfrm>
          <a:custGeom>
            <a:avLst/>
            <a:gdLst/>
            <a:ahLst/>
            <a:cxnLst/>
            <a:rect l="l" t="t" r="r" b="b"/>
            <a:pathLst>
              <a:path w="3575685" h="3442970">
                <a:moveTo>
                  <a:pt x="156718" y="0"/>
                </a:moveTo>
                <a:lnTo>
                  <a:pt x="3418586" y="0"/>
                </a:lnTo>
                <a:lnTo>
                  <a:pt x="3468144" y="7983"/>
                </a:lnTo>
                <a:lnTo>
                  <a:pt x="3511167" y="30219"/>
                </a:lnTo>
                <a:lnTo>
                  <a:pt x="3545084" y="64136"/>
                </a:lnTo>
                <a:lnTo>
                  <a:pt x="3567320" y="107159"/>
                </a:lnTo>
                <a:lnTo>
                  <a:pt x="3575304" y="156717"/>
                </a:lnTo>
                <a:lnTo>
                  <a:pt x="3575304" y="3442716"/>
                </a:lnTo>
                <a:lnTo>
                  <a:pt x="0" y="3442716"/>
                </a:lnTo>
                <a:lnTo>
                  <a:pt x="0" y="156717"/>
                </a:lnTo>
                <a:lnTo>
                  <a:pt x="7989" y="107159"/>
                </a:lnTo>
                <a:lnTo>
                  <a:pt x="30238" y="64136"/>
                </a:lnTo>
                <a:lnTo>
                  <a:pt x="64163" y="30219"/>
                </a:lnTo>
                <a:lnTo>
                  <a:pt x="107183" y="7983"/>
                </a:lnTo>
                <a:lnTo>
                  <a:pt x="156718" y="0"/>
                </a:lnTo>
                <a:close/>
              </a:path>
            </a:pathLst>
          </a:custGeom>
          <a:ln w="9524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078482" y="5616346"/>
            <a:ext cx="107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Mobile</a:t>
            </a:r>
            <a:r>
              <a:rPr dirty="0" sz="1200" spc="1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Devices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208532" y="2537269"/>
            <a:ext cx="10258425" cy="3452495"/>
            <a:chOff x="1208532" y="2537269"/>
            <a:chExt cx="10258425" cy="3452495"/>
          </a:xfrm>
        </p:grpSpPr>
        <p:sp>
          <p:nvSpPr>
            <p:cNvPr id="12" name="object 12" descr=""/>
            <p:cNvSpPr/>
            <p:nvPr/>
          </p:nvSpPr>
          <p:spPr>
            <a:xfrm>
              <a:off x="1227582" y="3405378"/>
              <a:ext cx="711835" cy="975360"/>
            </a:xfrm>
            <a:custGeom>
              <a:avLst/>
              <a:gdLst/>
              <a:ahLst/>
              <a:cxnLst/>
              <a:rect l="l" t="t" r="r" b="b"/>
              <a:pathLst>
                <a:path w="711835" h="975360">
                  <a:moveTo>
                    <a:pt x="641095" y="0"/>
                  </a:moveTo>
                  <a:lnTo>
                    <a:pt x="70612" y="0"/>
                  </a:lnTo>
                  <a:lnTo>
                    <a:pt x="43125" y="5550"/>
                  </a:lnTo>
                  <a:lnTo>
                    <a:pt x="20680" y="20685"/>
                  </a:lnTo>
                  <a:lnTo>
                    <a:pt x="5548" y="43130"/>
                  </a:lnTo>
                  <a:lnTo>
                    <a:pt x="0" y="70612"/>
                  </a:lnTo>
                  <a:lnTo>
                    <a:pt x="0" y="904748"/>
                  </a:lnTo>
                  <a:lnTo>
                    <a:pt x="5548" y="932229"/>
                  </a:lnTo>
                  <a:lnTo>
                    <a:pt x="20680" y="954674"/>
                  </a:lnTo>
                  <a:lnTo>
                    <a:pt x="43125" y="969809"/>
                  </a:lnTo>
                  <a:lnTo>
                    <a:pt x="70612" y="975360"/>
                  </a:lnTo>
                  <a:lnTo>
                    <a:pt x="641095" y="975360"/>
                  </a:lnTo>
                  <a:lnTo>
                    <a:pt x="668577" y="969809"/>
                  </a:lnTo>
                  <a:lnTo>
                    <a:pt x="691022" y="954674"/>
                  </a:lnTo>
                  <a:lnTo>
                    <a:pt x="706157" y="932229"/>
                  </a:lnTo>
                  <a:lnTo>
                    <a:pt x="711707" y="904748"/>
                  </a:lnTo>
                  <a:lnTo>
                    <a:pt x="711707" y="70612"/>
                  </a:lnTo>
                  <a:lnTo>
                    <a:pt x="706157" y="43130"/>
                  </a:lnTo>
                  <a:lnTo>
                    <a:pt x="691022" y="20685"/>
                  </a:lnTo>
                  <a:lnTo>
                    <a:pt x="668577" y="5550"/>
                  </a:lnTo>
                  <a:lnTo>
                    <a:pt x="64109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27582" y="3405378"/>
              <a:ext cx="711835" cy="975360"/>
            </a:xfrm>
            <a:custGeom>
              <a:avLst/>
              <a:gdLst/>
              <a:ahLst/>
              <a:cxnLst/>
              <a:rect l="l" t="t" r="r" b="b"/>
              <a:pathLst>
                <a:path w="711835" h="975360">
                  <a:moveTo>
                    <a:pt x="0" y="70612"/>
                  </a:moveTo>
                  <a:lnTo>
                    <a:pt x="5548" y="43130"/>
                  </a:lnTo>
                  <a:lnTo>
                    <a:pt x="20680" y="20685"/>
                  </a:lnTo>
                  <a:lnTo>
                    <a:pt x="43125" y="5550"/>
                  </a:lnTo>
                  <a:lnTo>
                    <a:pt x="70612" y="0"/>
                  </a:lnTo>
                  <a:lnTo>
                    <a:pt x="641095" y="0"/>
                  </a:lnTo>
                  <a:lnTo>
                    <a:pt x="668577" y="5550"/>
                  </a:lnTo>
                  <a:lnTo>
                    <a:pt x="691022" y="20685"/>
                  </a:lnTo>
                  <a:lnTo>
                    <a:pt x="706157" y="43130"/>
                  </a:lnTo>
                  <a:lnTo>
                    <a:pt x="711707" y="70612"/>
                  </a:lnTo>
                  <a:lnTo>
                    <a:pt x="711707" y="904748"/>
                  </a:lnTo>
                  <a:lnTo>
                    <a:pt x="706157" y="932229"/>
                  </a:lnTo>
                  <a:lnTo>
                    <a:pt x="691022" y="954674"/>
                  </a:lnTo>
                  <a:lnTo>
                    <a:pt x="668577" y="969809"/>
                  </a:lnTo>
                  <a:lnTo>
                    <a:pt x="641095" y="975360"/>
                  </a:lnTo>
                  <a:lnTo>
                    <a:pt x="70612" y="975360"/>
                  </a:lnTo>
                  <a:lnTo>
                    <a:pt x="43125" y="969809"/>
                  </a:lnTo>
                  <a:lnTo>
                    <a:pt x="20680" y="954674"/>
                  </a:lnTo>
                  <a:lnTo>
                    <a:pt x="5548" y="932229"/>
                  </a:lnTo>
                  <a:lnTo>
                    <a:pt x="0" y="904748"/>
                  </a:lnTo>
                  <a:lnTo>
                    <a:pt x="0" y="70612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52372" y="3514344"/>
              <a:ext cx="260985" cy="85725"/>
            </a:xfrm>
            <a:custGeom>
              <a:avLst/>
              <a:gdLst/>
              <a:ahLst/>
              <a:cxnLst/>
              <a:rect l="l" t="t" r="r" b="b"/>
              <a:pathLst>
                <a:path w="260985" h="85725">
                  <a:moveTo>
                    <a:pt x="218694" y="0"/>
                  </a:moveTo>
                  <a:lnTo>
                    <a:pt x="41909" y="0"/>
                  </a:lnTo>
                  <a:lnTo>
                    <a:pt x="25610" y="3345"/>
                  </a:lnTo>
                  <a:lnTo>
                    <a:pt x="12287" y="12477"/>
                  </a:lnTo>
                  <a:lnTo>
                    <a:pt x="3298" y="26038"/>
                  </a:lnTo>
                  <a:lnTo>
                    <a:pt x="0" y="42671"/>
                  </a:lnTo>
                  <a:lnTo>
                    <a:pt x="3298" y="59305"/>
                  </a:lnTo>
                  <a:lnTo>
                    <a:pt x="12287" y="72866"/>
                  </a:lnTo>
                  <a:lnTo>
                    <a:pt x="25610" y="81998"/>
                  </a:lnTo>
                  <a:lnTo>
                    <a:pt x="41909" y="85343"/>
                  </a:lnTo>
                  <a:lnTo>
                    <a:pt x="218694" y="85343"/>
                  </a:lnTo>
                  <a:lnTo>
                    <a:pt x="234993" y="81998"/>
                  </a:lnTo>
                  <a:lnTo>
                    <a:pt x="248316" y="72866"/>
                  </a:lnTo>
                  <a:lnTo>
                    <a:pt x="257305" y="59305"/>
                  </a:lnTo>
                  <a:lnTo>
                    <a:pt x="260603" y="42671"/>
                  </a:lnTo>
                  <a:lnTo>
                    <a:pt x="257305" y="26038"/>
                  </a:lnTo>
                  <a:lnTo>
                    <a:pt x="248316" y="12477"/>
                  </a:lnTo>
                  <a:lnTo>
                    <a:pt x="234993" y="3345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52372" y="3514344"/>
              <a:ext cx="260985" cy="85725"/>
            </a:xfrm>
            <a:custGeom>
              <a:avLst/>
              <a:gdLst/>
              <a:ahLst/>
              <a:cxnLst/>
              <a:rect l="l" t="t" r="r" b="b"/>
              <a:pathLst>
                <a:path w="260985" h="85725">
                  <a:moveTo>
                    <a:pt x="41909" y="0"/>
                  </a:moveTo>
                  <a:lnTo>
                    <a:pt x="218694" y="0"/>
                  </a:lnTo>
                  <a:lnTo>
                    <a:pt x="234993" y="3345"/>
                  </a:lnTo>
                  <a:lnTo>
                    <a:pt x="248316" y="12477"/>
                  </a:lnTo>
                  <a:lnTo>
                    <a:pt x="257305" y="26038"/>
                  </a:lnTo>
                  <a:lnTo>
                    <a:pt x="260603" y="42671"/>
                  </a:lnTo>
                  <a:lnTo>
                    <a:pt x="257305" y="59305"/>
                  </a:lnTo>
                  <a:lnTo>
                    <a:pt x="248316" y="72866"/>
                  </a:lnTo>
                  <a:lnTo>
                    <a:pt x="234993" y="81998"/>
                  </a:lnTo>
                  <a:lnTo>
                    <a:pt x="218694" y="85343"/>
                  </a:lnTo>
                  <a:lnTo>
                    <a:pt x="41909" y="85343"/>
                  </a:lnTo>
                  <a:lnTo>
                    <a:pt x="25610" y="81998"/>
                  </a:lnTo>
                  <a:lnTo>
                    <a:pt x="12287" y="72866"/>
                  </a:lnTo>
                  <a:lnTo>
                    <a:pt x="3298" y="59305"/>
                  </a:lnTo>
                  <a:lnTo>
                    <a:pt x="0" y="42671"/>
                  </a:lnTo>
                  <a:lnTo>
                    <a:pt x="3298" y="26038"/>
                  </a:lnTo>
                  <a:lnTo>
                    <a:pt x="12287" y="12477"/>
                  </a:lnTo>
                  <a:lnTo>
                    <a:pt x="25610" y="3345"/>
                  </a:lnTo>
                  <a:lnTo>
                    <a:pt x="41909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7650" y="4116070"/>
              <a:ext cx="130048" cy="12852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789938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1805304" y="0"/>
                  </a:moveTo>
                  <a:lnTo>
                    <a:pt x="96647" y="0"/>
                  </a:lnTo>
                  <a:lnTo>
                    <a:pt x="59043" y="7600"/>
                  </a:lnTo>
                  <a:lnTo>
                    <a:pt x="28320" y="28321"/>
                  </a:lnTo>
                  <a:lnTo>
                    <a:pt x="7600" y="59043"/>
                  </a:lnTo>
                  <a:lnTo>
                    <a:pt x="0" y="96647"/>
                  </a:lnTo>
                  <a:lnTo>
                    <a:pt x="0" y="877188"/>
                  </a:lnTo>
                  <a:lnTo>
                    <a:pt x="7600" y="914792"/>
                  </a:lnTo>
                  <a:lnTo>
                    <a:pt x="28321" y="945515"/>
                  </a:lnTo>
                  <a:lnTo>
                    <a:pt x="59043" y="966235"/>
                  </a:lnTo>
                  <a:lnTo>
                    <a:pt x="96647" y="973836"/>
                  </a:lnTo>
                  <a:lnTo>
                    <a:pt x="1805304" y="973836"/>
                  </a:lnTo>
                  <a:lnTo>
                    <a:pt x="1842908" y="966235"/>
                  </a:lnTo>
                  <a:lnTo>
                    <a:pt x="1873631" y="945514"/>
                  </a:lnTo>
                  <a:lnTo>
                    <a:pt x="1894351" y="914792"/>
                  </a:lnTo>
                  <a:lnTo>
                    <a:pt x="1901952" y="877188"/>
                  </a:lnTo>
                  <a:lnTo>
                    <a:pt x="1901952" y="96647"/>
                  </a:lnTo>
                  <a:lnTo>
                    <a:pt x="1894351" y="59043"/>
                  </a:lnTo>
                  <a:lnTo>
                    <a:pt x="1873630" y="28320"/>
                  </a:lnTo>
                  <a:lnTo>
                    <a:pt x="1842908" y="7600"/>
                  </a:lnTo>
                  <a:lnTo>
                    <a:pt x="1805304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89938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0" y="96647"/>
                  </a:moveTo>
                  <a:lnTo>
                    <a:pt x="7600" y="59043"/>
                  </a:lnTo>
                  <a:lnTo>
                    <a:pt x="28320" y="28321"/>
                  </a:lnTo>
                  <a:lnTo>
                    <a:pt x="59043" y="7600"/>
                  </a:lnTo>
                  <a:lnTo>
                    <a:pt x="96647" y="0"/>
                  </a:lnTo>
                  <a:lnTo>
                    <a:pt x="1805304" y="0"/>
                  </a:lnTo>
                  <a:lnTo>
                    <a:pt x="1842908" y="7600"/>
                  </a:lnTo>
                  <a:lnTo>
                    <a:pt x="1873630" y="28320"/>
                  </a:lnTo>
                  <a:lnTo>
                    <a:pt x="1894351" y="59043"/>
                  </a:lnTo>
                  <a:lnTo>
                    <a:pt x="1901952" y="96647"/>
                  </a:lnTo>
                  <a:lnTo>
                    <a:pt x="1901952" y="877188"/>
                  </a:lnTo>
                  <a:lnTo>
                    <a:pt x="1894351" y="914792"/>
                  </a:lnTo>
                  <a:lnTo>
                    <a:pt x="1873631" y="945514"/>
                  </a:lnTo>
                  <a:lnTo>
                    <a:pt x="1842908" y="966235"/>
                  </a:lnTo>
                  <a:lnTo>
                    <a:pt x="1805304" y="973836"/>
                  </a:lnTo>
                  <a:lnTo>
                    <a:pt x="96647" y="973836"/>
                  </a:lnTo>
                  <a:lnTo>
                    <a:pt x="59043" y="966235"/>
                  </a:lnTo>
                  <a:lnTo>
                    <a:pt x="28321" y="945515"/>
                  </a:lnTo>
                  <a:lnTo>
                    <a:pt x="7600" y="914792"/>
                  </a:lnTo>
                  <a:lnTo>
                    <a:pt x="0" y="877188"/>
                  </a:lnTo>
                  <a:lnTo>
                    <a:pt x="0" y="96647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503170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330835" y="0"/>
                  </a:moveTo>
                  <a:lnTo>
                    <a:pt x="36449" y="0"/>
                  </a:lnTo>
                  <a:lnTo>
                    <a:pt x="22234" y="2855"/>
                  </a:lnTo>
                  <a:lnTo>
                    <a:pt x="10652" y="10652"/>
                  </a:lnTo>
                  <a:lnTo>
                    <a:pt x="2855" y="22234"/>
                  </a:lnTo>
                  <a:lnTo>
                    <a:pt x="0" y="36448"/>
                  </a:lnTo>
                  <a:lnTo>
                    <a:pt x="0" y="772794"/>
                  </a:lnTo>
                  <a:lnTo>
                    <a:pt x="2855" y="787009"/>
                  </a:lnTo>
                  <a:lnTo>
                    <a:pt x="10652" y="798591"/>
                  </a:lnTo>
                  <a:lnTo>
                    <a:pt x="22234" y="806388"/>
                  </a:lnTo>
                  <a:lnTo>
                    <a:pt x="36449" y="809243"/>
                  </a:lnTo>
                  <a:lnTo>
                    <a:pt x="330835" y="809243"/>
                  </a:lnTo>
                  <a:lnTo>
                    <a:pt x="345049" y="806388"/>
                  </a:lnTo>
                  <a:lnTo>
                    <a:pt x="356631" y="798591"/>
                  </a:lnTo>
                  <a:lnTo>
                    <a:pt x="364428" y="787009"/>
                  </a:lnTo>
                  <a:lnTo>
                    <a:pt x="367284" y="772794"/>
                  </a:lnTo>
                  <a:lnTo>
                    <a:pt x="367284" y="36448"/>
                  </a:lnTo>
                  <a:lnTo>
                    <a:pt x="364428" y="22234"/>
                  </a:lnTo>
                  <a:lnTo>
                    <a:pt x="356631" y="10652"/>
                  </a:lnTo>
                  <a:lnTo>
                    <a:pt x="345049" y="2855"/>
                  </a:lnTo>
                  <a:lnTo>
                    <a:pt x="33083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503170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0" y="36448"/>
                  </a:moveTo>
                  <a:lnTo>
                    <a:pt x="2855" y="22234"/>
                  </a:lnTo>
                  <a:lnTo>
                    <a:pt x="10652" y="10652"/>
                  </a:lnTo>
                  <a:lnTo>
                    <a:pt x="22234" y="2855"/>
                  </a:lnTo>
                  <a:lnTo>
                    <a:pt x="36449" y="0"/>
                  </a:lnTo>
                  <a:lnTo>
                    <a:pt x="330835" y="0"/>
                  </a:lnTo>
                  <a:lnTo>
                    <a:pt x="345049" y="2855"/>
                  </a:lnTo>
                  <a:lnTo>
                    <a:pt x="356631" y="10652"/>
                  </a:lnTo>
                  <a:lnTo>
                    <a:pt x="364428" y="22234"/>
                  </a:lnTo>
                  <a:lnTo>
                    <a:pt x="367284" y="36448"/>
                  </a:lnTo>
                  <a:lnTo>
                    <a:pt x="367284" y="772794"/>
                  </a:lnTo>
                  <a:lnTo>
                    <a:pt x="364428" y="787009"/>
                  </a:lnTo>
                  <a:lnTo>
                    <a:pt x="356631" y="798591"/>
                  </a:lnTo>
                  <a:lnTo>
                    <a:pt x="345049" y="806388"/>
                  </a:lnTo>
                  <a:lnTo>
                    <a:pt x="330835" y="809243"/>
                  </a:lnTo>
                  <a:lnTo>
                    <a:pt x="36449" y="809243"/>
                  </a:lnTo>
                  <a:lnTo>
                    <a:pt x="22234" y="806388"/>
                  </a:lnTo>
                  <a:lnTo>
                    <a:pt x="10652" y="798591"/>
                  </a:lnTo>
                  <a:lnTo>
                    <a:pt x="2855" y="787009"/>
                  </a:lnTo>
                  <a:lnTo>
                    <a:pt x="0" y="772794"/>
                  </a:lnTo>
                  <a:lnTo>
                    <a:pt x="0" y="36448"/>
                  </a:lnTo>
                  <a:close/>
                </a:path>
              </a:pathLst>
            </a:custGeom>
            <a:ln w="38099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397252" y="4370832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288798" y="0"/>
                  </a:moveTo>
                  <a:lnTo>
                    <a:pt x="241950" y="3768"/>
                  </a:lnTo>
                  <a:lnTo>
                    <a:pt x="197510" y="14679"/>
                  </a:lnTo>
                  <a:lnTo>
                    <a:pt x="156072" y="32140"/>
                  </a:lnTo>
                  <a:lnTo>
                    <a:pt x="118231" y="55558"/>
                  </a:lnTo>
                  <a:lnTo>
                    <a:pt x="84581" y="84343"/>
                  </a:lnTo>
                  <a:lnTo>
                    <a:pt x="55717" y="117902"/>
                  </a:lnTo>
                  <a:lnTo>
                    <a:pt x="32232" y="155643"/>
                  </a:lnTo>
                  <a:lnTo>
                    <a:pt x="14721" y="196973"/>
                  </a:lnTo>
                  <a:lnTo>
                    <a:pt x="3779" y="241302"/>
                  </a:lnTo>
                  <a:lnTo>
                    <a:pt x="0" y="288036"/>
                  </a:lnTo>
                  <a:lnTo>
                    <a:pt x="3779" y="334769"/>
                  </a:lnTo>
                  <a:lnTo>
                    <a:pt x="14721" y="379098"/>
                  </a:lnTo>
                  <a:lnTo>
                    <a:pt x="32232" y="420428"/>
                  </a:lnTo>
                  <a:lnTo>
                    <a:pt x="55717" y="458169"/>
                  </a:lnTo>
                  <a:lnTo>
                    <a:pt x="84581" y="491728"/>
                  </a:lnTo>
                  <a:lnTo>
                    <a:pt x="118231" y="520513"/>
                  </a:lnTo>
                  <a:lnTo>
                    <a:pt x="156072" y="543931"/>
                  </a:lnTo>
                  <a:lnTo>
                    <a:pt x="197510" y="561392"/>
                  </a:lnTo>
                  <a:lnTo>
                    <a:pt x="241950" y="572303"/>
                  </a:lnTo>
                  <a:lnTo>
                    <a:pt x="288798" y="576072"/>
                  </a:lnTo>
                  <a:lnTo>
                    <a:pt x="335645" y="572303"/>
                  </a:lnTo>
                  <a:lnTo>
                    <a:pt x="380085" y="561392"/>
                  </a:lnTo>
                  <a:lnTo>
                    <a:pt x="421523" y="543931"/>
                  </a:lnTo>
                  <a:lnTo>
                    <a:pt x="459364" y="520513"/>
                  </a:lnTo>
                  <a:lnTo>
                    <a:pt x="493014" y="491728"/>
                  </a:lnTo>
                  <a:lnTo>
                    <a:pt x="521878" y="458169"/>
                  </a:lnTo>
                  <a:lnTo>
                    <a:pt x="545363" y="420428"/>
                  </a:lnTo>
                  <a:lnTo>
                    <a:pt x="562874" y="379098"/>
                  </a:lnTo>
                  <a:lnTo>
                    <a:pt x="573816" y="334769"/>
                  </a:lnTo>
                  <a:lnTo>
                    <a:pt x="577596" y="288036"/>
                  </a:lnTo>
                  <a:lnTo>
                    <a:pt x="573816" y="241302"/>
                  </a:lnTo>
                  <a:lnTo>
                    <a:pt x="562874" y="196973"/>
                  </a:lnTo>
                  <a:lnTo>
                    <a:pt x="545363" y="155643"/>
                  </a:lnTo>
                  <a:lnTo>
                    <a:pt x="521878" y="117902"/>
                  </a:lnTo>
                  <a:lnTo>
                    <a:pt x="493014" y="84343"/>
                  </a:lnTo>
                  <a:lnTo>
                    <a:pt x="459364" y="55558"/>
                  </a:lnTo>
                  <a:lnTo>
                    <a:pt x="421523" y="32140"/>
                  </a:lnTo>
                  <a:lnTo>
                    <a:pt x="380085" y="14679"/>
                  </a:lnTo>
                  <a:lnTo>
                    <a:pt x="335645" y="3768"/>
                  </a:lnTo>
                  <a:lnTo>
                    <a:pt x="288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397252" y="4370832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0" y="288036"/>
                  </a:moveTo>
                  <a:lnTo>
                    <a:pt x="3779" y="241302"/>
                  </a:lnTo>
                  <a:lnTo>
                    <a:pt x="14721" y="196973"/>
                  </a:lnTo>
                  <a:lnTo>
                    <a:pt x="32232" y="155643"/>
                  </a:lnTo>
                  <a:lnTo>
                    <a:pt x="55717" y="117902"/>
                  </a:lnTo>
                  <a:lnTo>
                    <a:pt x="84581" y="84343"/>
                  </a:lnTo>
                  <a:lnTo>
                    <a:pt x="118231" y="55558"/>
                  </a:lnTo>
                  <a:lnTo>
                    <a:pt x="156072" y="32140"/>
                  </a:lnTo>
                  <a:lnTo>
                    <a:pt x="197510" y="14679"/>
                  </a:lnTo>
                  <a:lnTo>
                    <a:pt x="241950" y="3768"/>
                  </a:lnTo>
                  <a:lnTo>
                    <a:pt x="288798" y="0"/>
                  </a:lnTo>
                  <a:lnTo>
                    <a:pt x="335645" y="3768"/>
                  </a:lnTo>
                  <a:lnTo>
                    <a:pt x="380085" y="14679"/>
                  </a:lnTo>
                  <a:lnTo>
                    <a:pt x="421523" y="32140"/>
                  </a:lnTo>
                  <a:lnTo>
                    <a:pt x="459364" y="55558"/>
                  </a:lnTo>
                  <a:lnTo>
                    <a:pt x="493014" y="84343"/>
                  </a:lnTo>
                  <a:lnTo>
                    <a:pt x="521878" y="117902"/>
                  </a:lnTo>
                  <a:lnTo>
                    <a:pt x="545363" y="155643"/>
                  </a:lnTo>
                  <a:lnTo>
                    <a:pt x="562874" y="196973"/>
                  </a:lnTo>
                  <a:lnTo>
                    <a:pt x="573816" y="241302"/>
                  </a:lnTo>
                  <a:lnTo>
                    <a:pt x="577596" y="288036"/>
                  </a:lnTo>
                  <a:lnTo>
                    <a:pt x="573816" y="334769"/>
                  </a:lnTo>
                  <a:lnTo>
                    <a:pt x="562874" y="379098"/>
                  </a:lnTo>
                  <a:lnTo>
                    <a:pt x="545363" y="420428"/>
                  </a:lnTo>
                  <a:lnTo>
                    <a:pt x="521878" y="458169"/>
                  </a:lnTo>
                  <a:lnTo>
                    <a:pt x="493014" y="491728"/>
                  </a:lnTo>
                  <a:lnTo>
                    <a:pt x="459364" y="520513"/>
                  </a:lnTo>
                  <a:lnTo>
                    <a:pt x="421523" y="543931"/>
                  </a:lnTo>
                  <a:lnTo>
                    <a:pt x="380085" y="561392"/>
                  </a:lnTo>
                  <a:lnTo>
                    <a:pt x="335645" y="572303"/>
                  </a:lnTo>
                  <a:lnTo>
                    <a:pt x="288798" y="576072"/>
                  </a:lnTo>
                  <a:lnTo>
                    <a:pt x="241950" y="572303"/>
                  </a:lnTo>
                  <a:lnTo>
                    <a:pt x="197510" y="561392"/>
                  </a:lnTo>
                  <a:lnTo>
                    <a:pt x="156072" y="543931"/>
                  </a:lnTo>
                  <a:lnTo>
                    <a:pt x="118231" y="520513"/>
                  </a:lnTo>
                  <a:lnTo>
                    <a:pt x="84581" y="491728"/>
                  </a:lnTo>
                  <a:lnTo>
                    <a:pt x="55717" y="458169"/>
                  </a:lnTo>
                  <a:lnTo>
                    <a:pt x="32232" y="420428"/>
                  </a:lnTo>
                  <a:lnTo>
                    <a:pt x="14721" y="379098"/>
                  </a:lnTo>
                  <a:lnTo>
                    <a:pt x="3779" y="334769"/>
                  </a:lnTo>
                  <a:lnTo>
                    <a:pt x="0" y="288036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289554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508000" y="0"/>
                  </a:moveTo>
                  <a:lnTo>
                    <a:pt x="55880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919479"/>
                  </a:lnTo>
                  <a:lnTo>
                    <a:pt x="4391" y="941230"/>
                  </a:lnTo>
                  <a:lnTo>
                    <a:pt x="16367" y="958992"/>
                  </a:lnTo>
                  <a:lnTo>
                    <a:pt x="34129" y="970968"/>
                  </a:lnTo>
                  <a:lnTo>
                    <a:pt x="55880" y="975359"/>
                  </a:lnTo>
                  <a:lnTo>
                    <a:pt x="508000" y="975359"/>
                  </a:lnTo>
                  <a:lnTo>
                    <a:pt x="529750" y="970968"/>
                  </a:lnTo>
                  <a:lnTo>
                    <a:pt x="547512" y="958992"/>
                  </a:lnTo>
                  <a:lnTo>
                    <a:pt x="559488" y="941230"/>
                  </a:lnTo>
                  <a:lnTo>
                    <a:pt x="563880" y="919479"/>
                  </a:lnTo>
                  <a:lnTo>
                    <a:pt x="563880" y="55879"/>
                  </a:lnTo>
                  <a:lnTo>
                    <a:pt x="559488" y="34129"/>
                  </a:lnTo>
                  <a:lnTo>
                    <a:pt x="547512" y="16367"/>
                  </a:lnTo>
                  <a:lnTo>
                    <a:pt x="529750" y="4391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289554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0" y="55879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508000" y="0"/>
                  </a:lnTo>
                  <a:lnTo>
                    <a:pt x="529750" y="4391"/>
                  </a:lnTo>
                  <a:lnTo>
                    <a:pt x="547512" y="16367"/>
                  </a:lnTo>
                  <a:lnTo>
                    <a:pt x="559488" y="34129"/>
                  </a:lnTo>
                  <a:lnTo>
                    <a:pt x="563880" y="55879"/>
                  </a:lnTo>
                  <a:lnTo>
                    <a:pt x="563880" y="919479"/>
                  </a:lnTo>
                  <a:lnTo>
                    <a:pt x="559488" y="941230"/>
                  </a:lnTo>
                  <a:lnTo>
                    <a:pt x="547512" y="958992"/>
                  </a:lnTo>
                  <a:lnTo>
                    <a:pt x="529750" y="970968"/>
                  </a:lnTo>
                  <a:lnTo>
                    <a:pt x="508000" y="975359"/>
                  </a:lnTo>
                  <a:lnTo>
                    <a:pt x="55880" y="975359"/>
                  </a:lnTo>
                  <a:lnTo>
                    <a:pt x="34129" y="970968"/>
                  </a:lnTo>
                  <a:lnTo>
                    <a:pt x="16367" y="958992"/>
                  </a:lnTo>
                  <a:lnTo>
                    <a:pt x="4391" y="941230"/>
                  </a:lnTo>
                  <a:lnTo>
                    <a:pt x="0" y="919479"/>
                  </a:lnTo>
                  <a:lnTo>
                    <a:pt x="0" y="55879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50336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217424" y="0"/>
                  </a:moveTo>
                  <a:lnTo>
                    <a:pt x="41655" y="0"/>
                  </a:lnTo>
                  <a:lnTo>
                    <a:pt x="25449" y="3411"/>
                  </a:lnTo>
                  <a:lnTo>
                    <a:pt x="12207" y="12715"/>
                  </a:lnTo>
                  <a:lnTo>
                    <a:pt x="3276" y="26521"/>
                  </a:lnTo>
                  <a:lnTo>
                    <a:pt x="0" y="43434"/>
                  </a:lnTo>
                  <a:lnTo>
                    <a:pt x="3276" y="60346"/>
                  </a:lnTo>
                  <a:lnTo>
                    <a:pt x="12207" y="74152"/>
                  </a:lnTo>
                  <a:lnTo>
                    <a:pt x="25449" y="83456"/>
                  </a:lnTo>
                  <a:lnTo>
                    <a:pt x="41655" y="86868"/>
                  </a:lnTo>
                  <a:lnTo>
                    <a:pt x="217424" y="86868"/>
                  </a:lnTo>
                  <a:lnTo>
                    <a:pt x="233630" y="83456"/>
                  </a:lnTo>
                  <a:lnTo>
                    <a:pt x="246872" y="74152"/>
                  </a:lnTo>
                  <a:lnTo>
                    <a:pt x="255803" y="60346"/>
                  </a:lnTo>
                  <a:lnTo>
                    <a:pt x="259079" y="43434"/>
                  </a:lnTo>
                  <a:lnTo>
                    <a:pt x="255803" y="26521"/>
                  </a:lnTo>
                  <a:lnTo>
                    <a:pt x="246872" y="12715"/>
                  </a:lnTo>
                  <a:lnTo>
                    <a:pt x="233630" y="3411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450336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41655" y="0"/>
                  </a:moveTo>
                  <a:lnTo>
                    <a:pt x="217424" y="0"/>
                  </a:lnTo>
                  <a:lnTo>
                    <a:pt x="233630" y="3411"/>
                  </a:lnTo>
                  <a:lnTo>
                    <a:pt x="246872" y="12715"/>
                  </a:lnTo>
                  <a:lnTo>
                    <a:pt x="255803" y="26521"/>
                  </a:lnTo>
                  <a:lnTo>
                    <a:pt x="259079" y="43434"/>
                  </a:lnTo>
                  <a:lnTo>
                    <a:pt x="255803" y="60346"/>
                  </a:lnTo>
                  <a:lnTo>
                    <a:pt x="246872" y="74152"/>
                  </a:lnTo>
                  <a:lnTo>
                    <a:pt x="233630" y="83456"/>
                  </a:lnTo>
                  <a:lnTo>
                    <a:pt x="217424" y="86868"/>
                  </a:lnTo>
                  <a:lnTo>
                    <a:pt x="41655" y="86868"/>
                  </a:lnTo>
                  <a:lnTo>
                    <a:pt x="25449" y="83456"/>
                  </a:lnTo>
                  <a:lnTo>
                    <a:pt x="12207" y="74152"/>
                  </a:lnTo>
                  <a:lnTo>
                    <a:pt x="3276" y="60346"/>
                  </a:lnTo>
                  <a:lnTo>
                    <a:pt x="0" y="43434"/>
                  </a:lnTo>
                  <a:lnTo>
                    <a:pt x="3276" y="26521"/>
                  </a:lnTo>
                  <a:lnTo>
                    <a:pt x="12207" y="12715"/>
                  </a:lnTo>
                  <a:lnTo>
                    <a:pt x="25449" y="3411"/>
                  </a:lnTo>
                  <a:lnTo>
                    <a:pt x="41655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5614" y="4896358"/>
              <a:ext cx="128524" cy="12852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205472" y="2542032"/>
              <a:ext cx="4257040" cy="3442970"/>
            </a:xfrm>
            <a:custGeom>
              <a:avLst/>
              <a:gdLst/>
              <a:ahLst/>
              <a:cxnLst/>
              <a:rect l="l" t="t" r="r" b="b"/>
              <a:pathLst>
                <a:path w="4257040" h="3442970">
                  <a:moveTo>
                    <a:pt x="156718" y="0"/>
                  </a:moveTo>
                  <a:lnTo>
                    <a:pt x="4099813" y="0"/>
                  </a:lnTo>
                  <a:lnTo>
                    <a:pt x="4149372" y="7983"/>
                  </a:lnTo>
                  <a:lnTo>
                    <a:pt x="4192395" y="30219"/>
                  </a:lnTo>
                  <a:lnTo>
                    <a:pt x="4226312" y="64136"/>
                  </a:lnTo>
                  <a:lnTo>
                    <a:pt x="4248548" y="107159"/>
                  </a:lnTo>
                  <a:lnTo>
                    <a:pt x="4256532" y="156717"/>
                  </a:lnTo>
                  <a:lnTo>
                    <a:pt x="4256532" y="3442716"/>
                  </a:lnTo>
                  <a:lnTo>
                    <a:pt x="0" y="3442716"/>
                  </a:ln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close/>
                </a:path>
              </a:pathLst>
            </a:custGeom>
            <a:ln w="9525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795260" y="3019044"/>
              <a:ext cx="3077210" cy="2489200"/>
            </a:xfrm>
            <a:custGeom>
              <a:avLst/>
              <a:gdLst/>
              <a:ahLst/>
              <a:cxnLst/>
              <a:rect l="l" t="t" r="r" b="b"/>
              <a:pathLst>
                <a:path w="3077209" h="2489200">
                  <a:moveTo>
                    <a:pt x="113284" y="0"/>
                  </a:moveTo>
                  <a:lnTo>
                    <a:pt x="2963672" y="0"/>
                  </a:lnTo>
                  <a:lnTo>
                    <a:pt x="3007786" y="8895"/>
                  </a:lnTo>
                  <a:lnTo>
                    <a:pt x="3043793" y="33162"/>
                  </a:lnTo>
                  <a:lnTo>
                    <a:pt x="3068060" y="69169"/>
                  </a:lnTo>
                  <a:lnTo>
                    <a:pt x="3076956" y="113283"/>
                  </a:lnTo>
                  <a:lnTo>
                    <a:pt x="3076956" y="2488691"/>
                  </a:lnTo>
                  <a:lnTo>
                    <a:pt x="0" y="2488691"/>
                  </a:lnTo>
                  <a:lnTo>
                    <a:pt x="0" y="113283"/>
                  </a:lnTo>
                  <a:lnTo>
                    <a:pt x="8895" y="69169"/>
                  </a:lnTo>
                  <a:lnTo>
                    <a:pt x="33162" y="33162"/>
                  </a:lnTo>
                  <a:lnTo>
                    <a:pt x="69169" y="8895"/>
                  </a:lnTo>
                  <a:lnTo>
                    <a:pt x="113284" y="0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312920" y="3884676"/>
              <a:ext cx="3923665" cy="857885"/>
            </a:xfrm>
            <a:custGeom>
              <a:avLst/>
              <a:gdLst/>
              <a:ahLst/>
              <a:cxnLst/>
              <a:rect l="l" t="t" r="r" b="b"/>
              <a:pathLst>
                <a:path w="3923665" h="857885">
                  <a:moveTo>
                    <a:pt x="3923156" y="0"/>
                  </a:moveTo>
                  <a:lnTo>
                    <a:pt x="1961641" y="0"/>
                  </a:lnTo>
                  <a:lnTo>
                    <a:pt x="1961641" y="378587"/>
                  </a:lnTo>
                  <a:lnTo>
                    <a:pt x="0" y="378587"/>
                  </a:lnTo>
                </a:path>
                <a:path w="3923665" h="857885">
                  <a:moveTo>
                    <a:pt x="3923156" y="857631"/>
                  </a:moveTo>
                  <a:lnTo>
                    <a:pt x="1961641" y="857631"/>
                  </a:lnTo>
                  <a:lnTo>
                    <a:pt x="1961641" y="379475"/>
                  </a:lnTo>
                  <a:lnTo>
                    <a:pt x="0" y="379475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975347" y="3361944"/>
              <a:ext cx="1042669" cy="353695"/>
            </a:xfrm>
            <a:custGeom>
              <a:avLst/>
              <a:gdLst/>
              <a:ahLst/>
              <a:cxnLst/>
              <a:rect l="l" t="t" r="r" b="b"/>
              <a:pathLst>
                <a:path w="1042670" h="353695">
                  <a:moveTo>
                    <a:pt x="983487" y="0"/>
                  </a:moveTo>
                  <a:lnTo>
                    <a:pt x="58927" y="0"/>
                  </a:lnTo>
                  <a:lnTo>
                    <a:pt x="36004" y="4635"/>
                  </a:lnTo>
                  <a:lnTo>
                    <a:pt x="17272" y="17271"/>
                  </a:lnTo>
                  <a:lnTo>
                    <a:pt x="4635" y="36004"/>
                  </a:lnTo>
                  <a:lnTo>
                    <a:pt x="0" y="58927"/>
                  </a:lnTo>
                  <a:lnTo>
                    <a:pt x="0" y="294639"/>
                  </a:lnTo>
                  <a:lnTo>
                    <a:pt x="4635" y="317563"/>
                  </a:lnTo>
                  <a:lnTo>
                    <a:pt x="17272" y="336295"/>
                  </a:lnTo>
                  <a:lnTo>
                    <a:pt x="36004" y="348932"/>
                  </a:lnTo>
                  <a:lnTo>
                    <a:pt x="58927" y="353567"/>
                  </a:lnTo>
                  <a:lnTo>
                    <a:pt x="983487" y="353567"/>
                  </a:lnTo>
                  <a:lnTo>
                    <a:pt x="1006411" y="348932"/>
                  </a:lnTo>
                  <a:lnTo>
                    <a:pt x="1025144" y="336295"/>
                  </a:lnTo>
                  <a:lnTo>
                    <a:pt x="1037780" y="317563"/>
                  </a:lnTo>
                  <a:lnTo>
                    <a:pt x="1042416" y="294639"/>
                  </a:lnTo>
                  <a:lnTo>
                    <a:pt x="1042416" y="58927"/>
                  </a:lnTo>
                  <a:lnTo>
                    <a:pt x="1037780" y="36004"/>
                  </a:lnTo>
                  <a:lnTo>
                    <a:pt x="1025144" y="17272"/>
                  </a:lnTo>
                  <a:lnTo>
                    <a:pt x="1006411" y="4635"/>
                  </a:lnTo>
                  <a:lnTo>
                    <a:pt x="983487" y="0"/>
                  </a:lnTo>
                  <a:close/>
                </a:path>
              </a:pathLst>
            </a:custGeom>
            <a:solidFill>
              <a:srgbClr val="C5E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975347" y="3361944"/>
              <a:ext cx="1042669" cy="353695"/>
            </a:xfrm>
            <a:custGeom>
              <a:avLst/>
              <a:gdLst/>
              <a:ahLst/>
              <a:cxnLst/>
              <a:rect l="l" t="t" r="r" b="b"/>
              <a:pathLst>
                <a:path w="1042670" h="353695">
                  <a:moveTo>
                    <a:pt x="0" y="58927"/>
                  </a:moveTo>
                  <a:lnTo>
                    <a:pt x="4635" y="36004"/>
                  </a:lnTo>
                  <a:lnTo>
                    <a:pt x="17272" y="17271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983487" y="0"/>
                  </a:lnTo>
                  <a:lnTo>
                    <a:pt x="1006411" y="4635"/>
                  </a:lnTo>
                  <a:lnTo>
                    <a:pt x="1025144" y="17272"/>
                  </a:lnTo>
                  <a:lnTo>
                    <a:pt x="1037780" y="36004"/>
                  </a:lnTo>
                  <a:lnTo>
                    <a:pt x="1042416" y="58927"/>
                  </a:lnTo>
                  <a:lnTo>
                    <a:pt x="1042416" y="294639"/>
                  </a:lnTo>
                  <a:lnTo>
                    <a:pt x="1037780" y="317563"/>
                  </a:lnTo>
                  <a:lnTo>
                    <a:pt x="1025144" y="336295"/>
                  </a:lnTo>
                  <a:lnTo>
                    <a:pt x="1006411" y="348932"/>
                  </a:lnTo>
                  <a:lnTo>
                    <a:pt x="983487" y="353567"/>
                  </a:lnTo>
                  <a:lnTo>
                    <a:pt x="58927" y="353567"/>
                  </a:lnTo>
                  <a:lnTo>
                    <a:pt x="36004" y="348932"/>
                  </a:lnTo>
                  <a:lnTo>
                    <a:pt x="17272" y="336295"/>
                  </a:lnTo>
                  <a:lnTo>
                    <a:pt x="4635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7194295" y="2650617"/>
            <a:ext cx="1260475" cy="88709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F1BB21"/>
                </a:solidFill>
                <a:latin typeface="Microsoft Sans Serif"/>
                <a:cs typeface="Microsoft Sans Serif"/>
              </a:rPr>
              <a:t>US-</a:t>
            </a:r>
            <a:r>
              <a:rPr dirty="0" sz="1400">
                <a:solidFill>
                  <a:srgbClr val="F1BB21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400" spc="-25">
                <a:solidFill>
                  <a:srgbClr val="F1BB21"/>
                </a:solidFill>
                <a:latin typeface="Microsoft Sans Serif"/>
                <a:cs typeface="Microsoft Sans Serif"/>
              </a:rPr>
              <a:t>1a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693420">
              <a:lnSpc>
                <a:spcPct val="100000"/>
              </a:lnSpc>
            </a:pPr>
            <a:r>
              <a:rPr dirty="0" sz="1200" spc="-10">
                <a:solidFill>
                  <a:srgbClr val="54BE5B"/>
                </a:solidFill>
                <a:latin typeface="Microsoft Sans Serif"/>
                <a:cs typeface="Microsoft Sans Serif"/>
              </a:rPr>
              <a:t>Firewall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1100" spc="-10">
                <a:latin typeface="Microsoft Sans Serif"/>
                <a:cs typeface="Microsoft Sans Serif"/>
              </a:rPr>
              <a:t>Software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147052" y="3511422"/>
            <a:ext cx="700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Microsoft Sans Serif"/>
                <a:cs typeface="Microsoft Sans Serif"/>
              </a:rPr>
              <a:t>Version </a:t>
            </a:r>
            <a:r>
              <a:rPr dirty="0" sz="1100" spc="-25">
                <a:latin typeface="Microsoft Sans Serif"/>
                <a:cs typeface="Microsoft Sans Serif"/>
              </a:rPr>
              <a:t>01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7022338" y="4945126"/>
            <a:ext cx="1005205" cy="368300"/>
            <a:chOff x="7022338" y="4945126"/>
            <a:chExt cx="1005205" cy="368300"/>
          </a:xfrm>
        </p:grpSpPr>
        <p:sp>
          <p:nvSpPr>
            <p:cNvPr id="36" name="object 36" descr=""/>
            <p:cNvSpPr/>
            <p:nvPr/>
          </p:nvSpPr>
          <p:spPr>
            <a:xfrm>
              <a:off x="7028688" y="4951476"/>
              <a:ext cx="992505" cy="355600"/>
            </a:xfrm>
            <a:custGeom>
              <a:avLst/>
              <a:gdLst/>
              <a:ahLst/>
              <a:cxnLst/>
              <a:rect l="l" t="t" r="r" b="b"/>
              <a:pathLst>
                <a:path w="992504" h="355600">
                  <a:moveTo>
                    <a:pt x="932941" y="0"/>
                  </a:moveTo>
                  <a:lnTo>
                    <a:pt x="59181" y="0"/>
                  </a:lnTo>
                  <a:lnTo>
                    <a:pt x="36165" y="4657"/>
                  </a:lnTo>
                  <a:lnTo>
                    <a:pt x="17351" y="17351"/>
                  </a:lnTo>
                  <a:lnTo>
                    <a:pt x="4657" y="36165"/>
                  </a:lnTo>
                  <a:lnTo>
                    <a:pt x="0" y="59181"/>
                  </a:lnTo>
                  <a:lnTo>
                    <a:pt x="0" y="295910"/>
                  </a:lnTo>
                  <a:lnTo>
                    <a:pt x="4657" y="318926"/>
                  </a:lnTo>
                  <a:lnTo>
                    <a:pt x="17351" y="337740"/>
                  </a:lnTo>
                  <a:lnTo>
                    <a:pt x="36165" y="350434"/>
                  </a:lnTo>
                  <a:lnTo>
                    <a:pt x="59181" y="355092"/>
                  </a:lnTo>
                  <a:lnTo>
                    <a:pt x="932941" y="355092"/>
                  </a:lnTo>
                  <a:lnTo>
                    <a:pt x="955958" y="350434"/>
                  </a:lnTo>
                  <a:lnTo>
                    <a:pt x="974772" y="337740"/>
                  </a:lnTo>
                  <a:lnTo>
                    <a:pt x="987466" y="318926"/>
                  </a:lnTo>
                  <a:lnTo>
                    <a:pt x="992123" y="295910"/>
                  </a:lnTo>
                  <a:lnTo>
                    <a:pt x="992123" y="59181"/>
                  </a:lnTo>
                  <a:lnTo>
                    <a:pt x="987466" y="36165"/>
                  </a:lnTo>
                  <a:lnTo>
                    <a:pt x="974772" y="17351"/>
                  </a:lnTo>
                  <a:lnTo>
                    <a:pt x="955958" y="4657"/>
                  </a:lnTo>
                  <a:lnTo>
                    <a:pt x="932941" y="0"/>
                  </a:lnTo>
                  <a:close/>
                </a:path>
              </a:pathLst>
            </a:custGeom>
            <a:solidFill>
              <a:srgbClr val="C5E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028688" y="4951476"/>
              <a:ext cx="992505" cy="355600"/>
            </a:xfrm>
            <a:custGeom>
              <a:avLst/>
              <a:gdLst/>
              <a:ahLst/>
              <a:cxnLst/>
              <a:rect l="l" t="t" r="r" b="b"/>
              <a:pathLst>
                <a:path w="992504" h="355600">
                  <a:moveTo>
                    <a:pt x="0" y="59181"/>
                  </a:moveTo>
                  <a:lnTo>
                    <a:pt x="4657" y="36165"/>
                  </a:lnTo>
                  <a:lnTo>
                    <a:pt x="17351" y="17351"/>
                  </a:lnTo>
                  <a:lnTo>
                    <a:pt x="36165" y="4657"/>
                  </a:lnTo>
                  <a:lnTo>
                    <a:pt x="59181" y="0"/>
                  </a:lnTo>
                  <a:lnTo>
                    <a:pt x="932941" y="0"/>
                  </a:lnTo>
                  <a:lnTo>
                    <a:pt x="955958" y="4657"/>
                  </a:lnTo>
                  <a:lnTo>
                    <a:pt x="974772" y="17351"/>
                  </a:lnTo>
                  <a:lnTo>
                    <a:pt x="987466" y="36165"/>
                  </a:lnTo>
                  <a:lnTo>
                    <a:pt x="992123" y="59181"/>
                  </a:lnTo>
                  <a:lnTo>
                    <a:pt x="992123" y="295910"/>
                  </a:lnTo>
                  <a:lnTo>
                    <a:pt x="987466" y="318926"/>
                  </a:lnTo>
                  <a:lnTo>
                    <a:pt x="974772" y="337740"/>
                  </a:lnTo>
                  <a:lnTo>
                    <a:pt x="955958" y="350434"/>
                  </a:lnTo>
                  <a:lnTo>
                    <a:pt x="932941" y="355092"/>
                  </a:lnTo>
                  <a:lnTo>
                    <a:pt x="59181" y="355092"/>
                  </a:lnTo>
                  <a:lnTo>
                    <a:pt x="36165" y="350434"/>
                  </a:lnTo>
                  <a:lnTo>
                    <a:pt x="17351" y="337740"/>
                  </a:lnTo>
                  <a:lnTo>
                    <a:pt x="4657" y="318926"/>
                  </a:lnTo>
                  <a:lnTo>
                    <a:pt x="0" y="295910"/>
                  </a:lnTo>
                  <a:lnTo>
                    <a:pt x="0" y="591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7175118" y="4939029"/>
            <a:ext cx="70040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Microsoft Sans Serif"/>
                <a:cs typeface="Microsoft Sans Serif"/>
              </a:rPr>
              <a:t>Software </a:t>
            </a:r>
            <a:r>
              <a:rPr dirty="0" sz="1100">
                <a:latin typeface="Microsoft Sans Serif"/>
                <a:cs typeface="Microsoft Sans Serif"/>
              </a:rPr>
              <a:t>Version </a:t>
            </a:r>
            <a:r>
              <a:rPr dirty="0" sz="1100" spc="-25">
                <a:latin typeface="Microsoft Sans Serif"/>
                <a:cs typeface="Microsoft Sans Serif"/>
              </a:rPr>
              <a:t>02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124959" y="1281429"/>
            <a:ext cx="49599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dirty="0" spc="-50"/>
              <a:t> </a:t>
            </a:r>
            <a:r>
              <a:rPr dirty="0" spc="75"/>
              <a:t>route</a:t>
            </a:r>
            <a:r>
              <a:rPr dirty="0" spc="-30"/>
              <a:t> </a:t>
            </a:r>
            <a:r>
              <a:rPr dirty="0" spc="80"/>
              <a:t>the</a:t>
            </a:r>
            <a:r>
              <a:rPr dirty="0" spc="-60"/>
              <a:t> </a:t>
            </a:r>
            <a:r>
              <a:rPr dirty="0" spc="80"/>
              <a:t>traffic</a:t>
            </a:r>
            <a:r>
              <a:rPr dirty="0" spc="-25"/>
              <a:t> </a:t>
            </a:r>
            <a:r>
              <a:rPr dirty="0" spc="50"/>
              <a:t>between</a:t>
            </a:r>
            <a:r>
              <a:rPr dirty="0" spc="-60"/>
              <a:t> </a:t>
            </a:r>
            <a:r>
              <a:rPr dirty="0"/>
              <a:t>instance</a:t>
            </a:r>
            <a:r>
              <a:rPr dirty="0" spc="-45"/>
              <a:t> </a:t>
            </a:r>
            <a:r>
              <a:rPr dirty="0" spc="-10"/>
              <a:t>groups?</a:t>
            </a:r>
          </a:p>
        </p:txBody>
      </p:sp>
      <p:grpSp>
        <p:nvGrpSpPr>
          <p:cNvPr id="40" name="object 40" descr=""/>
          <p:cNvGrpSpPr/>
          <p:nvPr/>
        </p:nvGrpSpPr>
        <p:grpSpPr>
          <a:xfrm>
            <a:off x="3167252" y="1093088"/>
            <a:ext cx="6163945" cy="3893820"/>
            <a:chOff x="3167252" y="1093088"/>
            <a:chExt cx="6163945" cy="3893820"/>
          </a:xfrm>
        </p:grpSpPr>
        <p:sp>
          <p:nvSpPr>
            <p:cNvPr id="41" name="object 41" descr=""/>
            <p:cNvSpPr/>
            <p:nvPr/>
          </p:nvSpPr>
          <p:spPr>
            <a:xfrm>
              <a:off x="3176777" y="1102613"/>
              <a:ext cx="6144895" cy="685800"/>
            </a:xfrm>
            <a:custGeom>
              <a:avLst/>
              <a:gdLst/>
              <a:ahLst/>
              <a:cxnLst/>
              <a:rect l="l" t="t" r="r" b="b"/>
              <a:pathLst>
                <a:path w="6144895" h="685800">
                  <a:moveTo>
                    <a:pt x="342519" y="0"/>
                  </a:moveTo>
                  <a:lnTo>
                    <a:pt x="5802249" y="0"/>
                  </a:lnTo>
                  <a:lnTo>
                    <a:pt x="5834126" y="0"/>
                  </a:lnTo>
                  <a:lnTo>
                    <a:pt x="5834126" y="3175"/>
                  </a:lnTo>
                  <a:lnTo>
                    <a:pt x="5916921" y="19692"/>
                  </a:lnTo>
                  <a:lnTo>
                    <a:pt x="5959709" y="38299"/>
                  </a:lnTo>
                  <a:lnTo>
                    <a:pt x="5999230" y="62332"/>
                  </a:lnTo>
                  <a:lnTo>
                    <a:pt x="6035012" y="91321"/>
                  </a:lnTo>
                  <a:lnTo>
                    <a:pt x="6066583" y="124793"/>
                  </a:lnTo>
                  <a:lnTo>
                    <a:pt x="6093472" y="162277"/>
                  </a:lnTo>
                  <a:lnTo>
                    <a:pt x="6115206" y="203301"/>
                  </a:lnTo>
                  <a:lnTo>
                    <a:pt x="6131315" y="247394"/>
                  </a:lnTo>
                  <a:lnTo>
                    <a:pt x="6141326" y="294084"/>
                  </a:lnTo>
                  <a:lnTo>
                    <a:pt x="6144768" y="342900"/>
                  </a:lnTo>
                  <a:lnTo>
                    <a:pt x="6141326" y="391715"/>
                  </a:lnTo>
                  <a:lnTo>
                    <a:pt x="6131315" y="438405"/>
                  </a:lnTo>
                  <a:lnTo>
                    <a:pt x="6115206" y="482498"/>
                  </a:lnTo>
                  <a:lnTo>
                    <a:pt x="6093472" y="523522"/>
                  </a:lnTo>
                  <a:lnTo>
                    <a:pt x="6066583" y="561006"/>
                  </a:lnTo>
                  <a:lnTo>
                    <a:pt x="6035012" y="594478"/>
                  </a:lnTo>
                  <a:lnTo>
                    <a:pt x="5999230" y="623467"/>
                  </a:lnTo>
                  <a:lnTo>
                    <a:pt x="5959709" y="647500"/>
                  </a:lnTo>
                  <a:lnTo>
                    <a:pt x="5916921" y="666107"/>
                  </a:lnTo>
                  <a:lnTo>
                    <a:pt x="5871337" y="678814"/>
                  </a:lnTo>
                  <a:lnTo>
                    <a:pt x="5834126" y="682625"/>
                  </a:lnTo>
                  <a:lnTo>
                    <a:pt x="5834126" y="685800"/>
                  </a:lnTo>
                  <a:lnTo>
                    <a:pt x="5802249" y="685800"/>
                  </a:lnTo>
                  <a:lnTo>
                    <a:pt x="342519" y="685800"/>
                  </a:lnTo>
                  <a:lnTo>
                    <a:pt x="296028" y="682669"/>
                  </a:lnTo>
                  <a:lnTo>
                    <a:pt x="251442" y="673549"/>
                  </a:lnTo>
                  <a:lnTo>
                    <a:pt x="209169" y="658850"/>
                  </a:lnTo>
                  <a:lnTo>
                    <a:pt x="169615" y="638979"/>
                  </a:lnTo>
                  <a:lnTo>
                    <a:pt x="133189" y="614345"/>
                  </a:lnTo>
                  <a:lnTo>
                    <a:pt x="100298" y="585358"/>
                  </a:lnTo>
                  <a:lnTo>
                    <a:pt x="71349" y="552426"/>
                  </a:lnTo>
                  <a:lnTo>
                    <a:pt x="46750" y="515958"/>
                  </a:lnTo>
                  <a:lnTo>
                    <a:pt x="26908" y="476363"/>
                  </a:lnTo>
                  <a:lnTo>
                    <a:pt x="12230" y="434048"/>
                  </a:lnTo>
                  <a:lnTo>
                    <a:pt x="3125" y="389424"/>
                  </a:lnTo>
                  <a:lnTo>
                    <a:pt x="0" y="342900"/>
                  </a:lnTo>
                  <a:lnTo>
                    <a:pt x="3125" y="296375"/>
                  </a:lnTo>
                  <a:lnTo>
                    <a:pt x="12230" y="251751"/>
                  </a:lnTo>
                  <a:lnTo>
                    <a:pt x="26908" y="209436"/>
                  </a:lnTo>
                  <a:lnTo>
                    <a:pt x="46750" y="169841"/>
                  </a:lnTo>
                  <a:lnTo>
                    <a:pt x="71349" y="133373"/>
                  </a:lnTo>
                  <a:lnTo>
                    <a:pt x="100298" y="100441"/>
                  </a:lnTo>
                  <a:lnTo>
                    <a:pt x="133189" y="71454"/>
                  </a:lnTo>
                  <a:lnTo>
                    <a:pt x="169615" y="46820"/>
                  </a:lnTo>
                  <a:lnTo>
                    <a:pt x="209169" y="26949"/>
                  </a:lnTo>
                  <a:lnTo>
                    <a:pt x="251442" y="12250"/>
                  </a:lnTo>
                  <a:lnTo>
                    <a:pt x="296028" y="3130"/>
                  </a:lnTo>
                  <a:lnTo>
                    <a:pt x="342519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480347" y="1310157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235494" y="212952"/>
                  </a:moveTo>
                  <a:lnTo>
                    <a:pt x="190335" y="212952"/>
                  </a:lnTo>
                  <a:lnTo>
                    <a:pt x="245234" y="267848"/>
                  </a:lnTo>
                  <a:lnTo>
                    <a:pt x="249325" y="269408"/>
                  </a:lnTo>
                  <a:lnTo>
                    <a:pt x="257496" y="269408"/>
                  </a:lnTo>
                  <a:lnTo>
                    <a:pt x="261581" y="267848"/>
                  </a:lnTo>
                  <a:lnTo>
                    <a:pt x="264699" y="264730"/>
                  </a:lnTo>
                  <a:lnTo>
                    <a:pt x="268208" y="259450"/>
                  </a:lnTo>
                  <a:lnTo>
                    <a:pt x="269377" y="253442"/>
                  </a:lnTo>
                  <a:lnTo>
                    <a:pt x="268208" y="247433"/>
                  </a:lnTo>
                  <a:lnTo>
                    <a:pt x="264699" y="242151"/>
                  </a:lnTo>
                  <a:lnTo>
                    <a:pt x="235494" y="212952"/>
                  </a:lnTo>
                  <a:close/>
                </a:path>
                <a:path w="269875" h="269875">
                  <a:moveTo>
                    <a:pt x="118578" y="0"/>
                  </a:moveTo>
                  <a:lnTo>
                    <a:pt x="73156" y="8968"/>
                  </a:lnTo>
                  <a:lnTo>
                    <a:pt x="34689" y="34743"/>
                  </a:lnTo>
                  <a:lnTo>
                    <a:pt x="8672" y="73966"/>
                  </a:lnTo>
                  <a:lnTo>
                    <a:pt x="0" y="118626"/>
                  </a:lnTo>
                  <a:lnTo>
                    <a:pt x="8672" y="163285"/>
                  </a:lnTo>
                  <a:lnTo>
                    <a:pt x="34690" y="202505"/>
                  </a:lnTo>
                  <a:lnTo>
                    <a:pt x="73156" y="228283"/>
                  </a:lnTo>
                  <a:lnTo>
                    <a:pt x="118578" y="237255"/>
                  </a:lnTo>
                  <a:lnTo>
                    <a:pt x="137995" y="235662"/>
                  </a:lnTo>
                  <a:lnTo>
                    <a:pt x="156615" y="230985"/>
                  </a:lnTo>
                  <a:lnTo>
                    <a:pt x="174156" y="223368"/>
                  </a:lnTo>
                  <a:lnTo>
                    <a:pt x="190335" y="212952"/>
                  </a:lnTo>
                  <a:lnTo>
                    <a:pt x="235494" y="212952"/>
                  </a:lnTo>
                  <a:lnTo>
                    <a:pt x="227865" y="205324"/>
                  </a:lnTo>
                  <a:lnTo>
                    <a:pt x="118578" y="205324"/>
                  </a:lnTo>
                  <a:lnTo>
                    <a:pt x="101531" y="203659"/>
                  </a:lnTo>
                  <a:lnTo>
                    <a:pt x="57268" y="179929"/>
                  </a:lnTo>
                  <a:lnTo>
                    <a:pt x="31916" y="118626"/>
                  </a:lnTo>
                  <a:lnTo>
                    <a:pt x="38255" y="85986"/>
                  </a:lnTo>
                  <a:lnTo>
                    <a:pt x="70500" y="46446"/>
                  </a:lnTo>
                  <a:lnTo>
                    <a:pt x="118578" y="31930"/>
                  </a:lnTo>
                  <a:lnTo>
                    <a:pt x="199045" y="31931"/>
                  </a:lnTo>
                  <a:lnTo>
                    <a:pt x="184364" y="19861"/>
                  </a:lnTo>
                  <a:lnTo>
                    <a:pt x="164007" y="8968"/>
                  </a:lnTo>
                  <a:lnTo>
                    <a:pt x="141907" y="2277"/>
                  </a:lnTo>
                  <a:lnTo>
                    <a:pt x="118578" y="0"/>
                  </a:lnTo>
                  <a:close/>
                </a:path>
                <a:path w="269875" h="269875">
                  <a:moveTo>
                    <a:pt x="199045" y="31931"/>
                  </a:moveTo>
                  <a:lnTo>
                    <a:pt x="118578" y="31930"/>
                  </a:lnTo>
                  <a:lnTo>
                    <a:pt x="135628" y="33595"/>
                  </a:lnTo>
                  <a:lnTo>
                    <a:pt x="151780" y="38486"/>
                  </a:lnTo>
                  <a:lnTo>
                    <a:pt x="190766" y="70551"/>
                  </a:lnTo>
                  <a:lnTo>
                    <a:pt x="205285" y="118627"/>
                  </a:lnTo>
                  <a:lnTo>
                    <a:pt x="203620" y="135672"/>
                  </a:lnTo>
                  <a:lnTo>
                    <a:pt x="179888" y="179929"/>
                  </a:lnTo>
                  <a:lnTo>
                    <a:pt x="135628" y="203659"/>
                  </a:lnTo>
                  <a:lnTo>
                    <a:pt x="118578" y="205324"/>
                  </a:lnTo>
                  <a:lnTo>
                    <a:pt x="227865" y="205324"/>
                  </a:lnTo>
                  <a:lnTo>
                    <a:pt x="212913" y="190375"/>
                  </a:lnTo>
                  <a:lnTo>
                    <a:pt x="223334" y="174195"/>
                  </a:lnTo>
                  <a:lnTo>
                    <a:pt x="230953" y="156656"/>
                  </a:lnTo>
                  <a:lnTo>
                    <a:pt x="235629" y="138039"/>
                  </a:lnTo>
                  <a:lnTo>
                    <a:pt x="237219" y="118627"/>
                  </a:lnTo>
                  <a:lnTo>
                    <a:pt x="234940" y="95301"/>
                  </a:lnTo>
                  <a:lnTo>
                    <a:pt x="228246" y="73204"/>
                  </a:lnTo>
                  <a:lnTo>
                    <a:pt x="217350" y="52847"/>
                  </a:lnTo>
                  <a:lnTo>
                    <a:pt x="202466" y="34743"/>
                  </a:lnTo>
                  <a:lnTo>
                    <a:pt x="199045" y="31931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880865" y="1300734"/>
              <a:ext cx="0" cy="290195"/>
            </a:xfrm>
            <a:custGeom>
              <a:avLst/>
              <a:gdLst/>
              <a:ahLst/>
              <a:cxnLst/>
              <a:rect l="l" t="t" r="r" b="b"/>
              <a:pathLst>
                <a:path w="0" h="290194">
                  <a:moveTo>
                    <a:pt x="0" y="0"/>
                  </a:moveTo>
                  <a:lnTo>
                    <a:pt x="0" y="290067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314444" y="3887724"/>
              <a:ext cx="3924935" cy="843915"/>
            </a:xfrm>
            <a:custGeom>
              <a:avLst/>
              <a:gdLst/>
              <a:ahLst/>
              <a:cxnLst/>
              <a:rect l="l" t="t" r="r" b="b"/>
              <a:pathLst>
                <a:path w="3924934" h="843914">
                  <a:moveTo>
                    <a:pt x="3924680" y="0"/>
                  </a:moveTo>
                  <a:lnTo>
                    <a:pt x="1963165" y="0"/>
                  </a:lnTo>
                  <a:lnTo>
                    <a:pt x="1963165" y="378587"/>
                  </a:lnTo>
                  <a:lnTo>
                    <a:pt x="1523" y="378587"/>
                  </a:lnTo>
                </a:path>
                <a:path w="3924934" h="843914">
                  <a:moveTo>
                    <a:pt x="3923156" y="843914"/>
                  </a:moveTo>
                  <a:lnTo>
                    <a:pt x="1961641" y="843914"/>
                  </a:lnTo>
                  <a:lnTo>
                    <a:pt x="1961641" y="365759"/>
                  </a:lnTo>
                  <a:lnTo>
                    <a:pt x="0" y="365759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555236" y="3459480"/>
              <a:ext cx="1522730" cy="1521460"/>
            </a:xfrm>
            <a:custGeom>
              <a:avLst/>
              <a:gdLst/>
              <a:ahLst/>
              <a:cxnLst/>
              <a:rect l="l" t="t" r="r" b="b"/>
              <a:pathLst>
                <a:path w="1522729" h="1521460">
                  <a:moveTo>
                    <a:pt x="1418971" y="0"/>
                  </a:moveTo>
                  <a:lnTo>
                    <a:pt x="103504" y="0"/>
                  </a:lnTo>
                  <a:lnTo>
                    <a:pt x="63222" y="8135"/>
                  </a:lnTo>
                  <a:lnTo>
                    <a:pt x="30321" y="30321"/>
                  </a:lnTo>
                  <a:lnTo>
                    <a:pt x="8135" y="63222"/>
                  </a:lnTo>
                  <a:lnTo>
                    <a:pt x="0" y="103505"/>
                  </a:lnTo>
                  <a:lnTo>
                    <a:pt x="0" y="1417447"/>
                  </a:lnTo>
                  <a:lnTo>
                    <a:pt x="8135" y="1457729"/>
                  </a:lnTo>
                  <a:lnTo>
                    <a:pt x="30321" y="1490630"/>
                  </a:lnTo>
                  <a:lnTo>
                    <a:pt x="63222" y="1512816"/>
                  </a:lnTo>
                  <a:lnTo>
                    <a:pt x="103504" y="1520952"/>
                  </a:lnTo>
                  <a:lnTo>
                    <a:pt x="1418971" y="1520952"/>
                  </a:lnTo>
                  <a:lnTo>
                    <a:pt x="1459253" y="1512816"/>
                  </a:lnTo>
                  <a:lnTo>
                    <a:pt x="1492154" y="1490630"/>
                  </a:lnTo>
                  <a:lnTo>
                    <a:pt x="1514340" y="1457729"/>
                  </a:lnTo>
                  <a:lnTo>
                    <a:pt x="1522476" y="1417447"/>
                  </a:lnTo>
                  <a:lnTo>
                    <a:pt x="1522476" y="103505"/>
                  </a:lnTo>
                  <a:lnTo>
                    <a:pt x="1514340" y="63222"/>
                  </a:lnTo>
                  <a:lnTo>
                    <a:pt x="1492154" y="30321"/>
                  </a:lnTo>
                  <a:lnTo>
                    <a:pt x="1459253" y="8135"/>
                  </a:lnTo>
                  <a:lnTo>
                    <a:pt x="141897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555236" y="3459480"/>
              <a:ext cx="1522730" cy="1521460"/>
            </a:xfrm>
            <a:custGeom>
              <a:avLst/>
              <a:gdLst/>
              <a:ahLst/>
              <a:cxnLst/>
              <a:rect l="l" t="t" r="r" b="b"/>
              <a:pathLst>
                <a:path w="1522729" h="1521460">
                  <a:moveTo>
                    <a:pt x="0" y="103505"/>
                  </a:moveTo>
                  <a:lnTo>
                    <a:pt x="8135" y="63222"/>
                  </a:lnTo>
                  <a:lnTo>
                    <a:pt x="30321" y="30321"/>
                  </a:lnTo>
                  <a:lnTo>
                    <a:pt x="63222" y="8135"/>
                  </a:lnTo>
                  <a:lnTo>
                    <a:pt x="103504" y="0"/>
                  </a:lnTo>
                  <a:lnTo>
                    <a:pt x="1418971" y="0"/>
                  </a:lnTo>
                  <a:lnTo>
                    <a:pt x="1459253" y="8135"/>
                  </a:lnTo>
                  <a:lnTo>
                    <a:pt x="1492154" y="30321"/>
                  </a:lnTo>
                  <a:lnTo>
                    <a:pt x="1514340" y="63222"/>
                  </a:lnTo>
                  <a:lnTo>
                    <a:pt x="1522476" y="103505"/>
                  </a:lnTo>
                  <a:lnTo>
                    <a:pt x="1522476" y="1417447"/>
                  </a:lnTo>
                  <a:lnTo>
                    <a:pt x="1514340" y="1457729"/>
                  </a:lnTo>
                  <a:lnTo>
                    <a:pt x="1492154" y="1490630"/>
                  </a:lnTo>
                  <a:lnTo>
                    <a:pt x="1459253" y="1512816"/>
                  </a:lnTo>
                  <a:lnTo>
                    <a:pt x="1418971" y="1520952"/>
                  </a:lnTo>
                  <a:lnTo>
                    <a:pt x="103504" y="1520952"/>
                  </a:lnTo>
                  <a:lnTo>
                    <a:pt x="63222" y="1512816"/>
                  </a:lnTo>
                  <a:lnTo>
                    <a:pt x="30321" y="1490630"/>
                  </a:lnTo>
                  <a:lnTo>
                    <a:pt x="8135" y="1457729"/>
                  </a:lnTo>
                  <a:lnTo>
                    <a:pt x="0" y="1417447"/>
                  </a:lnTo>
                  <a:lnTo>
                    <a:pt x="0" y="103505"/>
                  </a:lnTo>
                  <a:close/>
                </a:path>
              </a:pathLst>
            </a:custGeom>
            <a:ln w="12700">
              <a:solidFill>
                <a:srgbClr val="0085D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4687061" y="4740909"/>
            <a:ext cx="12604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icrosoft Sans Serif"/>
                <a:cs typeface="Microsoft Sans Serif"/>
              </a:rPr>
              <a:t>Cloud</a:t>
            </a:r>
            <a:r>
              <a:rPr dirty="0" sz="1000" spc="-3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Load</a:t>
            </a:r>
            <a:r>
              <a:rPr dirty="0" sz="1000" spc="-25">
                <a:latin typeface="Microsoft Sans Serif"/>
                <a:cs typeface="Microsoft Sans Serif"/>
              </a:rPr>
              <a:t> </a:t>
            </a:r>
            <a:r>
              <a:rPr dirty="0" sz="1000" spc="-10">
                <a:latin typeface="Microsoft Sans Serif"/>
                <a:cs typeface="Microsoft Sans Serif"/>
              </a:rPr>
              <a:t>Balancing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4933188" y="3523297"/>
            <a:ext cx="5476240" cy="1085215"/>
            <a:chOff x="4933188" y="3523297"/>
            <a:chExt cx="5476240" cy="1085215"/>
          </a:xfrm>
        </p:grpSpPr>
        <p:sp>
          <p:nvSpPr>
            <p:cNvPr id="49" name="object 49" descr=""/>
            <p:cNvSpPr/>
            <p:nvPr/>
          </p:nvSpPr>
          <p:spPr>
            <a:xfrm>
              <a:off x="5034534" y="3946397"/>
              <a:ext cx="562610" cy="643255"/>
            </a:xfrm>
            <a:custGeom>
              <a:avLst/>
              <a:gdLst/>
              <a:ahLst/>
              <a:cxnLst/>
              <a:rect l="l" t="t" r="r" b="b"/>
              <a:pathLst>
                <a:path w="562610" h="643254">
                  <a:moveTo>
                    <a:pt x="0" y="167639"/>
                  </a:moveTo>
                  <a:lnTo>
                    <a:pt x="0" y="643001"/>
                  </a:lnTo>
                </a:path>
                <a:path w="562610" h="643254">
                  <a:moveTo>
                    <a:pt x="562355" y="158495"/>
                  </a:moveTo>
                  <a:lnTo>
                    <a:pt x="562355" y="633857"/>
                  </a:lnTo>
                </a:path>
                <a:path w="562610" h="643254">
                  <a:moveTo>
                    <a:pt x="289560" y="0"/>
                  </a:moveTo>
                  <a:lnTo>
                    <a:pt x="289560" y="47536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997196" y="3849623"/>
              <a:ext cx="326390" cy="192405"/>
            </a:xfrm>
            <a:custGeom>
              <a:avLst/>
              <a:gdLst/>
              <a:ahLst/>
              <a:cxnLst/>
              <a:rect l="l" t="t" r="r" b="b"/>
              <a:pathLst>
                <a:path w="326389" h="192404">
                  <a:moveTo>
                    <a:pt x="326136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3"/>
                  </a:lnTo>
                  <a:lnTo>
                    <a:pt x="0" y="160019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326136" y="192024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323332" y="3849623"/>
              <a:ext cx="325120" cy="192405"/>
            </a:xfrm>
            <a:custGeom>
              <a:avLst/>
              <a:gdLst/>
              <a:ahLst/>
              <a:cxnLst/>
              <a:rect l="l" t="t" r="r" b="b"/>
              <a:pathLst>
                <a:path w="325120" h="192404">
                  <a:moveTo>
                    <a:pt x="292607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292607" y="192024"/>
                  </a:lnTo>
                  <a:lnTo>
                    <a:pt x="305055" y="189505"/>
                  </a:lnTo>
                  <a:lnTo>
                    <a:pt x="315229" y="182641"/>
                  </a:lnTo>
                  <a:lnTo>
                    <a:pt x="322093" y="172467"/>
                  </a:lnTo>
                  <a:lnTo>
                    <a:pt x="324612" y="160019"/>
                  </a:lnTo>
                  <a:lnTo>
                    <a:pt x="324612" y="32003"/>
                  </a:lnTo>
                  <a:lnTo>
                    <a:pt x="322093" y="19556"/>
                  </a:lnTo>
                  <a:lnTo>
                    <a:pt x="315229" y="9382"/>
                  </a:lnTo>
                  <a:lnTo>
                    <a:pt x="305055" y="2518"/>
                  </a:lnTo>
                  <a:lnTo>
                    <a:pt x="292607" y="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933188" y="425830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0"/>
                  </a:moveTo>
                  <a:lnTo>
                    <a:pt x="3683" y="0"/>
                  </a:lnTo>
                  <a:lnTo>
                    <a:pt x="3683" y="6350"/>
                  </a:lnTo>
                  <a:lnTo>
                    <a:pt x="0" y="6350"/>
                  </a:lnTo>
                  <a:lnTo>
                    <a:pt x="0" y="317500"/>
                  </a:lnTo>
                  <a:lnTo>
                    <a:pt x="0" y="326390"/>
                  </a:lnTo>
                  <a:lnTo>
                    <a:pt x="3810" y="326390"/>
                  </a:lnTo>
                  <a:lnTo>
                    <a:pt x="3810" y="334010"/>
                  </a:lnTo>
                  <a:lnTo>
                    <a:pt x="96012" y="334010"/>
                  </a:lnTo>
                  <a:lnTo>
                    <a:pt x="96012" y="326390"/>
                  </a:lnTo>
                  <a:lnTo>
                    <a:pt x="96012" y="317500"/>
                  </a:lnTo>
                  <a:lnTo>
                    <a:pt x="96012" y="635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029200" y="425830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6350"/>
                  </a:moveTo>
                  <a:lnTo>
                    <a:pt x="92329" y="6350"/>
                  </a:lnTo>
                  <a:lnTo>
                    <a:pt x="9232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317500"/>
                  </a:lnTo>
                  <a:lnTo>
                    <a:pt x="0" y="326390"/>
                  </a:lnTo>
                  <a:lnTo>
                    <a:pt x="0" y="334010"/>
                  </a:lnTo>
                  <a:lnTo>
                    <a:pt x="92202" y="334010"/>
                  </a:lnTo>
                  <a:lnTo>
                    <a:pt x="92202" y="326390"/>
                  </a:lnTo>
                  <a:lnTo>
                    <a:pt x="96012" y="326390"/>
                  </a:lnTo>
                  <a:lnTo>
                    <a:pt x="96012" y="317500"/>
                  </a:lnTo>
                  <a:lnTo>
                    <a:pt x="96012" y="635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227320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556" y="0"/>
                  </a:lnTo>
                  <a:lnTo>
                    <a:pt x="3556" y="762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3683" y="328930"/>
                  </a:lnTo>
                  <a:lnTo>
                    <a:pt x="3683" y="335280"/>
                  </a:lnTo>
                  <a:lnTo>
                    <a:pt x="96012" y="33528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323332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7620"/>
                  </a:moveTo>
                  <a:lnTo>
                    <a:pt x="92456" y="7620"/>
                  </a:lnTo>
                  <a:lnTo>
                    <a:pt x="92456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0" y="335280"/>
                  </a:lnTo>
                  <a:lnTo>
                    <a:pt x="92329" y="335280"/>
                  </a:lnTo>
                  <a:lnTo>
                    <a:pt x="92329" y="32893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500116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556" y="0"/>
                  </a:lnTo>
                  <a:lnTo>
                    <a:pt x="3556" y="762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3683" y="328930"/>
                  </a:lnTo>
                  <a:lnTo>
                    <a:pt x="3683" y="335280"/>
                  </a:lnTo>
                  <a:lnTo>
                    <a:pt x="96012" y="33528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596128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7620"/>
                  </a:moveTo>
                  <a:lnTo>
                    <a:pt x="92443" y="7620"/>
                  </a:lnTo>
                  <a:lnTo>
                    <a:pt x="92443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0" y="335280"/>
                  </a:lnTo>
                  <a:lnTo>
                    <a:pt x="92316" y="335280"/>
                  </a:lnTo>
                  <a:lnTo>
                    <a:pt x="92316" y="32893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019294" y="4121657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 h="0">
                  <a:moveTo>
                    <a:pt x="0" y="0"/>
                  </a:moveTo>
                  <a:lnTo>
                    <a:pt x="576833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235696" y="3528059"/>
              <a:ext cx="2169160" cy="715010"/>
            </a:xfrm>
            <a:custGeom>
              <a:avLst/>
              <a:gdLst/>
              <a:ahLst/>
              <a:cxnLst/>
              <a:rect l="l" t="t" r="r" b="b"/>
              <a:pathLst>
                <a:path w="2169159" h="715010">
                  <a:moveTo>
                    <a:pt x="32511" y="0"/>
                  </a:moveTo>
                  <a:lnTo>
                    <a:pt x="2136139" y="0"/>
                  </a:lnTo>
                  <a:lnTo>
                    <a:pt x="2148774" y="2561"/>
                  </a:lnTo>
                  <a:lnTo>
                    <a:pt x="2159111" y="9540"/>
                  </a:lnTo>
                  <a:lnTo>
                    <a:pt x="2166090" y="19877"/>
                  </a:lnTo>
                  <a:lnTo>
                    <a:pt x="2168652" y="32512"/>
                  </a:lnTo>
                  <a:lnTo>
                    <a:pt x="2168652" y="714756"/>
                  </a:lnTo>
                  <a:lnTo>
                    <a:pt x="0" y="714756"/>
                  </a:lnTo>
                  <a:lnTo>
                    <a:pt x="0" y="32512"/>
                  </a:lnTo>
                  <a:lnTo>
                    <a:pt x="2561" y="19877"/>
                  </a:lnTo>
                  <a:lnTo>
                    <a:pt x="9540" y="9540"/>
                  </a:lnTo>
                  <a:lnTo>
                    <a:pt x="19877" y="2561"/>
                  </a:lnTo>
                  <a:lnTo>
                    <a:pt x="32511" y="0"/>
                  </a:lnTo>
                  <a:close/>
                </a:path>
              </a:pathLst>
            </a:custGeom>
            <a:ln w="9525">
              <a:solidFill>
                <a:srgbClr val="6078E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8315325" y="3600450"/>
            <a:ext cx="1263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6078E9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200" spc="55">
                <a:solidFill>
                  <a:srgbClr val="6078E9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6078E9"/>
                </a:solidFill>
                <a:latin typeface="Microsoft Sans Serif"/>
                <a:cs typeface="Microsoft Sans Serif"/>
              </a:rPr>
              <a:t>group</a:t>
            </a:r>
            <a:r>
              <a:rPr dirty="0" sz="1200" spc="60">
                <a:solidFill>
                  <a:srgbClr val="6078E9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6078E9"/>
                </a:solidFill>
                <a:latin typeface="Microsoft Sans Serif"/>
                <a:cs typeface="Microsoft Sans Serif"/>
              </a:rPr>
              <a:t>01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8230933" y="3868562"/>
            <a:ext cx="2178685" cy="1235710"/>
            <a:chOff x="8230933" y="3868562"/>
            <a:chExt cx="2178685" cy="1235710"/>
          </a:xfrm>
        </p:grpSpPr>
        <p:pic>
          <p:nvPicPr>
            <p:cNvPr id="62" name="object 6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8725" y="3868562"/>
              <a:ext cx="253961" cy="25229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3629" y="3868562"/>
              <a:ext cx="253961" cy="25229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7009" y="3868562"/>
              <a:ext cx="253961" cy="252294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8235695" y="4384547"/>
              <a:ext cx="2169160" cy="715010"/>
            </a:xfrm>
            <a:custGeom>
              <a:avLst/>
              <a:gdLst/>
              <a:ahLst/>
              <a:cxnLst/>
              <a:rect l="l" t="t" r="r" b="b"/>
              <a:pathLst>
                <a:path w="2169159" h="715010">
                  <a:moveTo>
                    <a:pt x="32511" y="0"/>
                  </a:moveTo>
                  <a:lnTo>
                    <a:pt x="2136139" y="0"/>
                  </a:lnTo>
                  <a:lnTo>
                    <a:pt x="2148774" y="2561"/>
                  </a:lnTo>
                  <a:lnTo>
                    <a:pt x="2159111" y="9540"/>
                  </a:lnTo>
                  <a:lnTo>
                    <a:pt x="2166090" y="19877"/>
                  </a:lnTo>
                  <a:lnTo>
                    <a:pt x="2168652" y="32512"/>
                  </a:lnTo>
                  <a:lnTo>
                    <a:pt x="2168652" y="714756"/>
                  </a:lnTo>
                  <a:lnTo>
                    <a:pt x="0" y="714756"/>
                  </a:lnTo>
                  <a:lnTo>
                    <a:pt x="0" y="32512"/>
                  </a:lnTo>
                  <a:lnTo>
                    <a:pt x="2561" y="19877"/>
                  </a:lnTo>
                  <a:lnTo>
                    <a:pt x="9540" y="9540"/>
                  </a:lnTo>
                  <a:lnTo>
                    <a:pt x="19877" y="2561"/>
                  </a:lnTo>
                  <a:lnTo>
                    <a:pt x="32511" y="0"/>
                  </a:lnTo>
                  <a:close/>
                </a:path>
              </a:pathLst>
            </a:custGeom>
            <a:ln w="9525">
              <a:solidFill>
                <a:srgbClr val="6078E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8345805" y="4416044"/>
            <a:ext cx="1263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6078E9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200" spc="55">
                <a:solidFill>
                  <a:srgbClr val="6078E9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6078E9"/>
                </a:solidFill>
                <a:latin typeface="Microsoft Sans Serif"/>
                <a:cs typeface="Microsoft Sans Serif"/>
              </a:rPr>
              <a:t>group</a:t>
            </a:r>
            <a:r>
              <a:rPr dirty="0" sz="1200" spc="60">
                <a:solidFill>
                  <a:srgbClr val="6078E9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6078E9"/>
                </a:solidFill>
                <a:latin typeface="Microsoft Sans Serif"/>
                <a:cs typeface="Microsoft Sans Serif"/>
              </a:rPr>
              <a:t>02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8837014" y="4720648"/>
            <a:ext cx="1002665" cy="254000"/>
            <a:chOff x="8837014" y="4720648"/>
            <a:chExt cx="1002665" cy="254000"/>
          </a:xfrm>
        </p:grpSpPr>
        <p:pic>
          <p:nvPicPr>
            <p:cNvPr id="68" name="object 6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7014" y="4720648"/>
              <a:ext cx="253961" cy="253502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1754" y="4720648"/>
              <a:ext cx="252750" cy="253502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5298" y="4720648"/>
              <a:ext cx="253961" cy="253502"/>
            </a:xfrm>
            <a:prstGeom prst="rect">
              <a:avLst/>
            </a:prstGeom>
          </p:spPr>
        </p:pic>
      </p:grpSp>
      <p:sp>
        <p:nvSpPr>
          <p:cNvPr id="71" name="object 7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220" y="3134867"/>
            <a:ext cx="6131560" cy="570230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75"/>
              </a:lnSpc>
            </a:pPr>
            <a:r>
              <a:rPr dirty="0" sz="4000" spc="-35">
                <a:solidFill>
                  <a:srgbClr val="252525"/>
                </a:solidFill>
              </a:rPr>
              <a:t>Summary</a:t>
            </a:r>
            <a:r>
              <a:rPr dirty="0" sz="4000" spc="-180">
                <a:solidFill>
                  <a:srgbClr val="252525"/>
                </a:solidFill>
              </a:rPr>
              <a:t> </a:t>
            </a:r>
            <a:r>
              <a:rPr dirty="0" sz="4000" spc="265">
                <a:solidFill>
                  <a:srgbClr val="252525"/>
                </a:solidFill>
              </a:rPr>
              <a:t>of</a:t>
            </a:r>
            <a:r>
              <a:rPr dirty="0" sz="4000" spc="-200">
                <a:solidFill>
                  <a:srgbClr val="252525"/>
                </a:solidFill>
              </a:rPr>
              <a:t> </a:t>
            </a:r>
            <a:r>
              <a:rPr dirty="0" sz="4000">
                <a:solidFill>
                  <a:srgbClr val="252525"/>
                </a:solidFill>
              </a:rPr>
              <a:t>Load</a:t>
            </a:r>
            <a:r>
              <a:rPr dirty="0" sz="4000" spc="-200">
                <a:solidFill>
                  <a:srgbClr val="252525"/>
                </a:solidFill>
              </a:rPr>
              <a:t> </a:t>
            </a:r>
            <a:r>
              <a:rPr dirty="0" sz="4000" spc="-10">
                <a:solidFill>
                  <a:srgbClr val="252525"/>
                </a:solidFill>
              </a:rPr>
              <a:t>Balancer</a:t>
            </a:r>
            <a:endParaRPr sz="4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16864" y="2106167"/>
              <a:ext cx="1455420" cy="1336675"/>
            </a:xfrm>
            <a:custGeom>
              <a:avLst/>
              <a:gdLst/>
              <a:ahLst/>
              <a:cxnLst/>
              <a:rect l="l" t="t" r="r" b="b"/>
              <a:pathLst>
                <a:path w="1455420" h="1336675">
                  <a:moveTo>
                    <a:pt x="0" y="62865"/>
                  </a:moveTo>
                  <a:lnTo>
                    <a:pt x="4937" y="38415"/>
                  </a:lnTo>
                  <a:lnTo>
                    <a:pt x="18403" y="18430"/>
                  </a:lnTo>
                  <a:lnTo>
                    <a:pt x="38378" y="4947"/>
                  </a:lnTo>
                  <a:lnTo>
                    <a:pt x="62839" y="0"/>
                  </a:lnTo>
                  <a:lnTo>
                    <a:pt x="1392555" y="0"/>
                  </a:lnTo>
                  <a:lnTo>
                    <a:pt x="1417004" y="4947"/>
                  </a:lnTo>
                  <a:lnTo>
                    <a:pt x="1436989" y="18430"/>
                  </a:lnTo>
                  <a:lnTo>
                    <a:pt x="1450472" y="38415"/>
                  </a:lnTo>
                  <a:lnTo>
                    <a:pt x="1455420" y="62865"/>
                  </a:lnTo>
                  <a:lnTo>
                    <a:pt x="1455420" y="1273683"/>
                  </a:lnTo>
                  <a:lnTo>
                    <a:pt x="1450472" y="1298132"/>
                  </a:lnTo>
                  <a:lnTo>
                    <a:pt x="1436989" y="1318117"/>
                  </a:lnTo>
                  <a:lnTo>
                    <a:pt x="1417004" y="1331600"/>
                  </a:lnTo>
                  <a:lnTo>
                    <a:pt x="1392555" y="1336548"/>
                  </a:lnTo>
                  <a:lnTo>
                    <a:pt x="62839" y="1336548"/>
                  </a:lnTo>
                  <a:lnTo>
                    <a:pt x="38378" y="1331600"/>
                  </a:lnTo>
                  <a:lnTo>
                    <a:pt x="18403" y="1318117"/>
                  </a:lnTo>
                  <a:lnTo>
                    <a:pt x="4937" y="1298132"/>
                  </a:lnTo>
                  <a:lnTo>
                    <a:pt x="0" y="1273683"/>
                  </a:lnTo>
                  <a:lnTo>
                    <a:pt x="0" y="62865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22521" y="228345"/>
            <a:ext cx="434657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52525"/>
                </a:solidFill>
              </a:rPr>
              <a:t>Terminologies</a:t>
            </a:r>
            <a:r>
              <a:rPr dirty="0" sz="2000" spc="-20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used</a:t>
            </a:r>
            <a:r>
              <a:rPr dirty="0" sz="2000" spc="10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in</a:t>
            </a:r>
            <a:r>
              <a:rPr dirty="0" sz="2000" spc="20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Load </a:t>
            </a:r>
            <a:r>
              <a:rPr dirty="0" sz="2000" spc="-10">
                <a:solidFill>
                  <a:srgbClr val="252525"/>
                </a:solidFill>
              </a:rPr>
              <a:t>Balancing</a:t>
            </a:r>
            <a:endParaRPr sz="2000"/>
          </a:p>
        </p:txBody>
      </p:sp>
      <p:sp>
        <p:nvSpPr>
          <p:cNvPr id="8" name="object 8" descr=""/>
          <p:cNvSpPr txBox="1"/>
          <p:nvPr/>
        </p:nvSpPr>
        <p:spPr>
          <a:xfrm>
            <a:off x="1009903" y="2640329"/>
            <a:ext cx="10699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DABFD"/>
                </a:solidFill>
                <a:latin typeface="Microsoft Sans Serif"/>
                <a:cs typeface="Microsoft Sans Serif"/>
              </a:rPr>
              <a:t>Application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16863" y="3540252"/>
            <a:ext cx="1455420" cy="378460"/>
          </a:xfrm>
          <a:custGeom>
            <a:avLst/>
            <a:gdLst/>
            <a:ahLst/>
            <a:cxnLst/>
            <a:rect l="l" t="t" r="r" b="b"/>
            <a:pathLst>
              <a:path w="1455420" h="378460">
                <a:moveTo>
                  <a:pt x="0" y="17780"/>
                </a:moveTo>
                <a:lnTo>
                  <a:pt x="0" y="8000"/>
                </a:lnTo>
                <a:lnTo>
                  <a:pt x="7950" y="0"/>
                </a:lnTo>
                <a:lnTo>
                  <a:pt x="17767" y="0"/>
                </a:lnTo>
                <a:lnTo>
                  <a:pt x="1437640" y="0"/>
                </a:lnTo>
                <a:lnTo>
                  <a:pt x="1447419" y="0"/>
                </a:lnTo>
                <a:lnTo>
                  <a:pt x="1455420" y="8000"/>
                </a:lnTo>
                <a:lnTo>
                  <a:pt x="1455420" y="17780"/>
                </a:lnTo>
                <a:lnTo>
                  <a:pt x="1455420" y="360172"/>
                </a:lnTo>
                <a:lnTo>
                  <a:pt x="1455420" y="369950"/>
                </a:lnTo>
                <a:lnTo>
                  <a:pt x="1447419" y="377952"/>
                </a:lnTo>
                <a:lnTo>
                  <a:pt x="1437640" y="377952"/>
                </a:lnTo>
                <a:lnTo>
                  <a:pt x="17767" y="377952"/>
                </a:lnTo>
                <a:lnTo>
                  <a:pt x="7950" y="377952"/>
                </a:lnTo>
                <a:lnTo>
                  <a:pt x="0" y="369950"/>
                </a:lnTo>
                <a:lnTo>
                  <a:pt x="0" y="360172"/>
                </a:lnTo>
                <a:lnTo>
                  <a:pt x="0" y="17780"/>
                </a:lnTo>
                <a:close/>
              </a:path>
            </a:pathLst>
          </a:custGeom>
          <a:ln w="12700">
            <a:solidFill>
              <a:srgbClr val="1DABF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27189" y="3595242"/>
            <a:ext cx="14351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733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DABFD"/>
                </a:solidFill>
                <a:latin typeface="Microsoft Sans Serif"/>
                <a:cs typeface="Microsoft Sans Serif"/>
              </a:rPr>
              <a:t>Transport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16863" y="4023359"/>
            <a:ext cx="1455420" cy="376555"/>
          </a:xfrm>
          <a:custGeom>
            <a:avLst/>
            <a:gdLst/>
            <a:ahLst/>
            <a:cxnLst/>
            <a:rect l="l" t="t" r="r" b="b"/>
            <a:pathLst>
              <a:path w="1455420" h="376554">
                <a:moveTo>
                  <a:pt x="0" y="17652"/>
                </a:moveTo>
                <a:lnTo>
                  <a:pt x="0" y="7873"/>
                </a:lnTo>
                <a:lnTo>
                  <a:pt x="7924" y="0"/>
                </a:lnTo>
                <a:lnTo>
                  <a:pt x="17703" y="0"/>
                </a:lnTo>
                <a:lnTo>
                  <a:pt x="1437767" y="0"/>
                </a:lnTo>
                <a:lnTo>
                  <a:pt x="1447546" y="0"/>
                </a:lnTo>
                <a:lnTo>
                  <a:pt x="1455420" y="7873"/>
                </a:lnTo>
                <a:lnTo>
                  <a:pt x="1455420" y="17652"/>
                </a:lnTo>
                <a:lnTo>
                  <a:pt x="1455420" y="358775"/>
                </a:lnTo>
                <a:lnTo>
                  <a:pt x="1455420" y="368553"/>
                </a:lnTo>
                <a:lnTo>
                  <a:pt x="1447546" y="376427"/>
                </a:lnTo>
                <a:lnTo>
                  <a:pt x="1437767" y="376427"/>
                </a:lnTo>
                <a:lnTo>
                  <a:pt x="17703" y="376427"/>
                </a:lnTo>
                <a:lnTo>
                  <a:pt x="7924" y="376427"/>
                </a:lnTo>
                <a:lnTo>
                  <a:pt x="0" y="368553"/>
                </a:lnTo>
                <a:lnTo>
                  <a:pt x="0" y="358775"/>
                </a:lnTo>
                <a:lnTo>
                  <a:pt x="0" y="17652"/>
                </a:lnTo>
                <a:close/>
              </a:path>
            </a:pathLst>
          </a:custGeom>
          <a:ln w="12699">
            <a:solidFill>
              <a:srgbClr val="1DABF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27176" y="4077157"/>
            <a:ext cx="14351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7500">
              <a:lnSpc>
                <a:spcPct val="100000"/>
              </a:lnSpc>
              <a:spcBef>
                <a:spcPts val="95"/>
              </a:spcBef>
            </a:pPr>
            <a:r>
              <a:rPr dirty="0" sz="1600" spc="45">
                <a:solidFill>
                  <a:srgbClr val="1DABFD"/>
                </a:solidFill>
                <a:latin typeface="Microsoft Sans Serif"/>
                <a:cs typeface="Microsoft Sans Serif"/>
              </a:rPr>
              <a:t>Network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16863" y="4495800"/>
            <a:ext cx="1455420" cy="862965"/>
          </a:xfrm>
          <a:custGeom>
            <a:avLst/>
            <a:gdLst/>
            <a:ahLst/>
            <a:cxnLst/>
            <a:rect l="l" t="t" r="r" b="b"/>
            <a:pathLst>
              <a:path w="1455420" h="862964">
                <a:moveTo>
                  <a:pt x="0" y="40512"/>
                </a:moveTo>
                <a:lnTo>
                  <a:pt x="3187" y="24753"/>
                </a:lnTo>
                <a:lnTo>
                  <a:pt x="11880" y="11874"/>
                </a:lnTo>
                <a:lnTo>
                  <a:pt x="24774" y="3186"/>
                </a:lnTo>
                <a:lnTo>
                  <a:pt x="40563" y="0"/>
                </a:lnTo>
                <a:lnTo>
                  <a:pt x="1414907" y="0"/>
                </a:lnTo>
                <a:lnTo>
                  <a:pt x="1430666" y="3186"/>
                </a:lnTo>
                <a:lnTo>
                  <a:pt x="1443545" y="11874"/>
                </a:lnTo>
                <a:lnTo>
                  <a:pt x="1452233" y="24753"/>
                </a:lnTo>
                <a:lnTo>
                  <a:pt x="1455420" y="40512"/>
                </a:lnTo>
                <a:lnTo>
                  <a:pt x="1455420" y="822071"/>
                </a:lnTo>
                <a:lnTo>
                  <a:pt x="1452233" y="837830"/>
                </a:lnTo>
                <a:lnTo>
                  <a:pt x="1443545" y="850709"/>
                </a:lnTo>
                <a:lnTo>
                  <a:pt x="1430666" y="859397"/>
                </a:lnTo>
                <a:lnTo>
                  <a:pt x="1414907" y="862584"/>
                </a:lnTo>
                <a:lnTo>
                  <a:pt x="40563" y="862584"/>
                </a:lnTo>
                <a:lnTo>
                  <a:pt x="24774" y="859397"/>
                </a:lnTo>
                <a:lnTo>
                  <a:pt x="11880" y="850709"/>
                </a:lnTo>
                <a:lnTo>
                  <a:pt x="3187" y="837830"/>
                </a:lnTo>
                <a:lnTo>
                  <a:pt x="0" y="822071"/>
                </a:lnTo>
                <a:lnTo>
                  <a:pt x="0" y="40512"/>
                </a:lnTo>
                <a:close/>
              </a:path>
            </a:pathLst>
          </a:custGeom>
          <a:ln w="12700">
            <a:solidFill>
              <a:srgbClr val="1DABF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117193" y="4671440"/>
            <a:ext cx="8566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95"/>
              </a:spcBef>
            </a:pPr>
            <a:r>
              <a:rPr dirty="0" sz="1600" spc="50">
                <a:solidFill>
                  <a:srgbClr val="1DABFD"/>
                </a:solidFill>
                <a:latin typeface="Microsoft Sans Serif"/>
                <a:cs typeface="Microsoft Sans Serif"/>
              </a:rPr>
              <a:t>Network </a:t>
            </a:r>
            <a:r>
              <a:rPr dirty="0" sz="1600" spc="-10">
                <a:solidFill>
                  <a:srgbClr val="1DABFD"/>
                </a:solidFill>
                <a:latin typeface="Microsoft Sans Serif"/>
                <a:cs typeface="Microsoft Sans Serif"/>
              </a:rPr>
              <a:t>Interface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32763" y="1625853"/>
            <a:ext cx="10229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TCP/IP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Model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572511" y="2113788"/>
            <a:ext cx="1077595" cy="3237230"/>
          </a:xfrm>
          <a:custGeom>
            <a:avLst/>
            <a:gdLst/>
            <a:ahLst/>
            <a:cxnLst/>
            <a:rect l="l" t="t" r="r" b="b"/>
            <a:pathLst>
              <a:path w="1077595" h="3237229">
                <a:moveTo>
                  <a:pt x="0" y="0"/>
                </a:moveTo>
                <a:lnTo>
                  <a:pt x="1077214" y="0"/>
                </a:lnTo>
              </a:path>
              <a:path w="1077595" h="3237229">
                <a:moveTo>
                  <a:pt x="0" y="1429512"/>
                </a:moveTo>
                <a:lnTo>
                  <a:pt x="1077214" y="1429512"/>
                </a:lnTo>
              </a:path>
              <a:path w="1077595" h="3237229">
                <a:moveTo>
                  <a:pt x="0" y="1895856"/>
                </a:moveTo>
                <a:lnTo>
                  <a:pt x="1077214" y="1895856"/>
                </a:lnTo>
              </a:path>
              <a:path w="1077595" h="3237229">
                <a:moveTo>
                  <a:pt x="0" y="3236976"/>
                </a:moveTo>
                <a:lnTo>
                  <a:pt x="1077214" y="3236976"/>
                </a:lnTo>
              </a:path>
            </a:pathLst>
          </a:custGeom>
          <a:ln w="6350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878582" y="2354072"/>
            <a:ext cx="467359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icrosoft Sans Serif"/>
                <a:cs typeface="Microsoft Sans Serif"/>
              </a:rPr>
              <a:t>HTTP </a:t>
            </a:r>
            <a:r>
              <a:rPr dirty="0" sz="1000" spc="-25">
                <a:latin typeface="Microsoft Sans Serif"/>
                <a:cs typeface="Microsoft Sans Serif"/>
              </a:rPr>
              <a:t>FTP </a:t>
            </a:r>
            <a:r>
              <a:rPr dirty="0" sz="1000" spc="-70">
                <a:latin typeface="Microsoft Sans Serif"/>
                <a:cs typeface="Microsoft Sans Serif"/>
              </a:rPr>
              <a:t>TELNET</a:t>
            </a:r>
            <a:r>
              <a:rPr dirty="0" sz="1000" spc="-25">
                <a:latin typeface="Microsoft Sans Serif"/>
                <a:cs typeface="Microsoft Sans Serif"/>
              </a:rPr>
              <a:t> NTP </a:t>
            </a:r>
            <a:r>
              <a:rPr dirty="0" sz="1000" spc="-20">
                <a:latin typeface="Microsoft Sans Serif"/>
                <a:cs typeface="Microsoft Sans Serif"/>
              </a:rPr>
              <a:t>DHCP PING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972561" y="3610102"/>
            <a:ext cx="2794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95"/>
              </a:spcBef>
            </a:pPr>
            <a:r>
              <a:rPr dirty="0" sz="1000" spc="-55">
                <a:latin typeface="Microsoft Sans Serif"/>
                <a:cs typeface="Microsoft Sans Serif"/>
              </a:rPr>
              <a:t>TCP </a:t>
            </a:r>
            <a:r>
              <a:rPr dirty="0" sz="1000" spc="-60">
                <a:latin typeface="Microsoft Sans Serif"/>
                <a:cs typeface="Microsoft Sans Serif"/>
              </a:rPr>
              <a:t>UDP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559811" y="4013453"/>
            <a:ext cx="110299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431800" marR="422275" indent="-254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Microsoft Sans Serif"/>
                <a:cs typeface="Microsoft Sans Serif"/>
              </a:rPr>
              <a:t>IP </a:t>
            </a:r>
            <a:r>
              <a:rPr dirty="0" sz="1000" spc="-70">
                <a:latin typeface="Microsoft Sans Serif"/>
                <a:cs typeface="Microsoft Sans Serif"/>
              </a:rPr>
              <a:t>ARP</a:t>
            </a:r>
            <a:endParaRPr sz="1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tabLst>
                <a:tab pos="389890" algn="l"/>
                <a:tab pos="1076960" algn="l"/>
              </a:tabLst>
            </a:pPr>
            <a:r>
              <a:rPr dirty="0" u="dash" sz="1000">
                <a:uFill>
                  <a:solidFill>
                    <a:srgbClr val="7E7E7E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u="dash" sz="1000" spc="-20">
                <a:uFill>
                  <a:solidFill>
                    <a:srgbClr val="7E7E7E"/>
                  </a:solidFill>
                </a:uFill>
                <a:latin typeface="Microsoft Sans Serif"/>
                <a:cs typeface="Microsoft Sans Serif"/>
              </a:rPr>
              <a:t>ICMP</a:t>
            </a:r>
            <a:r>
              <a:rPr dirty="0" u="dash" sz="1000">
                <a:uFill>
                  <a:solidFill>
                    <a:srgbClr val="7E7E7E"/>
                  </a:solidFill>
                </a:uFill>
                <a:latin typeface="Microsoft Sans Serif"/>
                <a:cs typeface="Microsoft Sans Serif"/>
              </a:rPr>
              <a:t>	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790570" y="4607178"/>
            <a:ext cx="642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80">
                <a:latin typeface="Microsoft Sans Serif"/>
                <a:cs typeface="Microsoft Sans Serif"/>
              </a:rPr>
              <a:t>ETHERNET</a:t>
            </a:r>
            <a:r>
              <a:rPr dirty="0" sz="1000" spc="-10">
                <a:latin typeface="Microsoft Sans Serif"/>
                <a:cs typeface="Microsoft Sans Serif"/>
              </a:rPr>
              <a:t> FIBER ROUTERS </a:t>
            </a:r>
            <a:r>
              <a:rPr dirty="0" sz="1000" spc="-65">
                <a:latin typeface="Microsoft Sans Serif"/>
                <a:cs typeface="Microsoft Sans Serif"/>
              </a:rPr>
              <a:t>SWITCHES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642107" y="1533525"/>
            <a:ext cx="9359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16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Protocols and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spc="-30" b="1">
                <a:latin typeface="Arial"/>
                <a:cs typeface="Arial"/>
              </a:rPr>
              <a:t>Services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927347" y="2106167"/>
            <a:ext cx="1454150" cy="378460"/>
          </a:xfrm>
          <a:custGeom>
            <a:avLst/>
            <a:gdLst/>
            <a:ahLst/>
            <a:cxnLst/>
            <a:rect l="l" t="t" r="r" b="b"/>
            <a:pathLst>
              <a:path w="1454150" h="378460">
                <a:moveTo>
                  <a:pt x="0" y="17780"/>
                </a:moveTo>
                <a:lnTo>
                  <a:pt x="0" y="8001"/>
                </a:lnTo>
                <a:lnTo>
                  <a:pt x="8000" y="0"/>
                </a:lnTo>
                <a:lnTo>
                  <a:pt x="17779" y="0"/>
                </a:lnTo>
                <a:lnTo>
                  <a:pt x="1436115" y="0"/>
                </a:lnTo>
                <a:lnTo>
                  <a:pt x="1445894" y="0"/>
                </a:lnTo>
                <a:lnTo>
                  <a:pt x="1453896" y="8001"/>
                </a:lnTo>
                <a:lnTo>
                  <a:pt x="1453896" y="17780"/>
                </a:lnTo>
                <a:lnTo>
                  <a:pt x="1453896" y="360172"/>
                </a:lnTo>
                <a:lnTo>
                  <a:pt x="1453896" y="369951"/>
                </a:lnTo>
                <a:lnTo>
                  <a:pt x="1445894" y="377952"/>
                </a:lnTo>
                <a:lnTo>
                  <a:pt x="1436115" y="377952"/>
                </a:lnTo>
                <a:lnTo>
                  <a:pt x="17779" y="377952"/>
                </a:lnTo>
                <a:lnTo>
                  <a:pt x="8000" y="377952"/>
                </a:lnTo>
                <a:lnTo>
                  <a:pt x="0" y="369951"/>
                </a:lnTo>
                <a:lnTo>
                  <a:pt x="0" y="360172"/>
                </a:lnTo>
                <a:lnTo>
                  <a:pt x="0" y="17780"/>
                </a:lnTo>
                <a:close/>
              </a:path>
            </a:pathLst>
          </a:custGeom>
          <a:ln w="12700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3937698" y="2160854"/>
            <a:ext cx="14331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Application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927347" y="2586227"/>
            <a:ext cx="1454150" cy="376555"/>
          </a:xfrm>
          <a:custGeom>
            <a:avLst/>
            <a:gdLst/>
            <a:ahLst/>
            <a:cxnLst/>
            <a:rect l="l" t="t" r="r" b="b"/>
            <a:pathLst>
              <a:path w="1454150" h="376555">
                <a:moveTo>
                  <a:pt x="0" y="17652"/>
                </a:moveTo>
                <a:lnTo>
                  <a:pt x="0" y="7874"/>
                </a:lnTo>
                <a:lnTo>
                  <a:pt x="7874" y="0"/>
                </a:lnTo>
                <a:lnTo>
                  <a:pt x="17652" y="0"/>
                </a:lnTo>
                <a:lnTo>
                  <a:pt x="1436242" y="0"/>
                </a:lnTo>
                <a:lnTo>
                  <a:pt x="1446022" y="0"/>
                </a:lnTo>
                <a:lnTo>
                  <a:pt x="1453896" y="7874"/>
                </a:lnTo>
                <a:lnTo>
                  <a:pt x="1453896" y="17652"/>
                </a:lnTo>
                <a:lnTo>
                  <a:pt x="1453896" y="358775"/>
                </a:lnTo>
                <a:lnTo>
                  <a:pt x="1453896" y="368554"/>
                </a:lnTo>
                <a:lnTo>
                  <a:pt x="1446022" y="376427"/>
                </a:lnTo>
                <a:lnTo>
                  <a:pt x="1436242" y="376427"/>
                </a:lnTo>
                <a:lnTo>
                  <a:pt x="17652" y="376427"/>
                </a:lnTo>
                <a:lnTo>
                  <a:pt x="7874" y="376427"/>
                </a:lnTo>
                <a:lnTo>
                  <a:pt x="0" y="368554"/>
                </a:lnTo>
                <a:lnTo>
                  <a:pt x="0" y="358775"/>
                </a:lnTo>
                <a:lnTo>
                  <a:pt x="0" y="17652"/>
                </a:lnTo>
                <a:close/>
              </a:path>
            </a:pathLst>
          </a:custGeom>
          <a:ln w="12700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3937634" y="2640329"/>
            <a:ext cx="14338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Presentation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3927347" y="3064764"/>
            <a:ext cx="1454150" cy="378460"/>
          </a:xfrm>
          <a:custGeom>
            <a:avLst/>
            <a:gdLst/>
            <a:ahLst/>
            <a:cxnLst/>
            <a:rect l="l" t="t" r="r" b="b"/>
            <a:pathLst>
              <a:path w="1454150" h="378460">
                <a:moveTo>
                  <a:pt x="0" y="17780"/>
                </a:moveTo>
                <a:lnTo>
                  <a:pt x="0" y="8000"/>
                </a:lnTo>
                <a:lnTo>
                  <a:pt x="8000" y="0"/>
                </a:lnTo>
                <a:lnTo>
                  <a:pt x="17779" y="0"/>
                </a:lnTo>
                <a:lnTo>
                  <a:pt x="1436115" y="0"/>
                </a:lnTo>
                <a:lnTo>
                  <a:pt x="1445894" y="0"/>
                </a:lnTo>
                <a:lnTo>
                  <a:pt x="1453896" y="8000"/>
                </a:lnTo>
                <a:lnTo>
                  <a:pt x="1453896" y="17780"/>
                </a:lnTo>
                <a:lnTo>
                  <a:pt x="1453896" y="360172"/>
                </a:lnTo>
                <a:lnTo>
                  <a:pt x="1453896" y="369950"/>
                </a:lnTo>
                <a:lnTo>
                  <a:pt x="1445894" y="377951"/>
                </a:lnTo>
                <a:lnTo>
                  <a:pt x="1436115" y="377951"/>
                </a:lnTo>
                <a:lnTo>
                  <a:pt x="17779" y="377951"/>
                </a:lnTo>
                <a:lnTo>
                  <a:pt x="8000" y="377951"/>
                </a:lnTo>
                <a:lnTo>
                  <a:pt x="0" y="369950"/>
                </a:lnTo>
                <a:lnTo>
                  <a:pt x="0" y="360172"/>
                </a:lnTo>
                <a:lnTo>
                  <a:pt x="0" y="17780"/>
                </a:lnTo>
                <a:close/>
              </a:path>
            </a:pathLst>
          </a:custGeom>
          <a:ln w="12700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3937698" y="3119373"/>
            <a:ext cx="14331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33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Session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3927347" y="3543300"/>
            <a:ext cx="1454150" cy="378460"/>
          </a:xfrm>
          <a:custGeom>
            <a:avLst/>
            <a:gdLst/>
            <a:ahLst/>
            <a:cxnLst/>
            <a:rect l="l" t="t" r="r" b="b"/>
            <a:pathLst>
              <a:path w="1454150" h="378460">
                <a:moveTo>
                  <a:pt x="0" y="17779"/>
                </a:moveTo>
                <a:lnTo>
                  <a:pt x="0" y="8000"/>
                </a:lnTo>
                <a:lnTo>
                  <a:pt x="8000" y="0"/>
                </a:lnTo>
                <a:lnTo>
                  <a:pt x="17779" y="0"/>
                </a:lnTo>
                <a:lnTo>
                  <a:pt x="1436115" y="0"/>
                </a:lnTo>
                <a:lnTo>
                  <a:pt x="1445894" y="0"/>
                </a:lnTo>
                <a:lnTo>
                  <a:pt x="1453896" y="8000"/>
                </a:lnTo>
                <a:lnTo>
                  <a:pt x="1453896" y="17779"/>
                </a:lnTo>
                <a:lnTo>
                  <a:pt x="1453896" y="360172"/>
                </a:lnTo>
                <a:lnTo>
                  <a:pt x="1453896" y="369950"/>
                </a:lnTo>
                <a:lnTo>
                  <a:pt x="1445894" y="377951"/>
                </a:lnTo>
                <a:lnTo>
                  <a:pt x="1436115" y="377951"/>
                </a:lnTo>
                <a:lnTo>
                  <a:pt x="17779" y="377951"/>
                </a:lnTo>
                <a:lnTo>
                  <a:pt x="8000" y="377951"/>
                </a:lnTo>
                <a:lnTo>
                  <a:pt x="0" y="369950"/>
                </a:lnTo>
                <a:lnTo>
                  <a:pt x="0" y="360172"/>
                </a:lnTo>
                <a:lnTo>
                  <a:pt x="0" y="17779"/>
                </a:lnTo>
                <a:close/>
              </a:path>
            </a:pathLst>
          </a:custGeom>
          <a:ln w="12700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3937698" y="3598545"/>
            <a:ext cx="14331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Transport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3927347" y="4023359"/>
            <a:ext cx="1454150" cy="376555"/>
          </a:xfrm>
          <a:custGeom>
            <a:avLst/>
            <a:gdLst/>
            <a:ahLst/>
            <a:cxnLst/>
            <a:rect l="l" t="t" r="r" b="b"/>
            <a:pathLst>
              <a:path w="1454150" h="376554">
                <a:moveTo>
                  <a:pt x="0" y="17652"/>
                </a:moveTo>
                <a:lnTo>
                  <a:pt x="0" y="7873"/>
                </a:lnTo>
                <a:lnTo>
                  <a:pt x="7874" y="0"/>
                </a:lnTo>
                <a:lnTo>
                  <a:pt x="17652" y="0"/>
                </a:lnTo>
                <a:lnTo>
                  <a:pt x="1436242" y="0"/>
                </a:lnTo>
                <a:lnTo>
                  <a:pt x="1446022" y="0"/>
                </a:lnTo>
                <a:lnTo>
                  <a:pt x="1453896" y="7873"/>
                </a:lnTo>
                <a:lnTo>
                  <a:pt x="1453896" y="17652"/>
                </a:lnTo>
                <a:lnTo>
                  <a:pt x="1453896" y="358775"/>
                </a:lnTo>
                <a:lnTo>
                  <a:pt x="1453896" y="368553"/>
                </a:lnTo>
                <a:lnTo>
                  <a:pt x="1446022" y="376427"/>
                </a:lnTo>
                <a:lnTo>
                  <a:pt x="1436242" y="376427"/>
                </a:lnTo>
                <a:lnTo>
                  <a:pt x="17652" y="376427"/>
                </a:lnTo>
                <a:lnTo>
                  <a:pt x="7874" y="376427"/>
                </a:lnTo>
                <a:lnTo>
                  <a:pt x="0" y="368553"/>
                </a:lnTo>
                <a:lnTo>
                  <a:pt x="0" y="358775"/>
                </a:lnTo>
                <a:lnTo>
                  <a:pt x="0" y="17652"/>
                </a:lnTo>
                <a:close/>
              </a:path>
            </a:pathLst>
          </a:custGeom>
          <a:ln w="12700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3937634" y="4077461"/>
            <a:ext cx="14338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95"/>
              </a:spcBef>
            </a:pPr>
            <a:r>
              <a:rPr dirty="0" sz="1600" spc="50">
                <a:solidFill>
                  <a:srgbClr val="DF4E58"/>
                </a:solidFill>
                <a:latin typeface="Microsoft Sans Serif"/>
                <a:cs typeface="Microsoft Sans Serif"/>
              </a:rPr>
              <a:t>Network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3927347" y="4501896"/>
            <a:ext cx="1454150" cy="376555"/>
          </a:xfrm>
          <a:custGeom>
            <a:avLst/>
            <a:gdLst/>
            <a:ahLst/>
            <a:cxnLst/>
            <a:rect l="l" t="t" r="r" b="b"/>
            <a:pathLst>
              <a:path w="1454150" h="376554">
                <a:moveTo>
                  <a:pt x="0" y="17652"/>
                </a:moveTo>
                <a:lnTo>
                  <a:pt x="0" y="7873"/>
                </a:lnTo>
                <a:lnTo>
                  <a:pt x="7874" y="0"/>
                </a:lnTo>
                <a:lnTo>
                  <a:pt x="17652" y="0"/>
                </a:lnTo>
                <a:lnTo>
                  <a:pt x="1436242" y="0"/>
                </a:lnTo>
                <a:lnTo>
                  <a:pt x="1446022" y="0"/>
                </a:lnTo>
                <a:lnTo>
                  <a:pt x="1453896" y="7873"/>
                </a:lnTo>
                <a:lnTo>
                  <a:pt x="1453896" y="17652"/>
                </a:lnTo>
                <a:lnTo>
                  <a:pt x="1453896" y="358774"/>
                </a:lnTo>
                <a:lnTo>
                  <a:pt x="1453896" y="368553"/>
                </a:lnTo>
                <a:lnTo>
                  <a:pt x="1446022" y="376427"/>
                </a:lnTo>
                <a:lnTo>
                  <a:pt x="1436242" y="376427"/>
                </a:lnTo>
                <a:lnTo>
                  <a:pt x="17652" y="376427"/>
                </a:lnTo>
                <a:lnTo>
                  <a:pt x="7874" y="376427"/>
                </a:lnTo>
                <a:lnTo>
                  <a:pt x="0" y="368553"/>
                </a:lnTo>
                <a:lnTo>
                  <a:pt x="0" y="358774"/>
                </a:lnTo>
                <a:lnTo>
                  <a:pt x="0" y="17652"/>
                </a:lnTo>
                <a:close/>
              </a:path>
            </a:pathLst>
          </a:custGeom>
          <a:ln w="12699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3937634" y="4556505"/>
            <a:ext cx="14338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DF4E58"/>
                </a:solidFill>
                <a:latin typeface="Microsoft Sans Serif"/>
                <a:cs typeface="Microsoft Sans Serif"/>
              </a:rPr>
              <a:t>Data</a:t>
            </a:r>
            <a:r>
              <a:rPr dirty="0" sz="1600" spc="1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DF4E58"/>
                </a:solidFill>
                <a:latin typeface="Microsoft Sans Serif"/>
                <a:cs typeface="Microsoft Sans Serif"/>
              </a:rPr>
              <a:t>Link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927347" y="4980432"/>
            <a:ext cx="1454150" cy="378460"/>
          </a:xfrm>
          <a:custGeom>
            <a:avLst/>
            <a:gdLst/>
            <a:ahLst/>
            <a:cxnLst/>
            <a:rect l="l" t="t" r="r" b="b"/>
            <a:pathLst>
              <a:path w="1454150" h="378460">
                <a:moveTo>
                  <a:pt x="0" y="17780"/>
                </a:moveTo>
                <a:lnTo>
                  <a:pt x="0" y="8001"/>
                </a:lnTo>
                <a:lnTo>
                  <a:pt x="8000" y="0"/>
                </a:lnTo>
                <a:lnTo>
                  <a:pt x="17779" y="0"/>
                </a:lnTo>
                <a:lnTo>
                  <a:pt x="1436115" y="0"/>
                </a:lnTo>
                <a:lnTo>
                  <a:pt x="1445894" y="0"/>
                </a:lnTo>
                <a:lnTo>
                  <a:pt x="1453896" y="8001"/>
                </a:lnTo>
                <a:lnTo>
                  <a:pt x="1453896" y="17780"/>
                </a:lnTo>
                <a:lnTo>
                  <a:pt x="1453896" y="360172"/>
                </a:lnTo>
                <a:lnTo>
                  <a:pt x="1453896" y="369951"/>
                </a:lnTo>
                <a:lnTo>
                  <a:pt x="1445894" y="377952"/>
                </a:lnTo>
                <a:lnTo>
                  <a:pt x="1436115" y="377952"/>
                </a:lnTo>
                <a:lnTo>
                  <a:pt x="17779" y="377952"/>
                </a:lnTo>
                <a:lnTo>
                  <a:pt x="8000" y="377952"/>
                </a:lnTo>
                <a:lnTo>
                  <a:pt x="0" y="369951"/>
                </a:lnTo>
                <a:lnTo>
                  <a:pt x="0" y="360172"/>
                </a:lnTo>
                <a:lnTo>
                  <a:pt x="0" y="17780"/>
                </a:lnTo>
                <a:close/>
              </a:path>
            </a:pathLst>
          </a:custGeom>
          <a:ln w="12700">
            <a:solidFill>
              <a:srgbClr val="DF4E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3937698" y="5035677"/>
            <a:ext cx="14331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925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DF4E58"/>
                </a:solidFill>
                <a:latin typeface="Microsoft Sans Serif"/>
                <a:cs typeface="Microsoft Sans Serif"/>
              </a:rPr>
              <a:t>Physical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266057" y="1625853"/>
            <a:ext cx="7778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OSI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Model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261353" y="1958162"/>
            <a:ext cx="815340" cy="488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7515">
              <a:lnSpc>
                <a:spcPts val="1825"/>
              </a:lnSpc>
              <a:spcBef>
                <a:spcPts val="95"/>
              </a:spcBef>
            </a:pPr>
            <a:r>
              <a:rPr dirty="0" sz="1600" spc="-95">
                <a:latin typeface="Microsoft Sans Serif"/>
                <a:cs typeface="Microsoft Sans Serif"/>
              </a:rPr>
              <a:t>TCP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ts val="1825"/>
              </a:lnSpc>
            </a:pPr>
            <a:r>
              <a:rPr dirty="0" sz="1600" spc="-10">
                <a:latin typeface="Microsoft Sans Serif"/>
                <a:cs typeface="Microsoft Sans Serif"/>
              </a:rPr>
              <a:t>Protocol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995159" y="1246632"/>
            <a:ext cx="5196840" cy="2155825"/>
            <a:chOff x="6995159" y="1246632"/>
            <a:chExt cx="5196840" cy="2155825"/>
          </a:xfrm>
        </p:grpSpPr>
        <p:sp>
          <p:nvSpPr>
            <p:cNvPr id="39" name="object 39" descr=""/>
            <p:cNvSpPr/>
            <p:nvPr/>
          </p:nvSpPr>
          <p:spPr>
            <a:xfrm>
              <a:off x="7264907" y="1941576"/>
              <a:ext cx="558165" cy="542925"/>
            </a:xfrm>
            <a:custGeom>
              <a:avLst/>
              <a:gdLst/>
              <a:ahLst/>
              <a:cxnLst/>
              <a:rect l="l" t="t" r="r" b="b"/>
              <a:pathLst>
                <a:path w="558165" h="542925">
                  <a:moveTo>
                    <a:pt x="506222" y="0"/>
                  </a:moveTo>
                  <a:lnTo>
                    <a:pt x="51562" y="0"/>
                  </a:lnTo>
                  <a:lnTo>
                    <a:pt x="31503" y="4056"/>
                  </a:lnTo>
                  <a:lnTo>
                    <a:pt x="15113" y="15112"/>
                  </a:lnTo>
                  <a:lnTo>
                    <a:pt x="4056" y="31503"/>
                  </a:lnTo>
                  <a:lnTo>
                    <a:pt x="0" y="51562"/>
                  </a:lnTo>
                  <a:lnTo>
                    <a:pt x="0" y="490982"/>
                  </a:lnTo>
                  <a:lnTo>
                    <a:pt x="4056" y="511040"/>
                  </a:lnTo>
                  <a:lnTo>
                    <a:pt x="15113" y="527430"/>
                  </a:lnTo>
                  <a:lnTo>
                    <a:pt x="31503" y="538487"/>
                  </a:lnTo>
                  <a:lnTo>
                    <a:pt x="51562" y="542544"/>
                  </a:lnTo>
                  <a:lnTo>
                    <a:pt x="506222" y="542544"/>
                  </a:lnTo>
                  <a:lnTo>
                    <a:pt x="526280" y="538487"/>
                  </a:lnTo>
                  <a:lnTo>
                    <a:pt x="542671" y="527431"/>
                  </a:lnTo>
                  <a:lnTo>
                    <a:pt x="553727" y="511040"/>
                  </a:lnTo>
                  <a:lnTo>
                    <a:pt x="557784" y="490982"/>
                  </a:lnTo>
                  <a:lnTo>
                    <a:pt x="557784" y="51562"/>
                  </a:lnTo>
                  <a:lnTo>
                    <a:pt x="553727" y="31503"/>
                  </a:lnTo>
                  <a:lnTo>
                    <a:pt x="542671" y="15112"/>
                  </a:lnTo>
                  <a:lnTo>
                    <a:pt x="526280" y="4056"/>
                  </a:lnTo>
                  <a:lnTo>
                    <a:pt x="50622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9484" y="2116259"/>
              <a:ext cx="222707" cy="19611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59" y="1246632"/>
              <a:ext cx="5196840" cy="21556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7822691" y="1947672"/>
              <a:ext cx="3872865" cy="553720"/>
            </a:xfrm>
            <a:custGeom>
              <a:avLst/>
              <a:gdLst/>
              <a:ahLst/>
              <a:cxnLst/>
              <a:rect l="l" t="t" r="r" b="b"/>
              <a:pathLst>
                <a:path w="3872865" h="553719">
                  <a:moveTo>
                    <a:pt x="3815333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3815333" y="553212"/>
                  </a:lnTo>
                  <a:lnTo>
                    <a:pt x="3837551" y="548711"/>
                  </a:lnTo>
                  <a:lnTo>
                    <a:pt x="3855719" y="536448"/>
                  </a:lnTo>
                  <a:lnTo>
                    <a:pt x="3867983" y="518279"/>
                  </a:lnTo>
                  <a:lnTo>
                    <a:pt x="3872483" y="496062"/>
                  </a:lnTo>
                  <a:lnTo>
                    <a:pt x="3872483" y="57150"/>
                  </a:lnTo>
                  <a:lnTo>
                    <a:pt x="3867983" y="34932"/>
                  </a:lnTo>
                  <a:lnTo>
                    <a:pt x="3855719" y="16763"/>
                  </a:lnTo>
                  <a:lnTo>
                    <a:pt x="3837551" y="4500"/>
                  </a:lnTo>
                  <a:lnTo>
                    <a:pt x="3815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7999603" y="2099817"/>
            <a:ext cx="2526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latin typeface="Arial"/>
                <a:cs typeface="Arial"/>
              </a:rPr>
              <a:t>TCP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spc="-50">
                <a:latin typeface="Microsoft Sans Serif"/>
                <a:cs typeface="Microsoft Sans Serif"/>
              </a:rPr>
              <a:t>-</a:t>
            </a:r>
            <a:r>
              <a:rPr dirty="0" sz="1200" spc="3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Transmission</a:t>
            </a:r>
            <a:r>
              <a:rPr dirty="0" sz="1200" spc="-2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Control</a:t>
            </a:r>
            <a:r>
              <a:rPr dirty="0" sz="1200" spc="6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Protocol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6995159" y="1929383"/>
            <a:ext cx="5196840" cy="2155825"/>
            <a:chOff x="6995159" y="1929383"/>
            <a:chExt cx="5196840" cy="2155825"/>
          </a:xfrm>
        </p:grpSpPr>
        <p:sp>
          <p:nvSpPr>
            <p:cNvPr id="45" name="object 45" descr=""/>
            <p:cNvSpPr/>
            <p:nvPr/>
          </p:nvSpPr>
          <p:spPr>
            <a:xfrm>
              <a:off x="7264907" y="2624327"/>
              <a:ext cx="558165" cy="542925"/>
            </a:xfrm>
            <a:custGeom>
              <a:avLst/>
              <a:gdLst/>
              <a:ahLst/>
              <a:cxnLst/>
              <a:rect l="l" t="t" r="r" b="b"/>
              <a:pathLst>
                <a:path w="558165" h="542925">
                  <a:moveTo>
                    <a:pt x="506222" y="0"/>
                  </a:moveTo>
                  <a:lnTo>
                    <a:pt x="51562" y="0"/>
                  </a:lnTo>
                  <a:lnTo>
                    <a:pt x="31503" y="4056"/>
                  </a:lnTo>
                  <a:lnTo>
                    <a:pt x="15113" y="15112"/>
                  </a:lnTo>
                  <a:lnTo>
                    <a:pt x="4056" y="31503"/>
                  </a:lnTo>
                  <a:lnTo>
                    <a:pt x="0" y="51562"/>
                  </a:lnTo>
                  <a:lnTo>
                    <a:pt x="0" y="490982"/>
                  </a:lnTo>
                  <a:lnTo>
                    <a:pt x="4056" y="511040"/>
                  </a:lnTo>
                  <a:lnTo>
                    <a:pt x="15113" y="527431"/>
                  </a:lnTo>
                  <a:lnTo>
                    <a:pt x="31503" y="538487"/>
                  </a:lnTo>
                  <a:lnTo>
                    <a:pt x="51562" y="542544"/>
                  </a:lnTo>
                  <a:lnTo>
                    <a:pt x="506222" y="542544"/>
                  </a:lnTo>
                  <a:lnTo>
                    <a:pt x="526280" y="538487"/>
                  </a:lnTo>
                  <a:lnTo>
                    <a:pt x="542671" y="527431"/>
                  </a:lnTo>
                  <a:lnTo>
                    <a:pt x="553727" y="511040"/>
                  </a:lnTo>
                  <a:lnTo>
                    <a:pt x="557784" y="490982"/>
                  </a:lnTo>
                  <a:lnTo>
                    <a:pt x="557784" y="51562"/>
                  </a:lnTo>
                  <a:lnTo>
                    <a:pt x="553727" y="31503"/>
                  </a:lnTo>
                  <a:lnTo>
                    <a:pt x="542671" y="15112"/>
                  </a:lnTo>
                  <a:lnTo>
                    <a:pt x="526280" y="4056"/>
                  </a:lnTo>
                  <a:lnTo>
                    <a:pt x="50622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9484" y="2799012"/>
              <a:ext cx="222707" cy="19611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59" y="1929383"/>
              <a:ext cx="5196840" cy="2155698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7822691" y="2630423"/>
              <a:ext cx="3872865" cy="553720"/>
            </a:xfrm>
            <a:custGeom>
              <a:avLst/>
              <a:gdLst/>
              <a:ahLst/>
              <a:cxnLst/>
              <a:rect l="l" t="t" r="r" b="b"/>
              <a:pathLst>
                <a:path w="3872865" h="553719">
                  <a:moveTo>
                    <a:pt x="3815333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3815333" y="553212"/>
                  </a:lnTo>
                  <a:lnTo>
                    <a:pt x="3837551" y="548711"/>
                  </a:lnTo>
                  <a:lnTo>
                    <a:pt x="3855719" y="536448"/>
                  </a:lnTo>
                  <a:lnTo>
                    <a:pt x="3867983" y="518279"/>
                  </a:lnTo>
                  <a:lnTo>
                    <a:pt x="3872483" y="496062"/>
                  </a:lnTo>
                  <a:lnTo>
                    <a:pt x="3872483" y="57150"/>
                  </a:lnTo>
                  <a:lnTo>
                    <a:pt x="3867983" y="34932"/>
                  </a:lnTo>
                  <a:lnTo>
                    <a:pt x="3855719" y="16763"/>
                  </a:lnTo>
                  <a:lnTo>
                    <a:pt x="3837551" y="4500"/>
                  </a:lnTo>
                  <a:lnTo>
                    <a:pt x="3815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7999603" y="2700350"/>
            <a:ext cx="3378835" cy="374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Commonly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referred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90">
                <a:latin typeface="Microsoft Sans Serif"/>
                <a:cs typeface="Microsoft Sans Serif"/>
              </a:rPr>
              <a:t>to</a:t>
            </a:r>
            <a:r>
              <a:rPr dirty="0" sz="1200" spc="40">
                <a:latin typeface="Microsoft Sans Serif"/>
                <a:cs typeface="Microsoft Sans Serif"/>
              </a:rPr>
              <a:t> </a:t>
            </a:r>
            <a:r>
              <a:rPr dirty="0" sz="1200" spc="-65">
                <a:latin typeface="Microsoft Sans Serif"/>
                <a:cs typeface="Microsoft Sans Serif"/>
              </a:rPr>
              <a:t>as</a:t>
            </a:r>
            <a:r>
              <a:rPr dirty="0" sz="1200" spc="15">
                <a:latin typeface="Microsoft Sans Serif"/>
                <a:cs typeface="Microsoft Sans Serif"/>
              </a:rPr>
              <a:t> </a:t>
            </a:r>
            <a:r>
              <a:rPr dirty="0" sz="1200" spc="-40">
                <a:latin typeface="Microsoft Sans Serif"/>
                <a:cs typeface="Microsoft Sans Serif"/>
              </a:rPr>
              <a:t>TCP/IP</a:t>
            </a:r>
            <a:r>
              <a:rPr dirty="0" sz="1200" spc="15">
                <a:latin typeface="Microsoft Sans Serif"/>
                <a:cs typeface="Microsoft Sans Serif"/>
              </a:rPr>
              <a:t> </a:t>
            </a:r>
            <a:r>
              <a:rPr dirty="0" sz="1200" spc="-40">
                <a:latin typeface="Microsoft Sans Serif"/>
                <a:cs typeface="Microsoft Sans Serif"/>
              </a:rPr>
              <a:t>---</a:t>
            </a:r>
            <a:r>
              <a:rPr dirty="0" sz="1200" spc="-50">
                <a:latin typeface="Microsoft Sans Serif"/>
                <a:cs typeface="Microsoft Sans Serif"/>
              </a:rPr>
              <a:t>-</a:t>
            </a:r>
            <a:r>
              <a:rPr dirty="0" sz="1200" spc="-20">
                <a:latin typeface="Microsoft Sans Serif"/>
                <a:cs typeface="Microsoft Sans Serif"/>
              </a:rPr>
              <a:t> </a:t>
            </a:r>
            <a:r>
              <a:rPr dirty="0" sz="1200" spc="-45">
                <a:latin typeface="Microsoft Sans Serif"/>
                <a:cs typeface="Microsoft Sans Serif"/>
              </a:rPr>
              <a:t>IP</a:t>
            </a:r>
            <a:r>
              <a:rPr dirty="0" sz="1200" spc="1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stands</a:t>
            </a:r>
            <a:r>
              <a:rPr dirty="0" sz="1200" spc="50">
                <a:latin typeface="Microsoft Sans Serif"/>
                <a:cs typeface="Microsoft Sans Serif"/>
              </a:rPr>
              <a:t> for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ts val="1370"/>
              </a:lnSpc>
            </a:pPr>
            <a:r>
              <a:rPr dirty="0" sz="1200" spc="20">
                <a:latin typeface="Microsoft Sans Serif"/>
                <a:cs typeface="Microsoft Sans Serif"/>
              </a:rPr>
              <a:t>Internet</a:t>
            </a:r>
            <a:r>
              <a:rPr dirty="0" sz="1200" spc="18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protocol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6995159" y="2612135"/>
            <a:ext cx="5196840" cy="2155825"/>
            <a:chOff x="6995159" y="2612135"/>
            <a:chExt cx="5196840" cy="2155825"/>
          </a:xfrm>
        </p:grpSpPr>
        <p:sp>
          <p:nvSpPr>
            <p:cNvPr id="51" name="object 51" descr=""/>
            <p:cNvSpPr/>
            <p:nvPr/>
          </p:nvSpPr>
          <p:spPr>
            <a:xfrm>
              <a:off x="7264907" y="3307079"/>
              <a:ext cx="558165" cy="542925"/>
            </a:xfrm>
            <a:custGeom>
              <a:avLst/>
              <a:gdLst/>
              <a:ahLst/>
              <a:cxnLst/>
              <a:rect l="l" t="t" r="r" b="b"/>
              <a:pathLst>
                <a:path w="558165" h="542925">
                  <a:moveTo>
                    <a:pt x="506222" y="0"/>
                  </a:moveTo>
                  <a:lnTo>
                    <a:pt x="51562" y="0"/>
                  </a:lnTo>
                  <a:lnTo>
                    <a:pt x="31503" y="4056"/>
                  </a:lnTo>
                  <a:lnTo>
                    <a:pt x="15113" y="15112"/>
                  </a:lnTo>
                  <a:lnTo>
                    <a:pt x="4056" y="31503"/>
                  </a:lnTo>
                  <a:lnTo>
                    <a:pt x="0" y="51562"/>
                  </a:lnTo>
                  <a:lnTo>
                    <a:pt x="0" y="490982"/>
                  </a:lnTo>
                  <a:lnTo>
                    <a:pt x="4056" y="511040"/>
                  </a:lnTo>
                  <a:lnTo>
                    <a:pt x="15113" y="527431"/>
                  </a:lnTo>
                  <a:lnTo>
                    <a:pt x="31503" y="538487"/>
                  </a:lnTo>
                  <a:lnTo>
                    <a:pt x="51562" y="542544"/>
                  </a:lnTo>
                  <a:lnTo>
                    <a:pt x="506222" y="542544"/>
                  </a:lnTo>
                  <a:lnTo>
                    <a:pt x="526280" y="538487"/>
                  </a:lnTo>
                  <a:lnTo>
                    <a:pt x="542671" y="527431"/>
                  </a:lnTo>
                  <a:lnTo>
                    <a:pt x="553727" y="511040"/>
                  </a:lnTo>
                  <a:lnTo>
                    <a:pt x="557784" y="490982"/>
                  </a:lnTo>
                  <a:lnTo>
                    <a:pt x="557784" y="51562"/>
                  </a:lnTo>
                  <a:lnTo>
                    <a:pt x="553727" y="31503"/>
                  </a:lnTo>
                  <a:lnTo>
                    <a:pt x="542671" y="15113"/>
                  </a:lnTo>
                  <a:lnTo>
                    <a:pt x="526280" y="4056"/>
                  </a:lnTo>
                  <a:lnTo>
                    <a:pt x="50622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9484" y="3481764"/>
              <a:ext cx="222707" cy="19611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59" y="2612135"/>
              <a:ext cx="5196840" cy="2155698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7822691" y="3313175"/>
              <a:ext cx="3872865" cy="553720"/>
            </a:xfrm>
            <a:custGeom>
              <a:avLst/>
              <a:gdLst/>
              <a:ahLst/>
              <a:cxnLst/>
              <a:rect l="l" t="t" r="r" b="b"/>
              <a:pathLst>
                <a:path w="3872865" h="553720">
                  <a:moveTo>
                    <a:pt x="3815333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3815333" y="553212"/>
                  </a:lnTo>
                  <a:lnTo>
                    <a:pt x="3837551" y="548711"/>
                  </a:lnTo>
                  <a:lnTo>
                    <a:pt x="3855719" y="536448"/>
                  </a:lnTo>
                  <a:lnTo>
                    <a:pt x="3867983" y="518279"/>
                  </a:lnTo>
                  <a:lnTo>
                    <a:pt x="3872483" y="496062"/>
                  </a:lnTo>
                  <a:lnTo>
                    <a:pt x="3872483" y="57150"/>
                  </a:lnTo>
                  <a:lnTo>
                    <a:pt x="3867983" y="34932"/>
                  </a:lnTo>
                  <a:lnTo>
                    <a:pt x="3855719" y="16763"/>
                  </a:lnTo>
                  <a:lnTo>
                    <a:pt x="3837551" y="4500"/>
                  </a:lnTo>
                  <a:lnTo>
                    <a:pt x="3815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7999603" y="3301746"/>
            <a:ext cx="3533140" cy="53784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latin typeface="Microsoft Sans Serif"/>
                <a:cs typeface="Microsoft Sans Serif"/>
              </a:rPr>
              <a:t>Communications</a:t>
            </a:r>
            <a:r>
              <a:rPr dirty="0" sz="1200" spc="3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standard</a:t>
            </a:r>
            <a:r>
              <a:rPr dirty="0" sz="1200" spc="35">
                <a:latin typeface="Microsoft Sans Serif"/>
                <a:cs typeface="Microsoft Sans Serif"/>
              </a:rPr>
              <a:t> </a:t>
            </a:r>
            <a:r>
              <a:rPr dirty="0" sz="1200" spc="60">
                <a:latin typeface="Microsoft Sans Serif"/>
                <a:cs typeface="Microsoft Sans Serif"/>
              </a:rPr>
              <a:t>that</a:t>
            </a:r>
            <a:r>
              <a:rPr dirty="0" sz="1200" spc="4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enables</a:t>
            </a:r>
            <a:r>
              <a:rPr dirty="0" sz="1200" spc="3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application </a:t>
            </a:r>
            <a:r>
              <a:rPr dirty="0" sz="1200">
                <a:latin typeface="Microsoft Sans Serif"/>
                <a:cs typeface="Microsoft Sans Serif"/>
              </a:rPr>
              <a:t>programs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and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computing</a:t>
            </a:r>
            <a:r>
              <a:rPr dirty="0" sz="1200" spc="8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devices</a:t>
            </a:r>
            <a:r>
              <a:rPr dirty="0" sz="1200" spc="40">
                <a:latin typeface="Microsoft Sans Serif"/>
                <a:cs typeface="Microsoft Sans Serif"/>
              </a:rPr>
              <a:t> </a:t>
            </a:r>
            <a:r>
              <a:rPr dirty="0" sz="1200" spc="95">
                <a:latin typeface="Microsoft Sans Serif"/>
                <a:cs typeface="Microsoft Sans Serif"/>
              </a:rPr>
              <a:t>to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exchange </a:t>
            </a:r>
            <a:r>
              <a:rPr dirty="0" sz="1200" spc="-25">
                <a:latin typeface="Microsoft Sans Serif"/>
                <a:cs typeface="Microsoft Sans Serif"/>
              </a:rPr>
              <a:t>messages</a:t>
            </a:r>
            <a:r>
              <a:rPr dirty="0" sz="1200" spc="-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over</a:t>
            </a:r>
            <a:r>
              <a:rPr dirty="0" sz="1200" spc="-5">
                <a:latin typeface="Microsoft Sans Serif"/>
                <a:cs typeface="Microsoft Sans Serif"/>
              </a:rPr>
              <a:t> </a:t>
            </a:r>
            <a:r>
              <a:rPr dirty="0" sz="1200" spc="-40">
                <a:latin typeface="Microsoft Sans Serif"/>
                <a:cs typeface="Microsoft Sans Serif"/>
              </a:rPr>
              <a:t>a</a:t>
            </a:r>
            <a:r>
              <a:rPr dirty="0" sz="1200" spc="-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network.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438138" y="4367276"/>
            <a:ext cx="6375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70485" marR="5080" indent="-58419">
              <a:lnSpc>
                <a:spcPts val="1730"/>
              </a:lnSpc>
              <a:spcBef>
                <a:spcPts val="310"/>
              </a:spcBef>
            </a:pPr>
            <a:r>
              <a:rPr dirty="0" sz="1600" spc="-10">
                <a:latin typeface="Microsoft Sans Serif"/>
                <a:cs typeface="Microsoft Sans Serif"/>
              </a:rPr>
              <a:t>Health </a:t>
            </a:r>
            <a:r>
              <a:rPr dirty="0" sz="1600" spc="-40">
                <a:latin typeface="Microsoft Sans Serif"/>
                <a:cs typeface="Microsoft Sans Serif"/>
              </a:rPr>
              <a:t>Check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6995159" y="3654552"/>
            <a:ext cx="5196840" cy="2155825"/>
            <a:chOff x="6995159" y="3654552"/>
            <a:chExt cx="5196840" cy="2155825"/>
          </a:xfrm>
        </p:grpSpPr>
        <p:sp>
          <p:nvSpPr>
            <p:cNvPr id="58" name="object 58" descr=""/>
            <p:cNvSpPr/>
            <p:nvPr/>
          </p:nvSpPr>
          <p:spPr>
            <a:xfrm>
              <a:off x="7264907" y="4349496"/>
              <a:ext cx="558165" cy="542925"/>
            </a:xfrm>
            <a:custGeom>
              <a:avLst/>
              <a:gdLst/>
              <a:ahLst/>
              <a:cxnLst/>
              <a:rect l="l" t="t" r="r" b="b"/>
              <a:pathLst>
                <a:path w="558165" h="542925">
                  <a:moveTo>
                    <a:pt x="506222" y="0"/>
                  </a:moveTo>
                  <a:lnTo>
                    <a:pt x="51562" y="0"/>
                  </a:lnTo>
                  <a:lnTo>
                    <a:pt x="31503" y="4056"/>
                  </a:lnTo>
                  <a:lnTo>
                    <a:pt x="15113" y="15112"/>
                  </a:lnTo>
                  <a:lnTo>
                    <a:pt x="4056" y="31503"/>
                  </a:lnTo>
                  <a:lnTo>
                    <a:pt x="0" y="51561"/>
                  </a:lnTo>
                  <a:lnTo>
                    <a:pt x="0" y="490981"/>
                  </a:lnTo>
                  <a:lnTo>
                    <a:pt x="4056" y="511040"/>
                  </a:lnTo>
                  <a:lnTo>
                    <a:pt x="15113" y="527430"/>
                  </a:lnTo>
                  <a:lnTo>
                    <a:pt x="31503" y="538487"/>
                  </a:lnTo>
                  <a:lnTo>
                    <a:pt x="51562" y="542543"/>
                  </a:lnTo>
                  <a:lnTo>
                    <a:pt x="506222" y="542543"/>
                  </a:lnTo>
                  <a:lnTo>
                    <a:pt x="526280" y="538487"/>
                  </a:lnTo>
                  <a:lnTo>
                    <a:pt x="542671" y="527430"/>
                  </a:lnTo>
                  <a:lnTo>
                    <a:pt x="553727" y="511040"/>
                  </a:lnTo>
                  <a:lnTo>
                    <a:pt x="557784" y="490981"/>
                  </a:lnTo>
                  <a:lnTo>
                    <a:pt x="557784" y="51561"/>
                  </a:lnTo>
                  <a:lnTo>
                    <a:pt x="553727" y="31503"/>
                  </a:lnTo>
                  <a:lnTo>
                    <a:pt x="542671" y="15112"/>
                  </a:lnTo>
                  <a:lnTo>
                    <a:pt x="526280" y="4056"/>
                  </a:lnTo>
                  <a:lnTo>
                    <a:pt x="50622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9484" y="4524180"/>
              <a:ext cx="222707" cy="19611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59" y="3654552"/>
              <a:ext cx="5196840" cy="2155698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7822691" y="4355592"/>
              <a:ext cx="3872865" cy="553720"/>
            </a:xfrm>
            <a:custGeom>
              <a:avLst/>
              <a:gdLst/>
              <a:ahLst/>
              <a:cxnLst/>
              <a:rect l="l" t="t" r="r" b="b"/>
              <a:pathLst>
                <a:path w="3872865" h="553720">
                  <a:moveTo>
                    <a:pt x="3815333" y="0"/>
                  </a:moveTo>
                  <a:lnTo>
                    <a:pt x="0" y="0"/>
                  </a:lnTo>
                  <a:lnTo>
                    <a:pt x="0" y="553211"/>
                  </a:lnTo>
                  <a:lnTo>
                    <a:pt x="3815333" y="553211"/>
                  </a:lnTo>
                  <a:lnTo>
                    <a:pt x="3837551" y="548711"/>
                  </a:lnTo>
                  <a:lnTo>
                    <a:pt x="3855719" y="536447"/>
                  </a:lnTo>
                  <a:lnTo>
                    <a:pt x="3867983" y="518279"/>
                  </a:lnTo>
                  <a:lnTo>
                    <a:pt x="3872483" y="496061"/>
                  </a:lnTo>
                  <a:lnTo>
                    <a:pt x="3872483" y="57149"/>
                  </a:lnTo>
                  <a:lnTo>
                    <a:pt x="3867983" y="34932"/>
                  </a:lnTo>
                  <a:lnTo>
                    <a:pt x="3855719" y="16763"/>
                  </a:lnTo>
                  <a:lnTo>
                    <a:pt x="3837551" y="4500"/>
                  </a:lnTo>
                  <a:lnTo>
                    <a:pt x="3815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7999603" y="4343780"/>
            <a:ext cx="3613150" cy="53784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just" marL="12700" marR="5080">
              <a:lnSpc>
                <a:spcPct val="90100"/>
              </a:lnSpc>
              <a:spcBef>
                <a:spcPts val="240"/>
              </a:spcBef>
            </a:pPr>
            <a:r>
              <a:rPr dirty="0" sz="1200">
                <a:latin typeface="Microsoft Sans Serif"/>
                <a:cs typeface="Microsoft Sans Serif"/>
              </a:rPr>
              <a:t>Google</a:t>
            </a:r>
            <a:r>
              <a:rPr dirty="0" sz="1200" spc="6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Cloud</a:t>
            </a:r>
            <a:r>
              <a:rPr dirty="0" sz="1200" spc="8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provides</a:t>
            </a:r>
            <a:r>
              <a:rPr dirty="0" sz="1200" spc="3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health-checking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mechanisms </a:t>
            </a:r>
            <a:r>
              <a:rPr dirty="0" sz="1200" spc="60">
                <a:latin typeface="Microsoft Sans Serif"/>
                <a:cs typeface="Microsoft Sans Serif"/>
              </a:rPr>
              <a:t>that </a:t>
            </a:r>
            <a:r>
              <a:rPr dirty="0" sz="1200" spc="10">
                <a:latin typeface="Microsoft Sans Serif"/>
                <a:cs typeface="Microsoft Sans Serif"/>
              </a:rPr>
              <a:t>determine</a:t>
            </a:r>
            <a:r>
              <a:rPr dirty="0" sz="1200" spc="40">
                <a:latin typeface="Microsoft Sans Serif"/>
                <a:cs typeface="Microsoft Sans Serif"/>
              </a:rPr>
              <a:t> </a:t>
            </a:r>
            <a:r>
              <a:rPr dirty="0" sz="1200" spc="10">
                <a:latin typeface="Microsoft Sans Serif"/>
                <a:cs typeface="Microsoft Sans Serif"/>
              </a:rPr>
              <a:t>whether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 spc="10">
                <a:latin typeface="Microsoft Sans Serif"/>
                <a:cs typeface="Microsoft Sans Serif"/>
              </a:rPr>
              <a:t>backend</a:t>
            </a:r>
            <a:r>
              <a:rPr dirty="0" sz="1200" spc="5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instances</a:t>
            </a:r>
            <a:r>
              <a:rPr dirty="0" sz="1200" spc="6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respond </a:t>
            </a:r>
            <a:r>
              <a:rPr dirty="0" sz="1200" spc="10">
                <a:latin typeface="Microsoft Sans Serif"/>
                <a:cs typeface="Microsoft Sans Serif"/>
              </a:rPr>
              <a:t>properly</a:t>
            </a:r>
            <a:r>
              <a:rPr dirty="0" sz="1200" spc="60">
                <a:latin typeface="Microsoft Sans Serif"/>
                <a:cs typeface="Microsoft Sans Serif"/>
              </a:rPr>
              <a:t> </a:t>
            </a:r>
            <a:r>
              <a:rPr dirty="0" sz="1200" spc="95">
                <a:latin typeface="Microsoft Sans Serif"/>
                <a:cs typeface="Microsoft Sans Serif"/>
              </a:rPr>
              <a:t>to</a:t>
            </a:r>
            <a:r>
              <a:rPr dirty="0" sz="1200" spc="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traffic.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3" name="object 6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9308" y="1984247"/>
              <a:ext cx="11087100" cy="4131945"/>
            </a:xfrm>
            <a:custGeom>
              <a:avLst/>
              <a:gdLst/>
              <a:ahLst/>
              <a:cxnLst/>
              <a:rect l="l" t="t" r="r" b="b"/>
              <a:pathLst>
                <a:path w="11087100" h="4131945">
                  <a:moveTo>
                    <a:pt x="239293" y="0"/>
                  </a:moveTo>
                  <a:lnTo>
                    <a:pt x="10847832" y="0"/>
                  </a:lnTo>
                  <a:lnTo>
                    <a:pt x="10896034" y="4863"/>
                  </a:lnTo>
                  <a:lnTo>
                    <a:pt x="10940938" y="18811"/>
                  </a:lnTo>
                  <a:lnTo>
                    <a:pt x="10981580" y="40880"/>
                  </a:lnTo>
                  <a:lnTo>
                    <a:pt x="11016996" y="70103"/>
                  </a:lnTo>
                  <a:lnTo>
                    <a:pt x="11046219" y="105519"/>
                  </a:lnTo>
                  <a:lnTo>
                    <a:pt x="11068288" y="146161"/>
                  </a:lnTo>
                  <a:lnTo>
                    <a:pt x="11082236" y="191065"/>
                  </a:lnTo>
                  <a:lnTo>
                    <a:pt x="11087100" y="239267"/>
                  </a:lnTo>
                  <a:lnTo>
                    <a:pt x="11087100" y="4131564"/>
                  </a:lnTo>
                  <a:lnTo>
                    <a:pt x="0" y="4131564"/>
                  </a:lnTo>
                  <a:lnTo>
                    <a:pt x="0" y="239267"/>
                  </a:lnTo>
                  <a:lnTo>
                    <a:pt x="4861" y="191065"/>
                  </a:lnTo>
                  <a:lnTo>
                    <a:pt x="18805" y="146161"/>
                  </a:lnTo>
                  <a:lnTo>
                    <a:pt x="40868" y="105519"/>
                  </a:lnTo>
                  <a:lnTo>
                    <a:pt x="70088" y="70103"/>
                  </a:lnTo>
                  <a:lnTo>
                    <a:pt x="105503" y="40880"/>
                  </a:lnTo>
                  <a:lnTo>
                    <a:pt x="146150" y="18811"/>
                  </a:lnTo>
                  <a:lnTo>
                    <a:pt x="191067" y="4863"/>
                  </a:lnTo>
                  <a:lnTo>
                    <a:pt x="239293" y="0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9978390" y="247649"/>
            <a:ext cx="15875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Understanding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Load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Balancing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832" y="2105990"/>
            <a:ext cx="1923414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DABFD"/>
                </a:solidFill>
              </a:rPr>
              <a:t>Region:</a:t>
            </a:r>
            <a:r>
              <a:rPr dirty="0" sz="1600" spc="-15">
                <a:solidFill>
                  <a:srgbClr val="1DABFD"/>
                </a:solidFill>
              </a:rPr>
              <a:t> </a:t>
            </a:r>
            <a:r>
              <a:rPr dirty="0" sz="1600" spc="-120">
                <a:solidFill>
                  <a:srgbClr val="1DABFD"/>
                </a:solidFill>
              </a:rPr>
              <a:t>US-</a:t>
            </a:r>
            <a:r>
              <a:rPr dirty="0" sz="1600">
                <a:solidFill>
                  <a:srgbClr val="1DABFD"/>
                </a:solidFill>
              </a:rPr>
              <a:t>Central-</a:t>
            </a:r>
            <a:r>
              <a:rPr dirty="0" sz="1600" spc="-50">
                <a:solidFill>
                  <a:srgbClr val="1DABFD"/>
                </a:solidFill>
              </a:rPr>
              <a:t>1</a:t>
            </a:r>
            <a:endParaRPr sz="1600"/>
          </a:p>
        </p:txBody>
      </p:sp>
      <p:sp>
        <p:nvSpPr>
          <p:cNvPr id="9" name="object 9" descr=""/>
          <p:cNvSpPr/>
          <p:nvPr/>
        </p:nvSpPr>
        <p:spPr>
          <a:xfrm>
            <a:off x="737616" y="2542032"/>
            <a:ext cx="3575685" cy="3442970"/>
          </a:xfrm>
          <a:custGeom>
            <a:avLst/>
            <a:gdLst/>
            <a:ahLst/>
            <a:cxnLst/>
            <a:rect l="l" t="t" r="r" b="b"/>
            <a:pathLst>
              <a:path w="3575685" h="3442970">
                <a:moveTo>
                  <a:pt x="156718" y="0"/>
                </a:moveTo>
                <a:lnTo>
                  <a:pt x="3418586" y="0"/>
                </a:lnTo>
                <a:lnTo>
                  <a:pt x="3468144" y="7983"/>
                </a:lnTo>
                <a:lnTo>
                  <a:pt x="3511167" y="30219"/>
                </a:lnTo>
                <a:lnTo>
                  <a:pt x="3545084" y="64136"/>
                </a:lnTo>
                <a:lnTo>
                  <a:pt x="3567320" y="107159"/>
                </a:lnTo>
                <a:lnTo>
                  <a:pt x="3575304" y="156717"/>
                </a:lnTo>
                <a:lnTo>
                  <a:pt x="3575304" y="3442716"/>
                </a:lnTo>
                <a:lnTo>
                  <a:pt x="0" y="3442716"/>
                </a:lnTo>
                <a:lnTo>
                  <a:pt x="0" y="156717"/>
                </a:lnTo>
                <a:lnTo>
                  <a:pt x="7989" y="107159"/>
                </a:lnTo>
                <a:lnTo>
                  <a:pt x="30238" y="64136"/>
                </a:lnTo>
                <a:lnTo>
                  <a:pt x="64163" y="30219"/>
                </a:lnTo>
                <a:lnTo>
                  <a:pt x="107183" y="7983"/>
                </a:lnTo>
                <a:lnTo>
                  <a:pt x="156718" y="0"/>
                </a:lnTo>
                <a:close/>
              </a:path>
            </a:pathLst>
          </a:custGeom>
          <a:ln w="12699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078482" y="5616346"/>
            <a:ext cx="107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Mobile</a:t>
            </a:r>
            <a:r>
              <a:rPr dirty="0" sz="1200" spc="1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Devices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208532" y="2537269"/>
            <a:ext cx="10258425" cy="3452495"/>
            <a:chOff x="1208532" y="2537269"/>
            <a:chExt cx="10258425" cy="3452495"/>
          </a:xfrm>
        </p:grpSpPr>
        <p:sp>
          <p:nvSpPr>
            <p:cNvPr id="12" name="object 12" descr=""/>
            <p:cNvSpPr/>
            <p:nvPr/>
          </p:nvSpPr>
          <p:spPr>
            <a:xfrm>
              <a:off x="1227582" y="3405378"/>
              <a:ext cx="711835" cy="975360"/>
            </a:xfrm>
            <a:custGeom>
              <a:avLst/>
              <a:gdLst/>
              <a:ahLst/>
              <a:cxnLst/>
              <a:rect l="l" t="t" r="r" b="b"/>
              <a:pathLst>
                <a:path w="711835" h="975360">
                  <a:moveTo>
                    <a:pt x="641095" y="0"/>
                  </a:moveTo>
                  <a:lnTo>
                    <a:pt x="70612" y="0"/>
                  </a:lnTo>
                  <a:lnTo>
                    <a:pt x="43125" y="5550"/>
                  </a:lnTo>
                  <a:lnTo>
                    <a:pt x="20680" y="20685"/>
                  </a:lnTo>
                  <a:lnTo>
                    <a:pt x="5548" y="43130"/>
                  </a:lnTo>
                  <a:lnTo>
                    <a:pt x="0" y="70612"/>
                  </a:lnTo>
                  <a:lnTo>
                    <a:pt x="0" y="904748"/>
                  </a:lnTo>
                  <a:lnTo>
                    <a:pt x="5548" y="932229"/>
                  </a:lnTo>
                  <a:lnTo>
                    <a:pt x="20680" y="954674"/>
                  </a:lnTo>
                  <a:lnTo>
                    <a:pt x="43125" y="969809"/>
                  </a:lnTo>
                  <a:lnTo>
                    <a:pt x="70612" y="975360"/>
                  </a:lnTo>
                  <a:lnTo>
                    <a:pt x="641095" y="975360"/>
                  </a:lnTo>
                  <a:lnTo>
                    <a:pt x="668577" y="969809"/>
                  </a:lnTo>
                  <a:lnTo>
                    <a:pt x="691022" y="954674"/>
                  </a:lnTo>
                  <a:lnTo>
                    <a:pt x="706157" y="932229"/>
                  </a:lnTo>
                  <a:lnTo>
                    <a:pt x="711707" y="904748"/>
                  </a:lnTo>
                  <a:lnTo>
                    <a:pt x="711707" y="70612"/>
                  </a:lnTo>
                  <a:lnTo>
                    <a:pt x="706157" y="43130"/>
                  </a:lnTo>
                  <a:lnTo>
                    <a:pt x="691022" y="20685"/>
                  </a:lnTo>
                  <a:lnTo>
                    <a:pt x="668577" y="5550"/>
                  </a:lnTo>
                  <a:lnTo>
                    <a:pt x="64109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27582" y="3405378"/>
              <a:ext cx="711835" cy="975360"/>
            </a:xfrm>
            <a:custGeom>
              <a:avLst/>
              <a:gdLst/>
              <a:ahLst/>
              <a:cxnLst/>
              <a:rect l="l" t="t" r="r" b="b"/>
              <a:pathLst>
                <a:path w="711835" h="975360">
                  <a:moveTo>
                    <a:pt x="0" y="70612"/>
                  </a:moveTo>
                  <a:lnTo>
                    <a:pt x="5548" y="43130"/>
                  </a:lnTo>
                  <a:lnTo>
                    <a:pt x="20680" y="20685"/>
                  </a:lnTo>
                  <a:lnTo>
                    <a:pt x="43125" y="5550"/>
                  </a:lnTo>
                  <a:lnTo>
                    <a:pt x="70612" y="0"/>
                  </a:lnTo>
                  <a:lnTo>
                    <a:pt x="641095" y="0"/>
                  </a:lnTo>
                  <a:lnTo>
                    <a:pt x="668577" y="5550"/>
                  </a:lnTo>
                  <a:lnTo>
                    <a:pt x="691022" y="20685"/>
                  </a:lnTo>
                  <a:lnTo>
                    <a:pt x="706157" y="43130"/>
                  </a:lnTo>
                  <a:lnTo>
                    <a:pt x="711707" y="70612"/>
                  </a:lnTo>
                  <a:lnTo>
                    <a:pt x="711707" y="904748"/>
                  </a:lnTo>
                  <a:lnTo>
                    <a:pt x="706157" y="932229"/>
                  </a:lnTo>
                  <a:lnTo>
                    <a:pt x="691022" y="954674"/>
                  </a:lnTo>
                  <a:lnTo>
                    <a:pt x="668577" y="969809"/>
                  </a:lnTo>
                  <a:lnTo>
                    <a:pt x="641095" y="975360"/>
                  </a:lnTo>
                  <a:lnTo>
                    <a:pt x="70612" y="975360"/>
                  </a:lnTo>
                  <a:lnTo>
                    <a:pt x="43125" y="969809"/>
                  </a:lnTo>
                  <a:lnTo>
                    <a:pt x="20680" y="954674"/>
                  </a:lnTo>
                  <a:lnTo>
                    <a:pt x="5548" y="932229"/>
                  </a:lnTo>
                  <a:lnTo>
                    <a:pt x="0" y="904748"/>
                  </a:lnTo>
                  <a:lnTo>
                    <a:pt x="0" y="70612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52372" y="3514344"/>
              <a:ext cx="260985" cy="85725"/>
            </a:xfrm>
            <a:custGeom>
              <a:avLst/>
              <a:gdLst/>
              <a:ahLst/>
              <a:cxnLst/>
              <a:rect l="l" t="t" r="r" b="b"/>
              <a:pathLst>
                <a:path w="260985" h="85725">
                  <a:moveTo>
                    <a:pt x="218694" y="0"/>
                  </a:moveTo>
                  <a:lnTo>
                    <a:pt x="41909" y="0"/>
                  </a:lnTo>
                  <a:lnTo>
                    <a:pt x="25610" y="3345"/>
                  </a:lnTo>
                  <a:lnTo>
                    <a:pt x="12287" y="12477"/>
                  </a:lnTo>
                  <a:lnTo>
                    <a:pt x="3298" y="26038"/>
                  </a:lnTo>
                  <a:lnTo>
                    <a:pt x="0" y="42671"/>
                  </a:lnTo>
                  <a:lnTo>
                    <a:pt x="3298" y="59305"/>
                  </a:lnTo>
                  <a:lnTo>
                    <a:pt x="12287" y="72866"/>
                  </a:lnTo>
                  <a:lnTo>
                    <a:pt x="25610" y="81998"/>
                  </a:lnTo>
                  <a:lnTo>
                    <a:pt x="41909" y="85343"/>
                  </a:lnTo>
                  <a:lnTo>
                    <a:pt x="218694" y="85343"/>
                  </a:lnTo>
                  <a:lnTo>
                    <a:pt x="234993" y="81998"/>
                  </a:lnTo>
                  <a:lnTo>
                    <a:pt x="248316" y="72866"/>
                  </a:lnTo>
                  <a:lnTo>
                    <a:pt x="257305" y="59305"/>
                  </a:lnTo>
                  <a:lnTo>
                    <a:pt x="260603" y="42671"/>
                  </a:lnTo>
                  <a:lnTo>
                    <a:pt x="257305" y="26038"/>
                  </a:lnTo>
                  <a:lnTo>
                    <a:pt x="248316" y="12477"/>
                  </a:lnTo>
                  <a:lnTo>
                    <a:pt x="234993" y="3345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52372" y="3514344"/>
              <a:ext cx="260985" cy="85725"/>
            </a:xfrm>
            <a:custGeom>
              <a:avLst/>
              <a:gdLst/>
              <a:ahLst/>
              <a:cxnLst/>
              <a:rect l="l" t="t" r="r" b="b"/>
              <a:pathLst>
                <a:path w="260985" h="85725">
                  <a:moveTo>
                    <a:pt x="41909" y="0"/>
                  </a:moveTo>
                  <a:lnTo>
                    <a:pt x="218694" y="0"/>
                  </a:lnTo>
                  <a:lnTo>
                    <a:pt x="234993" y="3345"/>
                  </a:lnTo>
                  <a:lnTo>
                    <a:pt x="248316" y="12477"/>
                  </a:lnTo>
                  <a:lnTo>
                    <a:pt x="257305" y="26038"/>
                  </a:lnTo>
                  <a:lnTo>
                    <a:pt x="260603" y="42671"/>
                  </a:lnTo>
                  <a:lnTo>
                    <a:pt x="257305" y="59305"/>
                  </a:lnTo>
                  <a:lnTo>
                    <a:pt x="248316" y="72866"/>
                  </a:lnTo>
                  <a:lnTo>
                    <a:pt x="234993" y="81998"/>
                  </a:lnTo>
                  <a:lnTo>
                    <a:pt x="218694" y="85343"/>
                  </a:lnTo>
                  <a:lnTo>
                    <a:pt x="41909" y="85343"/>
                  </a:lnTo>
                  <a:lnTo>
                    <a:pt x="25610" y="81998"/>
                  </a:lnTo>
                  <a:lnTo>
                    <a:pt x="12287" y="72866"/>
                  </a:lnTo>
                  <a:lnTo>
                    <a:pt x="3298" y="59305"/>
                  </a:lnTo>
                  <a:lnTo>
                    <a:pt x="0" y="42671"/>
                  </a:lnTo>
                  <a:lnTo>
                    <a:pt x="3298" y="26038"/>
                  </a:lnTo>
                  <a:lnTo>
                    <a:pt x="12287" y="12477"/>
                  </a:lnTo>
                  <a:lnTo>
                    <a:pt x="25610" y="3345"/>
                  </a:lnTo>
                  <a:lnTo>
                    <a:pt x="41909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7650" y="4116070"/>
              <a:ext cx="130048" cy="12852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789938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1805304" y="0"/>
                  </a:moveTo>
                  <a:lnTo>
                    <a:pt x="96647" y="0"/>
                  </a:lnTo>
                  <a:lnTo>
                    <a:pt x="59043" y="7600"/>
                  </a:lnTo>
                  <a:lnTo>
                    <a:pt x="28320" y="28321"/>
                  </a:lnTo>
                  <a:lnTo>
                    <a:pt x="7600" y="59043"/>
                  </a:lnTo>
                  <a:lnTo>
                    <a:pt x="0" y="96647"/>
                  </a:lnTo>
                  <a:lnTo>
                    <a:pt x="0" y="877188"/>
                  </a:lnTo>
                  <a:lnTo>
                    <a:pt x="7600" y="914792"/>
                  </a:lnTo>
                  <a:lnTo>
                    <a:pt x="28321" y="945515"/>
                  </a:lnTo>
                  <a:lnTo>
                    <a:pt x="59043" y="966235"/>
                  </a:lnTo>
                  <a:lnTo>
                    <a:pt x="96647" y="973836"/>
                  </a:lnTo>
                  <a:lnTo>
                    <a:pt x="1805304" y="973836"/>
                  </a:lnTo>
                  <a:lnTo>
                    <a:pt x="1842908" y="966235"/>
                  </a:lnTo>
                  <a:lnTo>
                    <a:pt x="1873631" y="945514"/>
                  </a:lnTo>
                  <a:lnTo>
                    <a:pt x="1894351" y="914792"/>
                  </a:lnTo>
                  <a:lnTo>
                    <a:pt x="1901952" y="877188"/>
                  </a:lnTo>
                  <a:lnTo>
                    <a:pt x="1901952" y="96647"/>
                  </a:lnTo>
                  <a:lnTo>
                    <a:pt x="1894351" y="59043"/>
                  </a:lnTo>
                  <a:lnTo>
                    <a:pt x="1873630" y="28320"/>
                  </a:lnTo>
                  <a:lnTo>
                    <a:pt x="1842908" y="7600"/>
                  </a:lnTo>
                  <a:lnTo>
                    <a:pt x="1805304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89938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0" y="96647"/>
                  </a:moveTo>
                  <a:lnTo>
                    <a:pt x="7600" y="59043"/>
                  </a:lnTo>
                  <a:lnTo>
                    <a:pt x="28320" y="28321"/>
                  </a:lnTo>
                  <a:lnTo>
                    <a:pt x="59043" y="7600"/>
                  </a:lnTo>
                  <a:lnTo>
                    <a:pt x="96647" y="0"/>
                  </a:lnTo>
                  <a:lnTo>
                    <a:pt x="1805304" y="0"/>
                  </a:lnTo>
                  <a:lnTo>
                    <a:pt x="1842908" y="7600"/>
                  </a:lnTo>
                  <a:lnTo>
                    <a:pt x="1873630" y="28320"/>
                  </a:lnTo>
                  <a:lnTo>
                    <a:pt x="1894351" y="59043"/>
                  </a:lnTo>
                  <a:lnTo>
                    <a:pt x="1901952" y="96647"/>
                  </a:lnTo>
                  <a:lnTo>
                    <a:pt x="1901952" y="877188"/>
                  </a:lnTo>
                  <a:lnTo>
                    <a:pt x="1894351" y="914792"/>
                  </a:lnTo>
                  <a:lnTo>
                    <a:pt x="1873631" y="945514"/>
                  </a:lnTo>
                  <a:lnTo>
                    <a:pt x="1842908" y="966235"/>
                  </a:lnTo>
                  <a:lnTo>
                    <a:pt x="1805304" y="973836"/>
                  </a:lnTo>
                  <a:lnTo>
                    <a:pt x="96647" y="973836"/>
                  </a:lnTo>
                  <a:lnTo>
                    <a:pt x="59043" y="966235"/>
                  </a:lnTo>
                  <a:lnTo>
                    <a:pt x="28321" y="945515"/>
                  </a:lnTo>
                  <a:lnTo>
                    <a:pt x="7600" y="914792"/>
                  </a:lnTo>
                  <a:lnTo>
                    <a:pt x="0" y="877188"/>
                  </a:lnTo>
                  <a:lnTo>
                    <a:pt x="0" y="96647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503170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330835" y="0"/>
                  </a:moveTo>
                  <a:lnTo>
                    <a:pt x="36449" y="0"/>
                  </a:lnTo>
                  <a:lnTo>
                    <a:pt x="22234" y="2855"/>
                  </a:lnTo>
                  <a:lnTo>
                    <a:pt x="10652" y="10652"/>
                  </a:lnTo>
                  <a:lnTo>
                    <a:pt x="2855" y="22234"/>
                  </a:lnTo>
                  <a:lnTo>
                    <a:pt x="0" y="36448"/>
                  </a:lnTo>
                  <a:lnTo>
                    <a:pt x="0" y="772794"/>
                  </a:lnTo>
                  <a:lnTo>
                    <a:pt x="2855" y="787009"/>
                  </a:lnTo>
                  <a:lnTo>
                    <a:pt x="10652" y="798591"/>
                  </a:lnTo>
                  <a:lnTo>
                    <a:pt x="22234" y="806388"/>
                  </a:lnTo>
                  <a:lnTo>
                    <a:pt x="36449" y="809243"/>
                  </a:lnTo>
                  <a:lnTo>
                    <a:pt x="330835" y="809243"/>
                  </a:lnTo>
                  <a:lnTo>
                    <a:pt x="345049" y="806388"/>
                  </a:lnTo>
                  <a:lnTo>
                    <a:pt x="356631" y="798591"/>
                  </a:lnTo>
                  <a:lnTo>
                    <a:pt x="364428" y="787009"/>
                  </a:lnTo>
                  <a:lnTo>
                    <a:pt x="367284" y="772794"/>
                  </a:lnTo>
                  <a:lnTo>
                    <a:pt x="367284" y="36448"/>
                  </a:lnTo>
                  <a:lnTo>
                    <a:pt x="364428" y="22234"/>
                  </a:lnTo>
                  <a:lnTo>
                    <a:pt x="356631" y="10652"/>
                  </a:lnTo>
                  <a:lnTo>
                    <a:pt x="345049" y="2855"/>
                  </a:lnTo>
                  <a:lnTo>
                    <a:pt x="33083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503170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0" y="36448"/>
                  </a:moveTo>
                  <a:lnTo>
                    <a:pt x="2855" y="22234"/>
                  </a:lnTo>
                  <a:lnTo>
                    <a:pt x="10652" y="10652"/>
                  </a:lnTo>
                  <a:lnTo>
                    <a:pt x="22234" y="2855"/>
                  </a:lnTo>
                  <a:lnTo>
                    <a:pt x="36449" y="0"/>
                  </a:lnTo>
                  <a:lnTo>
                    <a:pt x="330835" y="0"/>
                  </a:lnTo>
                  <a:lnTo>
                    <a:pt x="345049" y="2855"/>
                  </a:lnTo>
                  <a:lnTo>
                    <a:pt x="356631" y="10652"/>
                  </a:lnTo>
                  <a:lnTo>
                    <a:pt x="364428" y="22234"/>
                  </a:lnTo>
                  <a:lnTo>
                    <a:pt x="367284" y="36448"/>
                  </a:lnTo>
                  <a:lnTo>
                    <a:pt x="367284" y="772794"/>
                  </a:lnTo>
                  <a:lnTo>
                    <a:pt x="364428" y="787009"/>
                  </a:lnTo>
                  <a:lnTo>
                    <a:pt x="356631" y="798591"/>
                  </a:lnTo>
                  <a:lnTo>
                    <a:pt x="345049" y="806388"/>
                  </a:lnTo>
                  <a:lnTo>
                    <a:pt x="330835" y="809243"/>
                  </a:lnTo>
                  <a:lnTo>
                    <a:pt x="36449" y="809243"/>
                  </a:lnTo>
                  <a:lnTo>
                    <a:pt x="22234" y="806388"/>
                  </a:lnTo>
                  <a:lnTo>
                    <a:pt x="10652" y="798591"/>
                  </a:lnTo>
                  <a:lnTo>
                    <a:pt x="2855" y="787009"/>
                  </a:lnTo>
                  <a:lnTo>
                    <a:pt x="0" y="772794"/>
                  </a:lnTo>
                  <a:lnTo>
                    <a:pt x="0" y="36448"/>
                  </a:lnTo>
                  <a:close/>
                </a:path>
              </a:pathLst>
            </a:custGeom>
            <a:ln w="38099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397252" y="4370832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288798" y="0"/>
                  </a:moveTo>
                  <a:lnTo>
                    <a:pt x="241950" y="3768"/>
                  </a:lnTo>
                  <a:lnTo>
                    <a:pt x="197510" y="14679"/>
                  </a:lnTo>
                  <a:lnTo>
                    <a:pt x="156072" y="32140"/>
                  </a:lnTo>
                  <a:lnTo>
                    <a:pt x="118231" y="55558"/>
                  </a:lnTo>
                  <a:lnTo>
                    <a:pt x="84581" y="84343"/>
                  </a:lnTo>
                  <a:lnTo>
                    <a:pt x="55717" y="117902"/>
                  </a:lnTo>
                  <a:lnTo>
                    <a:pt x="32232" y="155643"/>
                  </a:lnTo>
                  <a:lnTo>
                    <a:pt x="14721" y="196973"/>
                  </a:lnTo>
                  <a:lnTo>
                    <a:pt x="3779" y="241302"/>
                  </a:lnTo>
                  <a:lnTo>
                    <a:pt x="0" y="288036"/>
                  </a:lnTo>
                  <a:lnTo>
                    <a:pt x="3779" y="334769"/>
                  </a:lnTo>
                  <a:lnTo>
                    <a:pt x="14721" y="379098"/>
                  </a:lnTo>
                  <a:lnTo>
                    <a:pt x="32232" y="420428"/>
                  </a:lnTo>
                  <a:lnTo>
                    <a:pt x="55717" y="458169"/>
                  </a:lnTo>
                  <a:lnTo>
                    <a:pt x="84581" y="491728"/>
                  </a:lnTo>
                  <a:lnTo>
                    <a:pt x="118231" y="520513"/>
                  </a:lnTo>
                  <a:lnTo>
                    <a:pt x="156072" y="543931"/>
                  </a:lnTo>
                  <a:lnTo>
                    <a:pt x="197510" y="561392"/>
                  </a:lnTo>
                  <a:lnTo>
                    <a:pt x="241950" y="572303"/>
                  </a:lnTo>
                  <a:lnTo>
                    <a:pt x="288798" y="576072"/>
                  </a:lnTo>
                  <a:lnTo>
                    <a:pt x="335645" y="572303"/>
                  </a:lnTo>
                  <a:lnTo>
                    <a:pt x="380085" y="561392"/>
                  </a:lnTo>
                  <a:lnTo>
                    <a:pt x="421523" y="543931"/>
                  </a:lnTo>
                  <a:lnTo>
                    <a:pt x="459364" y="520513"/>
                  </a:lnTo>
                  <a:lnTo>
                    <a:pt x="493014" y="491728"/>
                  </a:lnTo>
                  <a:lnTo>
                    <a:pt x="521878" y="458169"/>
                  </a:lnTo>
                  <a:lnTo>
                    <a:pt x="545363" y="420428"/>
                  </a:lnTo>
                  <a:lnTo>
                    <a:pt x="562874" y="379098"/>
                  </a:lnTo>
                  <a:lnTo>
                    <a:pt x="573816" y="334769"/>
                  </a:lnTo>
                  <a:lnTo>
                    <a:pt x="577596" y="288036"/>
                  </a:lnTo>
                  <a:lnTo>
                    <a:pt x="573816" y="241302"/>
                  </a:lnTo>
                  <a:lnTo>
                    <a:pt x="562874" y="196973"/>
                  </a:lnTo>
                  <a:lnTo>
                    <a:pt x="545363" y="155643"/>
                  </a:lnTo>
                  <a:lnTo>
                    <a:pt x="521878" y="117902"/>
                  </a:lnTo>
                  <a:lnTo>
                    <a:pt x="493014" y="84343"/>
                  </a:lnTo>
                  <a:lnTo>
                    <a:pt x="459364" y="55558"/>
                  </a:lnTo>
                  <a:lnTo>
                    <a:pt x="421523" y="32140"/>
                  </a:lnTo>
                  <a:lnTo>
                    <a:pt x="380085" y="14679"/>
                  </a:lnTo>
                  <a:lnTo>
                    <a:pt x="335645" y="3768"/>
                  </a:lnTo>
                  <a:lnTo>
                    <a:pt x="288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397252" y="4370832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0" y="288036"/>
                  </a:moveTo>
                  <a:lnTo>
                    <a:pt x="3779" y="241302"/>
                  </a:lnTo>
                  <a:lnTo>
                    <a:pt x="14721" y="196973"/>
                  </a:lnTo>
                  <a:lnTo>
                    <a:pt x="32232" y="155643"/>
                  </a:lnTo>
                  <a:lnTo>
                    <a:pt x="55717" y="117902"/>
                  </a:lnTo>
                  <a:lnTo>
                    <a:pt x="84581" y="84343"/>
                  </a:lnTo>
                  <a:lnTo>
                    <a:pt x="118231" y="55558"/>
                  </a:lnTo>
                  <a:lnTo>
                    <a:pt x="156072" y="32140"/>
                  </a:lnTo>
                  <a:lnTo>
                    <a:pt x="197510" y="14679"/>
                  </a:lnTo>
                  <a:lnTo>
                    <a:pt x="241950" y="3768"/>
                  </a:lnTo>
                  <a:lnTo>
                    <a:pt x="288798" y="0"/>
                  </a:lnTo>
                  <a:lnTo>
                    <a:pt x="335645" y="3768"/>
                  </a:lnTo>
                  <a:lnTo>
                    <a:pt x="380085" y="14679"/>
                  </a:lnTo>
                  <a:lnTo>
                    <a:pt x="421523" y="32140"/>
                  </a:lnTo>
                  <a:lnTo>
                    <a:pt x="459364" y="55558"/>
                  </a:lnTo>
                  <a:lnTo>
                    <a:pt x="493014" y="84343"/>
                  </a:lnTo>
                  <a:lnTo>
                    <a:pt x="521878" y="117902"/>
                  </a:lnTo>
                  <a:lnTo>
                    <a:pt x="545363" y="155643"/>
                  </a:lnTo>
                  <a:lnTo>
                    <a:pt x="562874" y="196973"/>
                  </a:lnTo>
                  <a:lnTo>
                    <a:pt x="573816" y="241302"/>
                  </a:lnTo>
                  <a:lnTo>
                    <a:pt x="577596" y="288036"/>
                  </a:lnTo>
                  <a:lnTo>
                    <a:pt x="573816" y="334769"/>
                  </a:lnTo>
                  <a:lnTo>
                    <a:pt x="562874" y="379098"/>
                  </a:lnTo>
                  <a:lnTo>
                    <a:pt x="545363" y="420428"/>
                  </a:lnTo>
                  <a:lnTo>
                    <a:pt x="521878" y="458169"/>
                  </a:lnTo>
                  <a:lnTo>
                    <a:pt x="493014" y="491728"/>
                  </a:lnTo>
                  <a:lnTo>
                    <a:pt x="459364" y="520513"/>
                  </a:lnTo>
                  <a:lnTo>
                    <a:pt x="421523" y="543931"/>
                  </a:lnTo>
                  <a:lnTo>
                    <a:pt x="380085" y="561392"/>
                  </a:lnTo>
                  <a:lnTo>
                    <a:pt x="335645" y="572303"/>
                  </a:lnTo>
                  <a:lnTo>
                    <a:pt x="288798" y="576072"/>
                  </a:lnTo>
                  <a:lnTo>
                    <a:pt x="241950" y="572303"/>
                  </a:lnTo>
                  <a:lnTo>
                    <a:pt x="197510" y="561392"/>
                  </a:lnTo>
                  <a:lnTo>
                    <a:pt x="156072" y="543931"/>
                  </a:lnTo>
                  <a:lnTo>
                    <a:pt x="118231" y="520513"/>
                  </a:lnTo>
                  <a:lnTo>
                    <a:pt x="84581" y="491728"/>
                  </a:lnTo>
                  <a:lnTo>
                    <a:pt x="55717" y="458169"/>
                  </a:lnTo>
                  <a:lnTo>
                    <a:pt x="32232" y="420428"/>
                  </a:lnTo>
                  <a:lnTo>
                    <a:pt x="14721" y="379098"/>
                  </a:lnTo>
                  <a:lnTo>
                    <a:pt x="3779" y="334769"/>
                  </a:lnTo>
                  <a:lnTo>
                    <a:pt x="0" y="288036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289554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508000" y="0"/>
                  </a:moveTo>
                  <a:lnTo>
                    <a:pt x="55880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919479"/>
                  </a:lnTo>
                  <a:lnTo>
                    <a:pt x="4391" y="941230"/>
                  </a:lnTo>
                  <a:lnTo>
                    <a:pt x="16367" y="958992"/>
                  </a:lnTo>
                  <a:lnTo>
                    <a:pt x="34129" y="970968"/>
                  </a:lnTo>
                  <a:lnTo>
                    <a:pt x="55880" y="975359"/>
                  </a:lnTo>
                  <a:lnTo>
                    <a:pt x="508000" y="975359"/>
                  </a:lnTo>
                  <a:lnTo>
                    <a:pt x="529750" y="970968"/>
                  </a:lnTo>
                  <a:lnTo>
                    <a:pt x="547512" y="958992"/>
                  </a:lnTo>
                  <a:lnTo>
                    <a:pt x="559488" y="941230"/>
                  </a:lnTo>
                  <a:lnTo>
                    <a:pt x="563880" y="919479"/>
                  </a:lnTo>
                  <a:lnTo>
                    <a:pt x="563880" y="55879"/>
                  </a:lnTo>
                  <a:lnTo>
                    <a:pt x="559488" y="34129"/>
                  </a:lnTo>
                  <a:lnTo>
                    <a:pt x="547512" y="16367"/>
                  </a:lnTo>
                  <a:lnTo>
                    <a:pt x="529750" y="4391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289554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0" y="55879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508000" y="0"/>
                  </a:lnTo>
                  <a:lnTo>
                    <a:pt x="529750" y="4391"/>
                  </a:lnTo>
                  <a:lnTo>
                    <a:pt x="547512" y="16367"/>
                  </a:lnTo>
                  <a:lnTo>
                    <a:pt x="559488" y="34129"/>
                  </a:lnTo>
                  <a:lnTo>
                    <a:pt x="563880" y="55879"/>
                  </a:lnTo>
                  <a:lnTo>
                    <a:pt x="563880" y="919479"/>
                  </a:lnTo>
                  <a:lnTo>
                    <a:pt x="559488" y="941230"/>
                  </a:lnTo>
                  <a:lnTo>
                    <a:pt x="547512" y="958992"/>
                  </a:lnTo>
                  <a:lnTo>
                    <a:pt x="529750" y="970968"/>
                  </a:lnTo>
                  <a:lnTo>
                    <a:pt x="508000" y="975359"/>
                  </a:lnTo>
                  <a:lnTo>
                    <a:pt x="55880" y="975359"/>
                  </a:lnTo>
                  <a:lnTo>
                    <a:pt x="34129" y="970968"/>
                  </a:lnTo>
                  <a:lnTo>
                    <a:pt x="16367" y="958992"/>
                  </a:lnTo>
                  <a:lnTo>
                    <a:pt x="4391" y="941230"/>
                  </a:lnTo>
                  <a:lnTo>
                    <a:pt x="0" y="919479"/>
                  </a:lnTo>
                  <a:lnTo>
                    <a:pt x="0" y="55879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50336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217424" y="0"/>
                  </a:moveTo>
                  <a:lnTo>
                    <a:pt x="41655" y="0"/>
                  </a:lnTo>
                  <a:lnTo>
                    <a:pt x="25449" y="3411"/>
                  </a:lnTo>
                  <a:lnTo>
                    <a:pt x="12207" y="12715"/>
                  </a:lnTo>
                  <a:lnTo>
                    <a:pt x="3276" y="26521"/>
                  </a:lnTo>
                  <a:lnTo>
                    <a:pt x="0" y="43434"/>
                  </a:lnTo>
                  <a:lnTo>
                    <a:pt x="3276" y="60346"/>
                  </a:lnTo>
                  <a:lnTo>
                    <a:pt x="12207" y="74152"/>
                  </a:lnTo>
                  <a:lnTo>
                    <a:pt x="25449" y="83456"/>
                  </a:lnTo>
                  <a:lnTo>
                    <a:pt x="41655" y="86868"/>
                  </a:lnTo>
                  <a:lnTo>
                    <a:pt x="217424" y="86868"/>
                  </a:lnTo>
                  <a:lnTo>
                    <a:pt x="233630" y="83456"/>
                  </a:lnTo>
                  <a:lnTo>
                    <a:pt x="246872" y="74152"/>
                  </a:lnTo>
                  <a:lnTo>
                    <a:pt x="255803" y="60346"/>
                  </a:lnTo>
                  <a:lnTo>
                    <a:pt x="259079" y="43434"/>
                  </a:lnTo>
                  <a:lnTo>
                    <a:pt x="255803" y="26521"/>
                  </a:lnTo>
                  <a:lnTo>
                    <a:pt x="246872" y="12715"/>
                  </a:lnTo>
                  <a:lnTo>
                    <a:pt x="233630" y="3411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450336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41655" y="0"/>
                  </a:moveTo>
                  <a:lnTo>
                    <a:pt x="217424" y="0"/>
                  </a:lnTo>
                  <a:lnTo>
                    <a:pt x="233630" y="3411"/>
                  </a:lnTo>
                  <a:lnTo>
                    <a:pt x="246872" y="12715"/>
                  </a:lnTo>
                  <a:lnTo>
                    <a:pt x="255803" y="26521"/>
                  </a:lnTo>
                  <a:lnTo>
                    <a:pt x="259079" y="43434"/>
                  </a:lnTo>
                  <a:lnTo>
                    <a:pt x="255803" y="60346"/>
                  </a:lnTo>
                  <a:lnTo>
                    <a:pt x="246872" y="74152"/>
                  </a:lnTo>
                  <a:lnTo>
                    <a:pt x="233630" y="83456"/>
                  </a:lnTo>
                  <a:lnTo>
                    <a:pt x="217424" y="86868"/>
                  </a:lnTo>
                  <a:lnTo>
                    <a:pt x="41655" y="86868"/>
                  </a:lnTo>
                  <a:lnTo>
                    <a:pt x="25449" y="83456"/>
                  </a:lnTo>
                  <a:lnTo>
                    <a:pt x="12207" y="74152"/>
                  </a:lnTo>
                  <a:lnTo>
                    <a:pt x="3276" y="60346"/>
                  </a:lnTo>
                  <a:lnTo>
                    <a:pt x="0" y="43434"/>
                  </a:lnTo>
                  <a:lnTo>
                    <a:pt x="3276" y="26521"/>
                  </a:lnTo>
                  <a:lnTo>
                    <a:pt x="12207" y="12715"/>
                  </a:lnTo>
                  <a:lnTo>
                    <a:pt x="25449" y="3411"/>
                  </a:lnTo>
                  <a:lnTo>
                    <a:pt x="41655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5614" y="4896358"/>
              <a:ext cx="128524" cy="12852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205472" y="2542032"/>
              <a:ext cx="4257040" cy="3442970"/>
            </a:xfrm>
            <a:custGeom>
              <a:avLst/>
              <a:gdLst/>
              <a:ahLst/>
              <a:cxnLst/>
              <a:rect l="l" t="t" r="r" b="b"/>
              <a:pathLst>
                <a:path w="4257040" h="3442970">
                  <a:moveTo>
                    <a:pt x="156718" y="0"/>
                  </a:moveTo>
                  <a:lnTo>
                    <a:pt x="4099813" y="0"/>
                  </a:lnTo>
                  <a:lnTo>
                    <a:pt x="4149372" y="7983"/>
                  </a:lnTo>
                  <a:lnTo>
                    <a:pt x="4192395" y="30219"/>
                  </a:lnTo>
                  <a:lnTo>
                    <a:pt x="4226312" y="64136"/>
                  </a:lnTo>
                  <a:lnTo>
                    <a:pt x="4248548" y="107159"/>
                  </a:lnTo>
                  <a:lnTo>
                    <a:pt x="4256532" y="156717"/>
                  </a:lnTo>
                  <a:lnTo>
                    <a:pt x="4256532" y="3442716"/>
                  </a:lnTo>
                  <a:lnTo>
                    <a:pt x="0" y="3442716"/>
                  </a:ln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close/>
                </a:path>
              </a:pathLst>
            </a:custGeom>
            <a:ln w="9525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795260" y="3019044"/>
              <a:ext cx="3077210" cy="2489200"/>
            </a:xfrm>
            <a:custGeom>
              <a:avLst/>
              <a:gdLst/>
              <a:ahLst/>
              <a:cxnLst/>
              <a:rect l="l" t="t" r="r" b="b"/>
              <a:pathLst>
                <a:path w="3077209" h="2489200">
                  <a:moveTo>
                    <a:pt x="113284" y="0"/>
                  </a:moveTo>
                  <a:lnTo>
                    <a:pt x="2963672" y="0"/>
                  </a:lnTo>
                  <a:lnTo>
                    <a:pt x="3007786" y="8895"/>
                  </a:lnTo>
                  <a:lnTo>
                    <a:pt x="3043793" y="33162"/>
                  </a:lnTo>
                  <a:lnTo>
                    <a:pt x="3068060" y="69169"/>
                  </a:lnTo>
                  <a:lnTo>
                    <a:pt x="3076956" y="113283"/>
                  </a:lnTo>
                  <a:lnTo>
                    <a:pt x="3076956" y="2488691"/>
                  </a:lnTo>
                  <a:lnTo>
                    <a:pt x="0" y="2488691"/>
                  </a:lnTo>
                  <a:lnTo>
                    <a:pt x="0" y="113283"/>
                  </a:lnTo>
                  <a:lnTo>
                    <a:pt x="8895" y="69169"/>
                  </a:lnTo>
                  <a:lnTo>
                    <a:pt x="33162" y="33162"/>
                  </a:lnTo>
                  <a:lnTo>
                    <a:pt x="69169" y="8895"/>
                  </a:lnTo>
                  <a:lnTo>
                    <a:pt x="113284" y="0"/>
                  </a:lnTo>
                  <a:close/>
                </a:path>
              </a:pathLst>
            </a:custGeom>
            <a:ln w="12700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312920" y="3884676"/>
              <a:ext cx="3923665" cy="857885"/>
            </a:xfrm>
            <a:custGeom>
              <a:avLst/>
              <a:gdLst/>
              <a:ahLst/>
              <a:cxnLst/>
              <a:rect l="l" t="t" r="r" b="b"/>
              <a:pathLst>
                <a:path w="3923665" h="857885">
                  <a:moveTo>
                    <a:pt x="3923156" y="0"/>
                  </a:moveTo>
                  <a:lnTo>
                    <a:pt x="2804413" y="0"/>
                  </a:lnTo>
                  <a:lnTo>
                    <a:pt x="2804413" y="378587"/>
                  </a:lnTo>
                  <a:lnTo>
                    <a:pt x="0" y="378587"/>
                  </a:lnTo>
                </a:path>
                <a:path w="3923665" h="857885">
                  <a:moveTo>
                    <a:pt x="3923156" y="857631"/>
                  </a:moveTo>
                  <a:lnTo>
                    <a:pt x="2804413" y="857631"/>
                  </a:lnTo>
                  <a:lnTo>
                    <a:pt x="2804413" y="379475"/>
                  </a:lnTo>
                  <a:lnTo>
                    <a:pt x="0" y="379475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24016" y="4081272"/>
              <a:ext cx="789940" cy="353695"/>
            </a:xfrm>
            <a:custGeom>
              <a:avLst/>
              <a:gdLst/>
              <a:ahLst/>
              <a:cxnLst/>
              <a:rect l="l" t="t" r="r" b="b"/>
              <a:pathLst>
                <a:path w="789940" h="353695">
                  <a:moveTo>
                    <a:pt x="730504" y="0"/>
                  </a:moveTo>
                  <a:lnTo>
                    <a:pt x="58928" y="0"/>
                  </a:lnTo>
                  <a:lnTo>
                    <a:pt x="36004" y="4635"/>
                  </a:lnTo>
                  <a:lnTo>
                    <a:pt x="17272" y="17271"/>
                  </a:lnTo>
                  <a:lnTo>
                    <a:pt x="4635" y="36004"/>
                  </a:lnTo>
                  <a:lnTo>
                    <a:pt x="0" y="58927"/>
                  </a:lnTo>
                  <a:lnTo>
                    <a:pt x="0" y="294639"/>
                  </a:lnTo>
                  <a:lnTo>
                    <a:pt x="4635" y="317563"/>
                  </a:lnTo>
                  <a:lnTo>
                    <a:pt x="17272" y="336295"/>
                  </a:lnTo>
                  <a:lnTo>
                    <a:pt x="36004" y="348932"/>
                  </a:lnTo>
                  <a:lnTo>
                    <a:pt x="58928" y="353567"/>
                  </a:lnTo>
                  <a:lnTo>
                    <a:pt x="730504" y="353567"/>
                  </a:lnTo>
                  <a:lnTo>
                    <a:pt x="753427" y="348932"/>
                  </a:lnTo>
                  <a:lnTo>
                    <a:pt x="772160" y="336295"/>
                  </a:lnTo>
                  <a:lnTo>
                    <a:pt x="784796" y="317563"/>
                  </a:lnTo>
                  <a:lnTo>
                    <a:pt x="789432" y="294639"/>
                  </a:lnTo>
                  <a:lnTo>
                    <a:pt x="789432" y="58927"/>
                  </a:lnTo>
                  <a:lnTo>
                    <a:pt x="784796" y="36004"/>
                  </a:lnTo>
                  <a:lnTo>
                    <a:pt x="772160" y="17272"/>
                  </a:lnTo>
                  <a:lnTo>
                    <a:pt x="753427" y="4635"/>
                  </a:lnTo>
                  <a:lnTo>
                    <a:pt x="730504" y="0"/>
                  </a:lnTo>
                  <a:close/>
                </a:path>
              </a:pathLst>
            </a:custGeom>
            <a:solidFill>
              <a:srgbClr val="F8DC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224016" y="4081272"/>
              <a:ext cx="789940" cy="353695"/>
            </a:xfrm>
            <a:custGeom>
              <a:avLst/>
              <a:gdLst/>
              <a:ahLst/>
              <a:cxnLst/>
              <a:rect l="l" t="t" r="r" b="b"/>
              <a:pathLst>
                <a:path w="789940" h="353695">
                  <a:moveTo>
                    <a:pt x="0" y="58927"/>
                  </a:moveTo>
                  <a:lnTo>
                    <a:pt x="4635" y="36004"/>
                  </a:lnTo>
                  <a:lnTo>
                    <a:pt x="17272" y="17271"/>
                  </a:lnTo>
                  <a:lnTo>
                    <a:pt x="36004" y="4635"/>
                  </a:lnTo>
                  <a:lnTo>
                    <a:pt x="58928" y="0"/>
                  </a:lnTo>
                  <a:lnTo>
                    <a:pt x="730504" y="0"/>
                  </a:lnTo>
                  <a:lnTo>
                    <a:pt x="753427" y="4635"/>
                  </a:lnTo>
                  <a:lnTo>
                    <a:pt x="772160" y="17272"/>
                  </a:lnTo>
                  <a:lnTo>
                    <a:pt x="784796" y="36004"/>
                  </a:lnTo>
                  <a:lnTo>
                    <a:pt x="789432" y="58927"/>
                  </a:lnTo>
                  <a:lnTo>
                    <a:pt x="789432" y="294639"/>
                  </a:lnTo>
                  <a:lnTo>
                    <a:pt x="784796" y="317563"/>
                  </a:lnTo>
                  <a:lnTo>
                    <a:pt x="772160" y="336295"/>
                  </a:lnTo>
                  <a:lnTo>
                    <a:pt x="753427" y="348932"/>
                  </a:lnTo>
                  <a:lnTo>
                    <a:pt x="730504" y="353567"/>
                  </a:lnTo>
                  <a:lnTo>
                    <a:pt x="58928" y="353567"/>
                  </a:lnTo>
                  <a:lnTo>
                    <a:pt x="36004" y="348932"/>
                  </a:lnTo>
                  <a:lnTo>
                    <a:pt x="17272" y="336295"/>
                  </a:lnTo>
                  <a:lnTo>
                    <a:pt x="4635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555235" y="3459480"/>
              <a:ext cx="1522730" cy="1521460"/>
            </a:xfrm>
            <a:custGeom>
              <a:avLst/>
              <a:gdLst/>
              <a:ahLst/>
              <a:cxnLst/>
              <a:rect l="l" t="t" r="r" b="b"/>
              <a:pathLst>
                <a:path w="1522729" h="1521460">
                  <a:moveTo>
                    <a:pt x="1418971" y="0"/>
                  </a:moveTo>
                  <a:lnTo>
                    <a:pt x="103504" y="0"/>
                  </a:lnTo>
                  <a:lnTo>
                    <a:pt x="63222" y="8135"/>
                  </a:lnTo>
                  <a:lnTo>
                    <a:pt x="30321" y="30321"/>
                  </a:lnTo>
                  <a:lnTo>
                    <a:pt x="8135" y="63222"/>
                  </a:lnTo>
                  <a:lnTo>
                    <a:pt x="0" y="103505"/>
                  </a:lnTo>
                  <a:lnTo>
                    <a:pt x="0" y="1417447"/>
                  </a:lnTo>
                  <a:lnTo>
                    <a:pt x="8135" y="1457729"/>
                  </a:lnTo>
                  <a:lnTo>
                    <a:pt x="30321" y="1490630"/>
                  </a:lnTo>
                  <a:lnTo>
                    <a:pt x="63222" y="1512816"/>
                  </a:lnTo>
                  <a:lnTo>
                    <a:pt x="103504" y="1520952"/>
                  </a:lnTo>
                  <a:lnTo>
                    <a:pt x="1418971" y="1520952"/>
                  </a:lnTo>
                  <a:lnTo>
                    <a:pt x="1459253" y="1512816"/>
                  </a:lnTo>
                  <a:lnTo>
                    <a:pt x="1492154" y="1490630"/>
                  </a:lnTo>
                  <a:lnTo>
                    <a:pt x="1514340" y="1457729"/>
                  </a:lnTo>
                  <a:lnTo>
                    <a:pt x="1522476" y="1417447"/>
                  </a:lnTo>
                  <a:lnTo>
                    <a:pt x="1522476" y="103505"/>
                  </a:lnTo>
                  <a:lnTo>
                    <a:pt x="1514340" y="63222"/>
                  </a:lnTo>
                  <a:lnTo>
                    <a:pt x="1492154" y="30321"/>
                  </a:lnTo>
                  <a:lnTo>
                    <a:pt x="1459253" y="8135"/>
                  </a:lnTo>
                  <a:lnTo>
                    <a:pt x="141897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555235" y="3459480"/>
              <a:ext cx="1522730" cy="1521460"/>
            </a:xfrm>
            <a:custGeom>
              <a:avLst/>
              <a:gdLst/>
              <a:ahLst/>
              <a:cxnLst/>
              <a:rect l="l" t="t" r="r" b="b"/>
              <a:pathLst>
                <a:path w="1522729" h="1521460">
                  <a:moveTo>
                    <a:pt x="0" y="103505"/>
                  </a:moveTo>
                  <a:lnTo>
                    <a:pt x="8135" y="63222"/>
                  </a:lnTo>
                  <a:lnTo>
                    <a:pt x="30321" y="30321"/>
                  </a:lnTo>
                  <a:lnTo>
                    <a:pt x="63222" y="8135"/>
                  </a:lnTo>
                  <a:lnTo>
                    <a:pt x="103504" y="0"/>
                  </a:lnTo>
                  <a:lnTo>
                    <a:pt x="1418971" y="0"/>
                  </a:lnTo>
                  <a:lnTo>
                    <a:pt x="1459253" y="8135"/>
                  </a:lnTo>
                  <a:lnTo>
                    <a:pt x="1492154" y="30321"/>
                  </a:lnTo>
                  <a:lnTo>
                    <a:pt x="1514340" y="63222"/>
                  </a:lnTo>
                  <a:lnTo>
                    <a:pt x="1522476" y="103505"/>
                  </a:lnTo>
                  <a:lnTo>
                    <a:pt x="1522476" y="1417447"/>
                  </a:lnTo>
                  <a:lnTo>
                    <a:pt x="1514340" y="1457729"/>
                  </a:lnTo>
                  <a:lnTo>
                    <a:pt x="1492154" y="1490630"/>
                  </a:lnTo>
                  <a:lnTo>
                    <a:pt x="1459253" y="1512816"/>
                  </a:lnTo>
                  <a:lnTo>
                    <a:pt x="1418971" y="1520952"/>
                  </a:lnTo>
                  <a:lnTo>
                    <a:pt x="103504" y="1520952"/>
                  </a:lnTo>
                  <a:lnTo>
                    <a:pt x="63222" y="1512816"/>
                  </a:lnTo>
                  <a:lnTo>
                    <a:pt x="30321" y="1490630"/>
                  </a:lnTo>
                  <a:lnTo>
                    <a:pt x="8135" y="1457729"/>
                  </a:lnTo>
                  <a:lnTo>
                    <a:pt x="0" y="1417447"/>
                  </a:lnTo>
                  <a:lnTo>
                    <a:pt x="0" y="103505"/>
                  </a:lnTo>
                  <a:close/>
                </a:path>
              </a:pathLst>
            </a:custGeom>
            <a:ln w="12700">
              <a:solidFill>
                <a:srgbClr val="0085D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034534" y="3946398"/>
              <a:ext cx="562610" cy="643255"/>
            </a:xfrm>
            <a:custGeom>
              <a:avLst/>
              <a:gdLst/>
              <a:ahLst/>
              <a:cxnLst/>
              <a:rect l="l" t="t" r="r" b="b"/>
              <a:pathLst>
                <a:path w="562610" h="643254">
                  <a:moveTo>
                    <a:pt x="0" y="167639"/>
                  </a:moveTo>
                  <a:lnTo>
                    <a:pt x="0" y="643001"/>
                  </a:lnTo>
                </a:path>
                <a:path w="562610" h="643254">
                  <a:moveTo>
                    <a:pt x="562355" y="158495"/>
                  </a:moveTo>
                  <a:lnTo>
                    <a:pt x="562355" y="633857"/>
                  </a:lnTo>
                </a:path>
                <a:path w="562610" h="643254">
                  <a:moveTo>
                    <a:pt x="289560" y="0"/>
                  </a:moveTo>
                  <a:lnTo>
                    <a:pt x="289560" y="47536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997196" y="3849624"/>
              <a:ext cx="326390" cy="192405"/>
            </a:xfrm>
            <a:custGeom>
              <a:avLst/>
              <a:gdLst/>
              <a:ahLst/>
              <a:cxnLst/>
              <a:rect l="l" t="t" r="r" b="b"/>
              <a:pathLst>
                <a:path w="326389" h="192404">
                  <a:moveTo>
                    <a:pt x="326136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3"/>
                  </a:lnTo>
                  <a:lnTo>
                    <a:pt x="0" y="160019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326136" y="192024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323332" y="3849624"/>
              <a:ext cx="325120" cy="192405"/>
            </a:xfrm>
            <a:custGeom>
              <a:avLst/>
              <a:gdLst/>
              <a:ahLst/>
              <a:cxnLst/>
              <a:rect l="l" t="t" r="r" b="b"/>
              <a:pathLst>
                <a:path w="325120" h="192404">
                  <a:moveTo>
                    <a:pt x="292607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292607" y="192024"/>
                  </a:lnTo>
                  <a:lnTo>
                    <a:pt x="305055" y="189505"/>
                  </a:lnTo>
                  <a:lnTo>
                    <a:pt x="315229" y="182641"/>
                  </a:lnTo>
                  <a:lnTo>
                    <a:pt x="322093" y="172467"/>
                  </a:lnTo>
                  <a:lnTo>
                    <a:pt x="324612" y="160019"/>
                  </a:lnTo>
                  <a:lnTo>
                    <a:pt x="324612" y="32003"/>
                  </a:lnTo>
                  <a:lnTo>
                    <a:pt x="322093" y="19556"/>
                  </a:lnTo>
                  <a:lnTo>
                    <a:pt x="315229" y="9382"/>
                  </a:lnTo>
                  <a:lnTo>
                    <a:pt x="305055" y="2518"/>
                  </a:lnTo>
                  <a:lnTo>
                    <a:pt x="292607" y="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933188" y="425830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0"/>
                  </a:moveTo>
                  <a:lnTo>
                    <a:pt x="3683" y="0"/>
                  </a:lnTo>
                  <a:lnTo>
                    <a:pt x="3683" y="6350"/>
                  </a:lnTo>
                  <a:lnTo>
                    <a:pt x="0" y="6350"/>
                  </a:lnTo>
                  <a:lnTo>
                    <a:pt x="0" y="317500"/>
                  </a:lnTo>
                  <a:lnTo>
                    <a:pt x="0" y="326390"/>
                  </a:lnTo>
                  <a:lnTo>
                    <a:pt x="3810" y="326390"/>
                  </a:lnTo>
                  <a:lnTo>
                    <a:pt x="3810" y="334010"/>
                  </a:lnTo>
                  <a:lnTo>
                    <a:pt x="96012" y="334010"/>
                  </a:lnTo>
                  <a:lnTo>
                    <a:pt x="96012" y="326390"/>
                  </a:lnTo>
                  <a:lnTo>
                    <a:pt x="96012" y="317500"/>
                  </a:lnTo>
                  <a:lnTo>
                    <a:pt x="96012" y="635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029200" y="425830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6350"/>
                  </a:moveTo>
                  <a:lnTo>
                    <a:pt x="92329" y="6350"/>
                  </a:lnTo>
                  <a:lnTo>
                    <a:pt x="9232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317500"/>
                  </a:lnTo>
                  <a:lnTo>
                    <a:pt x="0" y="326390"/>
                  </a:lnTo>
                  <a:lnTo>
                    <a:pt x="0" y="334010"/>
                  </a:lnTo>
                  <a:lnTo>
                    <a:pt x="92202" y="334010"/>
                  </a:lnTo>
                  <a:lnTo>
                    <a:pt x="92202" y="326390"/>
                  </a:lnTo>
                  <a:lnTo>
                    <a:pt x="96012" y="326390"/>
                  </a:lnTo>
                  <a:lnTo>
                    <a:pt x="96012" y="317500"/>
                  </a:lnTo>
                  <a:lnTo>
                    <a:pt x="96012" y="635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227320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556" y="0"/>
                  </a:lnTo>
                  <a:lnTo>
                    <a:pt x="3556" y="762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3683" y="328930"/>
                  </a:lnTo>
                  <a:lnTo>
                    <a:pt x="3683" y="335280"/>
                  </a:lnTo>
                  <a:lnTo>
                    <a:pt x="96012" y="33528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323332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7620"/>
                  </a:moveTo>
                  <a:lnTo>
                    <a:pt x="92456" y="7620"/>
                  </a:lnTo>
                  <a:lnTo>
                    <a:pt x="92456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0" y="335280"/>
                  </a:lnTo>
                  <a:lnTo>
                    <a:pt x="92329" y="335280"/>
                  </a:lnTo>
                  <a:lnTo>
                    <a:pt x="92329" y="32893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500116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556" y="0"/>
                  </a:lnTo>
                  <a:lnTo>
                    <a:pt x="3556" y="762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3683" y="328930"/>
                  </a:lnTo>
                  <a:lnTo>
                    <a:pt x="3683" y="335280"/>
                  </a:lnTo>
                  <a:lnTo>
                    <a:pt x="96012" y="33528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596128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7620"/>
                  </a:moveTo>
                  <a:lnTo>
                    <a:pt x="92443" y="7620"/>
                  </a:lnTo>
                  <a:lnTo>
                    <a:pt x="92443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0" y="335280"/>
                  </a:lnTo>
                  <a:lnTo>
                    <a:pt x="92316" y="335280"/>
                  </a:lnTo>
                  <a:lnTo>
                    <a:pt x="92316" y="32893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019294" y="4121658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 h="0">
                  <a:moveTo>
                    <a:pt x="0" y="0"/>
                  </a:moveTo>
                  <a:lnTo>
                    <a:pt x="576833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1648" y="4474578"/>
              <a:ext cx="209192" cy="20919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355" y="3945936"/>
              <a:ext cx="208326" cy="20830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8235696" y="3528060"/>
              <a:ext cx="2169160" cy="715010"/>
            </a:xfrm>
            <a:custGeom>
              <a:avLst/>
              <a:gdLst/>
              <a:ahLst/>
              <a:cxnLst/>
              <a:rect l="l" t="t" r="r" b="b"/>
              <a:pathLst>
                <a:path w="2169159" h="715010">
                  <a:moveTo>
                    <a:pt x="32511" y="0"/>
                  </a:moveTo>
                  <a:lnTo>
                    <a:pt x="2136139" y="0"/>
                  </a:lnTo>
                  <a:lnTo>
                    <a:pt x="2148774" y="2561"/>
                  </a:lnTo>
                  <a:lnTo>
                    <a:pt x="2159111" y="9540"/>
                  </a:lnTo>
                  <a:lnTo>
                    <a:pt x="2166090" y="19877"/>
                  </a:lnTo>
                  <a:lnTo>
                    <a:pt x="2168652" y="32512"/>
                  </a:lnTo>
                  <a:lnTo>
                    <a:pt x="2168652" y="714756"/>
                  </a:lnTo>
                  <a:lnTo>
                    <a:pt x="0" y="714756"/>
                  </a:lnTo>
                  <a:lnTo>
                    <a:pt x="0" y="32512"/>
                  </a:lnTo>
                  <a:lnTo>
                    <a:pt x="2561" y="19877"/>
                  </a:lnTo>
                  <a:lnTo>
                    <a:pt x="9540" y="9540"/>
                  </a:lnTo>
                  <a:lnTo>
                    <a:pt x="19877" y="2561"/>
                  </a:lnTo>
                  <a:lnTo>
                    <a:pt x="32511" y="0"/>
                  </a:lnTo>
                  <a:close/>
                </a:path>
              </a:pathLst>
            </a:custGeom>
            <a:ln w="9525">
              <a:solidFill>
                <a:srgbClr val="6078E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8726" y="3868562"/>
              <a:ext cx="253961" cy="252294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93629" y="3868562"/>
              <a:ext cx="253961" cy="25229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7010" y="3868562"/>
              <a:ext cx="253961" cy="252294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8235696" y="4384548"/>
              <a:ext cx="2169160" cy="715010"/>
            </a:xfrm>
            <a:custGeom>
              <a:avLst/>
              <a:gdLst/>
              <a:ahLst/>
              <a:cxnLst/>
              <a:rect l="l" t="t" r="r" b="b"/>
              <a:pathLst>
                <a:path w="2169159" h="715010">
                  <a:moveTo>
                    <a:pt x="32511" y="0"/>
                  </a:moveTo>
                  <a:lnTo>
                    <a:pt x="2136139" y="0"/>
                  </a:lnTo>
                  <a:lnTo>
                    <a:pt x="2148774" y="2561"/>
                  </a:lnTo>
                  <a:lnTo>
                    <a:pt x="2159111" y="9540"/>
                  </a:lnTo>
                  <a:lnTo>
                    <a:pt x="2166090" y="19877"/>
                  </a:lnTo>
                  <a:lnTo>
                    <a:pt x="2168652" y="32512"/>
                  </a:lnTo>
                  <a:lnTo>
                    <a:pt x="2168652" y="714756"/>
                  </a:lnTo>
                  <a:lnTo>
                    <a:pt x="0" y="714756"/>
                  </a:lnTo>
                  <a:lnTo>
                    <a:pt x="0" y="32512"/>
                  </a:lnTo>
                  <a:lnTo>
                    <a:pt x="2561" y="19877"/>
                  </a:lnTo>
                  <a:lnTo>
                    <a:pt x="9540" y="9540"/>
                  </a:lnTo>
                  <a:lnTo>
                    <a:pt x="19877" y="2561"/>
                  </a:lnTo>
                  <a:lnTo>
                    <a:pt x="32511" y="0"/>
                  </a:lnTo>
                  <a:close/>
                </a:path>
              </a:pathLst>
            </a:custGeom>
            <a:ln w="9525">
              <a:solidFill>
                <a:srgbClr val="6078E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r" marR="1158875">
              <a:lnSpc>
                <a:spcPct val="100000"/>
              </a:lnSpc>
              <a:spcBef>
                <a:spcPts val="105"/>
              </a:spcBef>
            </a:pPr>
            <a:r>
              <a:rPr dirty="0" spc="-110"/>
              <a:t>US-</a:t>
            </a:r>
            <a:r>
              <a:rPr dirty="0"/>
              <a:t>Central-</a:t>
            </a:r>
            <a:r>
              <a:rPr dirty="0" spc="-25"/>
              <a:t>1a</a:t>
            </a:r>
          </a:p>
          <a:p>
            <a:pPr>
              <a:lnSpc>
                <a:spcPct val="100000"/>
              </a:lnSpc>
              <a:spcBef>
                <a:spcPts val="260"/>
              </a:spcBef>
            </a:pPr>
          </a:p>
          <a:p>
            <a:pPr algn="r" marR="1166495">
              <a:lnSpc>
                <a:spcPct val="100000"/>
              </a:lnSpc>
            </a:pPr>
            <a:r>
              <a:rPr dirty="0" sz="1200" spc="-10">
                <a:solidFill>
                  <a:srgbClr val="54BE5B"/>
                </a:solidFill>
              </a:rPr>
              <a:t>Firewall</a:t>
            </a:r>
            <a:endParaRPr sz="1200"/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200"/>
          </a:p>
          <a:p>
            <a:pPr algn="ctr" marL="3597275">
              <a:lnSpc>
                <a:spcPct val="100000"/>
              </a:lnSpc>
            </a:pPr>
            <a:r>
              <a:rPr dirty="0" sz="1200">
                <a:solidFill>
                  <a:srgbClr val="6078E9"/>
                </a:solidFill>
              </a:rPr>
              <a:t>Instance</a:t>
            </a:r>
            <a:r>
              <a:rPr dirty="0" sz="1200" spc="55">
                <a:solidFill>
                  <a:srgbClr val="6078E9"/>
                </a:solidFill>
              </a:rPr>
              <a:t> </a:t>
            </a:r>
            <a:r>
              <a:rPr dirty="0" sz="1200">
                <a:solidFill>
                  <a:srgbClr val="6078E9"/>
                </a:solidFill>
              </a:rPr>
              <a:t>group</a:t>
            </a:r>
            <a:r>
              <a:rPr dirty="0" sz="1200" spc="60">
                <a:solidFill>
                  <a:srgbClr val="6078E9"/>
                </a:solidFill>
              </a:rPr>
              <a:t> </a:t>
            </a:r>
            <a:r>
              <a:rPr dirty="0" sz="1200" spc="-25">
                <a:solidFill>
                  <a:srgbClr val="6078E9"/>
                </a:solidFill>
              </a:rPr>
              <a:t>01</a:t>
            </a:r>
            <a:endParaRPr sz="1200"/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200"/>
          </a:p>
          <a:p>
            <a:pPr algn="ctr" marL="1701800" marR="2749550">
              <a:lnSpc>
                <a:spcPct val="100000"/>
              </a:lnSpc>
            </a:pPr>
            <a:r>
              <a:rPr dirty="0" sz="1200" spc="-10">
                <a:solidFill>
                  <a:srgbClr val="000000"/>
                </a:solidFill>
              </a:rPr>
              <a:t>Health Check</a:t>
            </a:r>
            <a:endParaRPr sz="1200"/>
          </a:p>
          <a:p>
            <a:pPr algn="ctr" marL="3658235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solidFill>
                  <a:srgbClr val="6078E9"/>
                </a:solidFill>
              </a:rPr>
              <a:t>Instance</a:t>
            </a:r>
            <a:r>
              <a:rPr dirty="0" sz="1200" spc="55">
                <a:solidFill>
                  <a:srgbClr val="6078E9"/>
                </a:solidFill>
              </a:rPr>
              <a:t> </a:t>
            </a:r>
            <a:r>
              <a:rPr dirty="0" sz="1200">
                <a:solidFill>
                  <a:srgbClr val="6078E9"/>
                </a:solidFill>
              </a:rPr>
              <a:t>group</a:t>
            </a:r>
            <a:r>
              <a:rPr dirty="0" sz="1200" spc="60">
                <a:solidFill>
                  <a:srgbClr val="6078E9"/>
                </a:solidFill>
              </a:rPr>
              <a:t> </a:t>
            </a:r>
            <a:r>
              <a:rPr dirty="0" sz="1200" spc="-25">
                <a:solidFill>
                  <a:srgbClr val="6078E9"/>
                </a:solidFill>
              </a:rPr>
              <a:t>02</a:t>
            </a:r>
            <a:endParaRPr sz="1200"/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1000">
                <a:solidFill>
                  <a:srgbClr val="000000"/>
                </a:solidFill>
              </a:rPr>
              <a:t>Cloud</a:t>
            </a:r>
            <a:r>
              <a:rPr dirty="0" sz="1000" spc="-30">
                <a:solidFill>
                  <a:srgbClr val="000000"/>
                </a:solidFill>
              </a:rPr>
              <a:t> </a:t>
            </a:r>
            <a:r>
              <a:rPr dirty="0" sz="1000">
                <a:solidFill>
                  <a:srgbClr val="000000"/>
                </a:solidFill>
              </a:rPr>
              <a:t>Load</a:t>
            </a:r>
            <a:r>
              <a:rPr dirty="0" sz="1000" spc="-25">
                <a:solidFill>
                  <a:srgbClr val="000000"/>
                </a:solidFill>
              </a:rPr>
              <a:t> </a:t>
            </a:r>
            <a:r>
              <a:rPr dirty="0" sz="1000" spc="-10">
                <a:solidFill>
                  <a:srgbClr val="000000"/>
                </a:solidFill>
              </a:rPr>
              <a:t>Balancing</a:t>
            </a:r>
            <a:endParaRPr sz="1000"/>
          </a:p>
        </p:txBody>
      </p:sp>
      <p:grpSp>
        <p:nvGrpSpPr>
          <p:cNvPr id="53" name="object 53" descr=""/>
          <p:cNvGrpSpPr/>
          <p:nvPr/>
        </p:nvGrpSpPr>
        <p:grpSpPr>
          <a:xfrm>
            <a:off x="8837014" y="4720648"/>
            <a:ext cx="1002665" cy="254000"/>
            <a:chOff x="8837014" y="4720648"/>
            <a:chExt cx="1002665" cy="254000"/>
          </a:xfrm>
        </p:grpSpPr>
        <p:pic>
          <p:nvPicPr>
            <p:cNvPr id="54" name="object 5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7014" y="4720648"/>
              <a:ext cx="253961" cy="25350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1754" y="4720648"/>
              <a:ext cx="252750" cy="25350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5298" y="4720648"/>
              <a:ext cx="253961" cy="253502"/>
            </a:xfrm>
            <a:prstGeom prst="rect">
              <a:avLst/>
            </a:prstGeom>
          </p:spPr>
        </p:pic>
      </p:grpSp>
      <p:sp>
        <p:nvSpPr>
          <p:cNvPr id="57" name="object 5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669395" cy="5175885"/>
            <a:chOff x="522605" y="972311"/>
            <a:chExt cx="1166939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951" y="3204972"/>
              <a:ext cx="8385048" cy="220624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634483" y="3906011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5348" y="605027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4"/>
                  </a:lnTo>
                  <a:lnTo>
                    <a:pt x="7037832" y="62483"/>
                  </a:lnTo>
                  <a:lnTo>
                    <a:pt x="7032926" y="38147"/>
                  </a:lnTo>
                  <a:lnTo>
                    <a:pt x="7019544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055364" y="3906011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4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739" y="4102845"/>
              <a:ext cx="247621" cy="21615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951" y="2500883"/>
              <a:ext cx="8385048" cy="220624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634483" y="3201923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5348" y="605027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4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4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055364" y="3201923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739" y="3398757"/>
              <a:ext cx="247621" cy="21615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951" y="1092707"/>
              <a:ext cx="8385048" cy="220624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34483" y="1793747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5">
                  <a:moveTo>
                    <a:pt x="697534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5348" y="605027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3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4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55364" y="1793747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5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739" y="1989173"/>
              <a:ext cx="247621" cy="21744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951" y="1796795"/>
              <a:ext cx="8385048" cy="220624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634483" y="2497836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5">
                  <a:moveTo>
                    <a:pt x="697534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5348" y="605027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3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4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055364" y="2497836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5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739" y="2694669"/>
              <a:ext cx="247621" cy="21615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951" y="3909098"/>
              <a:ext cx="8385048" cy="220624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34483" y="4610100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5348" y="605027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4"/>
                  </a:lnTo>
                  <a:lnTo>
                    <a:pt x="7037832" y="62483"/>
                  </a:lnTo>
                  <a:lnTo>
                    <a:pt x="7032926" y="38147"/>
                  </a:lnTo>
                  <a:lnTo>
                    <a:pt x="7019544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9879330" y="250393"/>
            <a:ext cx="17132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Summary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used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Load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Balancing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912867" y="1869186"/>
            <a:ext cx="6573520" cy="324866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796925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load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balancer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distributes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dirty="0" sz="14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across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instances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5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your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applications.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spreading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load,</a:t>
            </a:r>
            <a:r>
              <a:rPr dirty="0" sz="14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load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balancing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reduces</a:t>
            </a:r>
            <a:r>
              <a:rPr dirty="0" sz="14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 risk</a:t>
            </a:r>
            <a:r>
              <a:rPr dirty="0" sz="14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8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applications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experience</a:t>
            </a:r>
            <a:r>
              <a:rPr dirty="0" sz="1400" spc="1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issues.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2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Layer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4</a:t>
            </a:r>
            <a:r>
              <a:rPr dirty="0" sz="1400" spc="-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Layer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7</a:t>
            </a:r>
            <a:r>
              <a:rPr dirty="0" sz="14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load</a:t>
            </a:r>
            <a:r>
              <a:rPr dirty="0" sz="1400" spc="-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balancing.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Internal</a:t>
            </a:r>
            <a:r>
              <a:rPr dirty="0" sz="1400" spc="204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18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Internet-facing</a:t>
            </a:r>
            <a:r>
              <a:rPr dirty="0" sz="1400" spc="1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load</a:t>
            </a:r>
            <a:r>
              <a:rPr dirty="0" sz="1400" spc="18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balancer.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3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Health</a:t>
            </a:r>
            <a:r>
              <a:rPr dirty="0" sz="14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checks</a:t>
            </a:r>
            <a:r>
              <a:rPr dirty="0" sz="14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80">
                <a:solidFill>
                  <a:srgbClr val="3E3E3E"/>
                </a:solidFill>
                <a:latin typeface="Microsoft Sans Serif"/>
                <a:cs typeface="Microsoft Sans Serif"/>
              </a:rPr>
              <a:t>offer</a:t>
            </a:r>
            <a:r>
              <a:rPr dirty="0" sz="14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check</a:t>
            </a:r>
            <a:r>
              <a:rPr dirty="0" sz="14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14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our</a:t>
            </a:r>
            <a:r>
              <a:rPr dirty="0" sz="14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14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if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it’s</a:t>
            </a:r>
            <a:r>
              <a:rPr dirty="0" sz="14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up</a:t>
            </a:r>
            <a:r>
              <a:rPr dirty="0" sz="14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running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25">
                <a:solidFill>
                  <a:srgbClr val="3E3E3E"/>
                </a:solidFill>
                <a:latin typeface="Microsoft Sans Serif"/>
                <a:cs typeface="Microsoft Sans Serif"/>
              </a:rPr>
              <a:t>our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group.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055364" y="4610100"/>
            <a:ext cx="622300" cy="605155"/>
            <a:chOff x="4055364" y="4610100"/>
            <a:chExt cx="622300" cy="605155"/>
          </a:xfrm>
        </p:grpSpPr>
        <p:sp>
          <p:nvSpPr>
            <p:cNvPr id="27" name="object 27" descr=""/>
            <p:cNvSpPr/>
            <p:nvPr/>
          </p:nvSpPr>
          <p:spPr>
            <a:xfrm>
              <a:off x="4055364" y="4610100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4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739" y="4806933"/>
              <a:ext cx="247621" cy="216157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7635" y="2802635"/>
            <a:ext cx="7856220" cy="626745"/>
          </a:xfrm>
          <a:prstGeom prst="rect">
            <a:avLst/>
          </a:prstGeom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>
                <a:solidFill>
                  <a:srgbClr val="252525"/>
                </a:solidFill>
                <a:latin typeface="Microsoft Sans Serif"/>
                <a:cs typeface="Microsoft Sans Serif"/>
              </a:rPr>
              <a:t>Simple</a:t>
            </a:r>
            <a:r>
              <a:rPr dirty="0" sz="4400" spc="-185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75">
                <a:solidFill>
                  <a:srgbClr val="252525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4400" spc="-165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105">
                <a:solidFill>
                  <a:srgbClr val="252525"/>
                </a:solidFill>
                <a:latin typeface="Microsoft Sans Serif"/>
                <a:cs typeface="Microsoft Sans Serif"/>
              </a:rPr>
              <a:t>deployment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79515" y="3429000"/>
            <a:ext cx="643890" cy="603885"/>
          </a:xfrm>
          <a:prstGeom prst="rect">
            <a:avLst/>
          </a:prstGeom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4750"/>
              </a:lnSpc>
            </a:pPr>
            <a:r>
              <a:rPr dirty="0" sz="4400" spc="-25">
                <a:solidFill>
                  <a:srgbClr val="252525"/>
                </a:solidFill>
                <a:latin typeface="Microsoft Sans Serif"/>
                <a:cs typeface="Microsoft Sans Serif"/>
              </a:rPr>
              <a:t>01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710056"/>
            <a:ext cx="11669395" cy="5438140"/>
            <a:chOff x="522605" y="710056"/>
            <a:chExt cx="11669395" cy="5438140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713231"/>
              <a:ext cx="11139805" cy="5431790"/>
            </a:xfrm>
            <a:custGeom>
              <a:avLst/>
              <a:gdLst/>
              <a:ahLst/>
              <a:cxnLst/>
              <a:rect l="l" t="t" r="r" b="b"/>
              <a:pathLst>
                <a:path w="11139805" h="5431790">
                  <a:moveTo>
                    <a:pt x="0" y="5431535"/>
                  </a:moveTo>
                  <a:lnTo>
                    <a:pt x="11139297" y="5431535"/>
                  </a:lnTo>
                </a:path>
                <a:path w="11139805" h="543179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951" y="2823971"/>
              <a:ext cx="8385048" cy="220624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634483" y="3525011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5348" y="605027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4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4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055364" y="3525011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739" y="3720437"/>
              <a:ext cx="247621" cy="21744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951" y="2119884"/>
              <a:ext cx="8385048" cy="220624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634483" y="2820924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5348" y="605027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3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4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055364" y="2820924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739" y="3016349"/>
              <a:ext cx="247621" cy="21744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6951" y="711707"/>
              <a:ext cx="8385048" cy="220484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34483" y="1412875"/>
              <a:ext cx="7038340" cy="603885"/>
            </a:xfrm>
            <a:custGeom>
              <a:avLst/>
              <a:gdLst/>
              <a:ahLst/>
              <a:cxnLst/>
              <a:rect l="l" t="t" r="r" b="b"/>
              <a:pathLst>
                <a:path w="7038340" h="603885">
                  <a:moveTo>
                    <a:pt x="6975475" y="0"/>
                  </a:moveTo>
                  <a:lnTo>
                    <a:pt x="0" y="0"/>
                  </a:lnTo>
                  <a:lnTo>
                    <a:pt x="0" y="603376"/>
                  </a:lnTo>
                  <a:lnTo>
                    <a:pt x="6975475" y="603376"/>
                  </a:lnTo>
                  <a:lnTo>
                    <a:pt x="6999737" y="598473"/>
                  </a:lnTo>
                  <a:lnTo>
                    <a:pt x="7019559" y="585104"/>
                  </a:lnTo>
                  <a:lnTo>
                    <a:pt x="7032928" y="565282"/>
                  </a:lnTo>
                  <a:lnTo>
                    <a:pt x="7037832" y="541020"/>
                  </a:lnTo>
                  <a:lnTo>
                    <a:pt x="7037832" y="62357"/>
                  </a:lnTo>
                  <a:lnTo>
                    <a:pt x="7032928" y="38094"/>
                  </a:lnTo>
                  <a:lnTo>
                    <a:pt x="7019559" y="18272"/>
                  </a:lnTo>
                  <a:lnTo>
                    <a:pt x="6999737" y="4903"/>
                  </a:lnTo>
                  <a:lnTo>
                    <a:pt x="6975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9879330" y="250393"/>
            <a:ext cx="17132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Summary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used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Load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Balancing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12867" y="1583563"/>
            <a:ext cx="22548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solidFill>
                  <a:srgbClr val="3E3E3E"/>
                </a:solidFill>
                <a:latin typeface="Microsoft Sans Serif"/>
                <a:cs typeface="Microsoft Sans Serif"/>
              </a:rPr>
              <a:t>Auto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scaling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group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806952" y="1412747"/>
            <a:ext cx="8385175" cy="2207895"/>
            <a:chOff x="3806952" y="1412747"/>
            <a:chExt cx="8385175" cy="2207895"/>
          </a:xfrm>
        </p:grpSpPr>
        <p:sp>
          <p:nvSpPr>
            <p:cNvPr id="18" name="object 18" descr=""/>
            <p:cNvSpPr/>
            <p:nvPr/>
          </p:nvSpPr>
          <p:spPr>
            <a:xfrm>
              <a:off x="4055364" y="1412747"/>
              <a:ext cx="622300" cy="603885"/>
            </a:xfrm>
            <a:custGeom>
              <a:avLst/>
              <a:gdLst/>
              <a:ahLst/>
              <a:cxnLst/>
              <a:rect l="l" t="t" r="r" b="b"/>
              <a:pathLst>
                <a:path w="622300" h="603885">
                  <a:moveTo>
                    <a:pt x="564514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3"/>
                  </a:lnTo>
                  <a:lnTo>
                    <a:pt x="564514" y="603503"/>
                  </a:lnTo>
                  <a:lnTo>
                    <a:pt x="586805" y="599001"/>
                  </a:lnTo>
                  <a:lnTo>
                    <a:pt x="605012" y="586724"/>
                  </a:lnTo>
                  <a:lnTo>
                    <a:pt x="617289" y="568517"/>
                  </a:lnTo>
                  <a:lnTo>
                    <a:pt x="621791" y="546226"/>
                  </a:lnTo>
                  <a:lnTo>
                    <a:pt x="621791" y="57276"/>
                  </a:lnTo>
                  <a:lnTo>
                    <a:pt x="617289" y="34986"/>
                  </a:lnTo>
                  <a:lnTo>
                    <a:pt x="605012" y="16779"/>
                  </a:lnTo>
                  <a:lnTo>
                    <a:pt x="586805" y="4502"/>
                  </a:lnTo>
                  <a:lnTo>
                    <a:pt x="564514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8739" y="1608173"/>
              <a:ext cx="247621" cy="21744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6952" y="1415795"/>
              <a:ext cx="8385048" cy="2204847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634484" y="2116962"/>
              <a:ext cx="7038340" cy="603885"/>
            </a:xfrm>
            <a:custGeom>
              <a:avLst/>
              <a:gdLst/>
              <a:ahLst/>
              <a:cxnLst/>
              <a:rect l="l" t="t" r="r" b="b"/>
              <a:pathLst>
                <a:path w="7038340" h="603885">
                  <a:moveTo>
                    <a:pt x="6975475" y="0"/>
                  </a:moveTo>
                  <a:lnTo>
                    <a:pt x="0" y="0"/>
                  </a:lnTo>
                  <a:lnTo>
                    <a:pt x="0" y="603376"/>
                  </a:lnTo>
                  <a:lnTo>
                    <a:pt x="6975475" y="603376"/>
                  </a:lnTo>
                  <a:lnTo>
                    <a:pt x="6999737" y="598473"/>
                  </a:lnTo>
                  <a:lnTo>
                    <a:pt x="7019559" y="585104"/>
                  </a:lnTo>
                  <a:lnTo>
                    <a:pt x="7032928" y="565282"/>
                  </a:lnTo>
                  <a:lnTo>
                    <a:pt x="7037832" y="541020"/>
                  </a:lnTo>
                  <a:lnTo>
                    <a:pt x="7037832" y="62357"/>
                  </a:lnTo>
                  <a:lnTo>
                    <a:pt x="7032928" y="38094"/>
                  </a:lnTo>
                  <a:lnTo>
                    <a:pt x="7019559" y="18272"/>
                  </a:lnTo>
                  <a:lnTo>
                    <a:pt x="6999737" y="4903"/>
                  </a:lnTo>
                  <a:lnTo>
                    <a:pt x="6975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4912867" y="2287905"/>
            <a:ext cx="2086610" cy="1648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5">
                <a:solidFill>
                  <a:srgbClr val="3E3E3E"/>
                </a:solidFill>
                <a:latin typeface="Microsoft Sans Serif"/>
                <a:cs typeface="Microsoft Sans Serif"/>
              </a:rPr>
              <a:t>About</a:t>
            </a:r>
            <a:r>
              <a:rPr dirty="0" sz="14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load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balancer</a:t>
            </a:r>
            <a:endParaRPr sz="1400">
              <a:latin typeface="Microsoft Sans Serif"/>
              <a:cs typeface="Microsoft Sans Serif"/>
            </a:endParaRPr>
          </a:p>
          <a:p>
            <a:pPr marL="12700" marR="5080">
              <a:lnSpc>
                <a:spcPct val="330100"/>
              </a:lnSpc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Achieve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high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availability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Achieve</a:t>
            </a:r>
            <a:r>
              <a:rPr dirty="0" sz="1400" spc="-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easy</a:t>
            </a:r>
            <a:r>
              <a:rPr dirty="0" sz="1400" spc="-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35">
                <a:solidFill>
                  <a:srgbClr val="3E3E3E"/>
                </a:solidFill>
                <a:latin typeface="Microsoft Sans Serif"/>
                <a:cs typeface="Microsoft Sans Serif"/>
              </a:rPr>
              <a:t>deployment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055364" y="2116835"/>
            <a:ext cx="622300" cy="603885"/>
            <a:chOff x="4055364" y="2116835"/>
            <a:chExt cx="622300" cy="603885"/>
          </a:xfrm>
        </p:grpSpPr>
        <p:sp>
          <p:nvSpPr>
            <p:cNvPr id="24" name="object 24" descr=""/>
            <p:cNvSpPr/>
            <p:nvPr/>
          </p:nvSpPr>
          <p:spPr>
            <a:xfrm>
              <a:off x="4055364" y="2116835"/>
              <a:ext cx="622300" cy="603885"/>
            </a:xfrm>
            <a:custGeom>
              <a:avLst/>
              <a:gdLst/>
              <a:ahLst/>
              <a:cxnLst/>
              <a:rect l="l" t="t" r="r" b="b"/>
              <a:pathLst>
                <a:path w="622300" h="603885">
                  <a:moveTo>
                    <a:pt x="564514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3"/>
                  </a:lnTo>
                  <a:lnTo>
                    <a:pt x="564514" y="603503"/>
                  </a:lnTo>
                  <a:lnTo>
                    <a:pt x="586805" y="599001"/>
                  </a:lnTo>
                  <a:lnTo>
                    <a:pt x="605012" y="586724"/>
                  </a:lnTo>
                  <a:lnTo>
                    <a:pt x="617289" y="568517"/>
                  </a:lnTo>
                  <a:lnTo>
                    <a:pt x="621791" y="546226"/>
                  </a:lnTo>
                  <a:lnTo>
                    <a:pt x="621791" y="57276"/>
                  </a:lnTo>
                  <a:lnTo>
                    <a:pt x="617289" y="34986"/>
                  </a:lnTo>
                  <a:lnTo>
                    <a:pt x="605012" y="16779"/>
                  </a:lnTo>
                  <a:lnTo>
                    <a:pt x="586805" y="4502"/>
                  </a:lnTo>
                  <a:lnTo>
                    <a:pt x="564514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8739" y="2312261"/>
              <a:ext cx="247621" cy="217446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655570" y="1564894"/>
            <a:ext cx="117792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 b="1">
                <a:solidFill>
                  <a:srgbClr val="252525"/>
                </a:solidFill>
                <a:latin typeface="Arial"/>
                <a:cs typeface="Arial"/>
              </a:rPr>
              <a:t>Previously</a:t>
            </a:r>
          </a:p>
        </p:txBody>
      </p:sp>
      <p:sp>
        <p:nvSpPr>
          <p:cNvPr id="27" name="object 27" descr=""/>
          <p:cNvSpPr txBox="1"/>
          <p:nvPr/>
        </p:nvSpPr>
        <p:spPr>
          <a:xfrm>
            <a:off x="2825623" y="4838192"/>
            <a:ext cx="1006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252525"/>
                </a:solidFill>
                <a:latin typeface="Arial"/>
                <a:cs typeface="Arial"/>
              </a:rPr>
              <a:t>Use</a:t>
            </a:r>
            <a:r>
              <a:rPr dirty="0" sz="1800" spc="-8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252525"/>
                </a:solidFill>
                <a:latin typeface="Arial"/>
                <a:cs typeface="Arial"/>
              </a:rPr>
              <a:t>Case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806952" y="3983774"/>
            <a:ext cx="8385175" cy="2206625"/>
            <a:chOff x="3806952" y="3983774"/>
            <a:chExt cx="8385175" cy="2206625"/>
          </a:xfrm>
        </p:grpSpPr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6952" y="3983774"/>
              <a:ext cx="8385048" cy="2206244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634484" y="4684776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975348" y="605028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4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4" y="18288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4912867" y="4856734"/>
            <a:ext cx="57467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Let</a:t>
            </a:r>
            <a:r>
              <a:rPr dirty="0" sz="1400" spc="6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us</a:t>
            </a:r>
            <a:r>
              <a:rPr dirty="0" sz="1400" spc="6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deploy</a:t>
            </a:r>
            <a:r>
              <a:rPr dirty="0" sz="1400" spc="4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3D3D3D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6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simple</a:t>
            </a:r>
            <a:r>
              <a:rPr dirty="0" sz="1400" spc="2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on</a:t>
            </a:r>
            <a:r>
              <a:rPr dirty="0" sz="1400" spc="6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25">
                <a:solidFill>
                  <a:srgbClr val="3D3D3D"/>
                </a:solidFill>
                <a:latin typeface="Microsoft Sans Serif"/>
                <a:cs typeface="Microsoft Sans Serif"/>
              </a:rPr>
              <a:t>GCP</a:t>
            </a:r>
            <a:r>
              <a:rPr dirty="0" sz="1400" spc="3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5">
                <a:solidFill>
                  <a:srgbClr val="3D3D3D"/>
                </a:solidFill>
                <a:latin typeface="Microsoft Sans Serif"/>
                <a:cs typeface="Microsoft Sans Serif"/>
              </a:rPr>
              <a:t>with</a:t>
            </a:r>
            <a:r>
              <a:rPr dirty="0" sz="1400" spc="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minimum</a:t>
            </a:r>
            <a:r>
              <a:rPr dirty="0" sz="1400" spc="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best</a:t>
            </a:r>
            <a:r>
              <a:rPr dirty="0" sz="1400" spc="6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practices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4055364" y="4684776"/>
            <a:ext cx="622300" cy="605155"/>
            <a:chOff x="4055364" y="4684776"/>
            <a:chExt cx="622300" cy="605155"/>
          </a:xfrm>
        </p:grpSpPr>
        <p:sp>
          <p:nvSpPr>
            <p:cNvPr id="33" name="object 33" descr=""/>
            <p:cNvSpPr/>
            <p:nvPr/>
          </p:nvSpPr>
          <p:spPr>
            <a:xfrm>
              <a:off x="4055364" y="4684776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4388" y="605028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4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8739" y="4881609"/>
              <a:ext cx="247621" cy="216157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710056"/>
            <a:ext cx="11669395" cy="5460365"/>
            <a:chOff x="522605" y="710056"/>
            <a:chExt cx="11669395" cy="546036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713231"/>
              <a:ext cx="11139805" cy="5431790"/>
            </a:xfrm>
            <a:custGeom>
              <a:avLst/>
              <a:gdLst/>
              <a:ahLst/>
              <a:cxnLst/>
              <a:rect l="l" t="t" r="r" b="b"/>
              <a:pathLst>
                <a:path w="11139805" h="5431790">
                  <a:moveTo>
                    <a:pt x="0" y="5431535"/>
                  </a:moveTo>
                  <a:lnTo>
                    <a:pt x="11139297" y="5431535"/>
                  </a:lnTo>
                </a:path>
                <a:path w="11139805" h="543179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9332" y="3965397"/>
              <a:ext cx="8392667" cy="220484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626864" y="4666615"/>
              <a:ext cx="7038340" cy="603885"/>
            </a:xfrm>
            <a:custGeom>
              <a:avLst/>
              <a:gdLst/>
              <a:ahLst/>
              <a:cxnLst/>
              <a:rect l="l" t="t" r="r" b="b"/>
              <a:pathLst>
                <a:path w="7038340" h="603885">
                  <a:moveTo>
                    <a:pt x="6975475" y="0"/>
                  </a:moveTo>
                  <a:lnTo>
                    <a:pt x="0" y="0"/>
                  </a:lnTo>
                  <a:lnTo>
                    <a:pt x="0" y="603377"/>
                  </a:lnTo>
                  <a:lnTo>
                    <a:pt x="6975475" y="603377"/>
                  </a:lnTo>
                  <a:lnTo>
                    <a:pt x="6999737" y="598473"/>
                  </a:lnTo>
                  <a:lnTo>
                    <a:pt x="7019559" y="585104"/>
                  </a:lnTo>
                  <a:lnTo>
                    <a:pt x="7032928" y="565282"/>
                  </a:lnTo>
                  <a:lnTo>
                    <a:pt x="7037832" y="541020"/>
                  </a:lnTo>
                  <a:lnTo>
                    <a:pt x="7037832" y="62357"/>
                  </a:lnTo>
                  <a:lnTo>
                    <a:pt x="7032928" y="38094"/>
                  </a:lnTo>
                  <a:lnTo>
                    <a:pt x="7019559" y="18272"/>
                  </a:lnTo>
                  <a:lnTo>
                    <a:pt x="6999737" y="4903"/>
                  </a:lnTo>
                  <a:lnTo>
                    <a:pt x="6975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003030" y="293369"/>
            <a:ext cx="25800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Application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GCP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With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Minimum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Best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Practices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05883" y="4838191"/>
            <a:ext cx="27260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Do</a:t>
            </a:r>
            <a:r>
              <a:rPr dirty="0" sz="1400" spc="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we</a:t>
            </a:r>
            <a:r>
              <a:rPr dirty="0" sz="1400" spc="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have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an</a:t>
            </a:r>
            <a:r>
              <a:rPr dirty="0" sz="1400" spc="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automation</a:t>
            </a:r>
            <a:r>
              <a:rPr dirty="0" sz="1400" spc="-3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D3D3D"/>
                </a:solidFill>
                <a:latin typeface="Microsoft Sans Serif"/>
                <a:cs typeface="Microsoft Sans Serif"/>
              </a:rPr>
              <a:t>for</a:t>
            </a:r>
            <a:r>
              <a:rPr dirty="0" sz="1400" spc="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5">
                <a:solidFill>
                  <a:srgbClr val="3D3D3D"/>
                </a:solidFill>
                <a:latin typeface="Microsoft Sans Serif"/>
                <a:cs typeface="Microsoft Sans Serif"/>
              </a:rPr>
              <a:t>it</a:t>
            </a:r>
            <a:r>
              <a:rPr dirty="0" sz="1400" spc="-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3D3D3D"/>
                </a:solidFill>
                <a:latin typeface="Microsoft Sans Serif"/>
                <a:cs typeface="Microsoft Sans Serif"/>
              </a:rPr>
              <a:t>?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96284" y="646176"/>
            <a:ext cx="8395970" cy="4624070"/>
            <a:chOff x="3796284" y="646176"/>
            <a:chExt cx="8395970" cy="4624070"/>
          </a:xfrm>
        </p:grpSpPr>
        <p:sp>
          <p:nvSpPr>
            <p:cNvPr id="10" name="object 10" descr=""/>
            <p:cNvSpPr/>
            <p:nvPr/>
          </p:nvSpPr>
          <p:spPr>
            <a:xfrm>
              <a:off x="4047744" y="4666487"/>
              <a:ext cx="623570" cy="603885"/>
            </a:xfrm>
            <a:custGeom>
              <a:avLst/>
              <a:gdLst/>
              <a:ahLst/>
              <a:cxnLst/>
              <a:rect l="l" t="t" r="r" b="b"/>
              <a:pathLst>
                <a:path w="623570" h="603885">
                  <a:moveTo>
                    <a:pt x="566038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4"/>
                  </a:lnTo>
                  <a:lnTo>
                    <a:pt x="566038" y="603504"/>
                  </a:lnTo>
                  <a:lnTo>
                    <a:pt x="588329" y="599001"/>
                  </a:lnTo>
                  <a:lnTo>
                    <a:pt x="606536" y="586724"/>
                  </a:lnTo>
                  <a:lnTo>
                    <a:pt x="618813" y="568517"/>
                  </a:lnTo>
                  <a:lnTo>
                    <a:pt x="623315" y="546226"/>
                  </a:lnTo>
                  <a:lnTo>
                    <a:pt x="623315" y="57276"/>
                  </a:lnTo>
                  <a:lnTo>
                    <a:pt x="618813" y="34986"/>
                  </a:lnTo>
                  <a:lnTo>
                    <a:pt x="606536" y="16779"/>
                  </a:lnTo>
                  <a:lnTo>
                    <a:pt x="588329" y="4502"/>
                  </a:lnTo>
                  <a:lnTo>
                    <a:pt x="56603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6284" y="646176"/>
              <a:ext cx="8395716" cy="220624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623816" y="1347216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5">
                  <a:moveTo>
                    <a:pt x="6975348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975348" y="605028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4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4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513202" y="4121022"/>
            <a:ext cx="1130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52525"/>
                </a:solidFill>
                <a:latin typeface="Arial"/>
                <a:cs typeface="Arial"/>
              </a:rPr>
              <a:t>Question?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25448" y="1500632"/>
            <a:ext cx="261683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252525"/>
                </a:solidFill>
                <a:latin typeface="Arial"/>
                <a:cs typeface="Arial"/>
              </a:rPr>
              <a:t>Minimum</a:t>
            </a:r>
            <a:r>
              <a:rPr dirty="0" spc="-114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pc="-10" b="1">
                <a:solidFill>
                  <a:srgbClr val="252525"/>
                </a:solidFill>
                <a:latin typeface="Arial"/>
                <a:cs typeface="Arial"/>
              </a:rPr>
              <a:t>Requirements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4902834" y="1519174"/>
            <a:ext cx="6934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Scalable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794759" y="1345691"/>
            <a:ext cx="8397240" cy="2918460"/>
            <a:chOff x="3794759" y="1345691"/>
            <a:chExt cx="8397240" cy="2918460"/>
          </a:xfrm>
        </p:grpSpPr>
        <p:sp>
          <p:nvSpPr>
            <p:cNvPr id="17" name="object 17" descr=""/>
            <p:cNvSpPr/>
            <p:nvPr/>
          </p:nvSpPr>
          <p:spPr>
            <a:xfrm>
              <a:off x="4044695" y="1347215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145017" y="1460813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30">
                  <a:moveTo>
                    <a:pt x="204870" y="307715"/>
                  </a:moveTo>
                  <a:lnTo>
                    <a:pt x="180331" y="307715"/>
                  </a:lnTo>
                  <a:lnTo>
                    <a:pt x="181280" y="338174"/>
                  </a:lnTo>
                  <a:lnTo>
                    <a:pt x="181367" y="340967"/>
                  </a:lnTo>
                  <a:lnTo>
                    <a:pt x="181470" y="344293"/>
                  </a:lnTo>
                  <a:lnTo>
                    <a:pt x="181581" y="347859"/>
                  </a:lnTo>
                  <a:lnTo>
                    <a:pt x="188150" y="366761"/>
                  </a:lnTo>
                  <a:lnTo>
                    <a:pt x="203184" y="377762"/>
                  </a:lnTo>
                  <a:lnTo>
                    <a:pt x="221766" y="379103"/>
                  </a:lnTo>
                  <a:lnTo>
                    <a:pt x="238978" y="369024"/>
                  </a:lnTo>
                  <a:lnTo>
                    <a:pt x="248841" y="358175"/>
                  </a:lnTo>
                  <a:lnTo>
                    <a:pt x="215694" y="358175"/>
                  </a:lnTo>
                  <a:lnTo>
                    <a:pt x="206338" y="354729"/>
                  </a:lnTo>
                  <a:lnTo>
                    <a:pt x="204900" y="308698"/>
                  </a:lnTo>
                  <a:lnTo>
                    <a:pt x="204870" y="307715"/>
                  </a:lnTo>
                  <a:close/>
                </a:path>
                <a:path w="379729" h="379730">
                  <a:moveTo>
                    <a:pt x="121677" y="323639"/>
                  </a:moveTo>
                  <a:lnTo>
                    <a:pt x="113880" y="323639"/>
                  </a:lnTo>
                  <a:lnTo>
                    <a:pt x="93229" y="344293"/>
                  </a:lnTo>
                  <a:lnTo>
                    <a:pt x="89790" y="350833"/>
                  </a:lnTo>
                  <a:lnTo>
                    <a:pt x="90595" y="357666"/>
                  </a:lnTo>
                  <a:lnTo>
                    <a:pt x="94885" y="363046"/>
                  </a:lnTo>
                  <a:lnTo>
                    <a:pt x="101898" y="365227"/>
                  </a:lnTo>
                  <a:lnTo>
                    <a:pt x="105035" y="365227"/>
                  </a:lnTo>
                  <a:lnTo>
                    <a:pt x="108172" y="364029"/>
                  </a:lnTo>
                  <a:lnTo>
                    <a:pt x="131239" y="340967"/>
                  </a:lnTo>
                  <a:lnTo>
                    <a:pt x="131239" y="333202"/>
                  </a:lnTo>
                  <a:lnTo>
                    <a:pt x="121677" y="323639"/>
                  </a:lnTo>
                  <a:close/>
                </a:path>
                <a:path w="379729" h="379730">
                  <a:moveTo>
                    <a:pt x="294410" y="257612"/>
                  </a:moveTo>
                  <a:lnTo>
                    <a:pt x="268672" y="257612"/>
                  </a:lnTo>
                  <a:lnTo>
                    <a:pt x="270949" y="264238"/>
                  </a:lnTo>
                  <a:lnTo>
                    <a:pt x="273201" y="275573"/>
                  </a:lnTo>
                  <a:lnTo>
                    <a:pt x="272761" y="281723"/>
                  </a:lnTo>
                  <a:lnTo>
                    <a:pt x="272729" y="282168"/>
                  </a:lnTo>
                  <a:lnTo>
                    <a:pt x="272608" y="283864"/>
                  </a:lnTo>
                  <a:lnTo>
                    <a:pt x="272523" y="285052"/>
                  </a:lnTo>
                  <a:lnTo>
                    <a:pt x="272419" y="286512"/>
                  </a:lnTo>
                  <a:lnTo>
                    <a:pt x="272391" y="286902"/>
                  </a:lnTo>
                  <a:lnTo>
                    <a:pt x="268700" y="297469"/>
                  </a:lnTo>
                  <a:lnTo>
                    <a:pt x="268646" y="297625"/>
                  </a:lnTo>
                  <a:lnTo>
                    <a:pt x="262088" y="307139"/>
                  </a:lnTo>
                  <a:lnTo>
                    <a:pt x="215694" y="358175"/>
                  </a:lnTo>
                  <a:lnTo>
                    <a:pt x="248841" y="358175"/>
                  </a:lnTo>
                  <a:lnTo>
                    <a:pt x="280243" y="323639"/>
                  </a:lnTo>
                  <a:lnTo>
                    <a:pt x="297576" y="275573"/>
                  </a:lnTo>
                  <a:lnTo>
                    <a:pt x="297683" y="274074"/>
                  </a:lnTo>
                  <a:lnTo>
                    <a:pt x="294504" y="258082"/>
                  </a:lnTo>
                  <a:lnTo>
                    <a:pt x="294410" y="257612"/>
                  </a:lnTo>
                  <a:close/>
                </a:path>
                <a:path w="379729" h="379730">
                  <a:moveTo>
                    <a:pt x="94875" y="274676"/>
                  </a:moveTo>
                  <a:lnTo>
                    <a:pt x="87109" y="274676"/>
                  </a:lnTo>
                  <a:lnTo>
                    <a:pt x="23605" y="338174"/>
                  </a:lnTo>
                  <a:lnTo>
                    <a:pt x="23605" y="345939"/>
                  </a:lnTo>
                  <a:lnTo>
                    <a:pt x="33184" y="355517"/>
                  </a:lnTo>
                  <a:lnTo>
                    <a:pt x="40947" y="355517"/>
                  </a:lnTo>
                  <a:lnTo>
                    <a:pt x="104453" y="292018"/>
                  </a:lnTo>
                  <a:lnTo>
                    <a:pt x="104453" y="284253"/>
                  </a:lnTo>
                  <a:lnTo>
                    <a:pt x="94875" y="274676"/>
                  </a:lnTo>
                  <a:close/>
                </a:path>
                <a:path w="379729" h="379730">
                  <a:moveTo>
                    <a:pt x="105057" y="81463"/>
                  </a:moveTo>
                  <a:lnTo>
                    <a:pt x="55487" y="98907"/>
                  </a:lnTo>
                  <a:lnTo>
                    <a:pt x="10098" y="140163"/>
                  </a:lnTo>
                  <a:lnTo>
                    <a:pt x="0" y="157403"/>
                  </a:lnTo>
                  <a:lnTo>
                    <a:pt x="1130" y="172800"/>
                  </a:lnTo>
                  <a:lnTo>
                    <a:pt x="1202" y="173774"/>
                  </a:lnTo>
                  <a:lnTo>
                    <a:pt x="31266" y="197554"/>
                  </a:lnTo>
                  <a:lnTo>
                    <a:pt x="71411" y="198804"/>
                  </a:lnTo>
                  <a:lnTo>
                    <a:pt x="70979" y="208187"/>
                  </a:lnTo>
                  <a:lnTo>
                    <a:pt x="145594" y="296559"/>
                  </a:lnTo>
                  <a:lnTo>
                    <a:pt x="170712" y="308137"/>
                  </a:lnTo>
                  <a:lnTo>
                    <a:pt x="180331" y="307715"/>
                  </a:lnTo>
                  <a:lnTo>
                    <a:pt x="204870" y="307715"/>
                  </a:lnTo>
                  <a:lnTo>
                    <a:pt x="204555" y="297625"/>
                  </a:lnTo>
                  <a:lnTo>
                    <a:pt x="204550" y="297469"/>
                  </a:lnTo>
                  <a:lnTo>
                    <a:pt x="221121" y="288370"/>
                  </a:lnTo>
                  <a:lnTo>
                    <a:pt x="226681" y="285052"/>
                  </a:lnTo>
                  <a:lnTo>
                    <a:pt x="174664" y="285052"/>
                  </a:lnTo>
                  <a:lnTo>
                    <a:pt x="167585" y="283864"/>
                  </a:lnTo>
                  <a:lnTo>
                    <a:pt x="162932" y="279217"/>
                  </a:lnTo>
                  <a:lnTo>
                    <a:pt x="162062" y="278312"/>
                  </a:lnTo>
                  <a:lnTo>
                    <a:pt x="95264" y="211549"/>
                  </a:lnTo>
                  <a:lnTo>
                    <a:pt x="94076" y="204471"/>
                  </a:lnTo>
                  <a:lnTo>
                    <a:pt x="100103" y="192184"/>
                  </a:lnTo>
                  <a:lnTo>
                    <a:pt x="103389" y="185854"/>
                  </a:lnTo>
                  <a:lnTo>
                    <a:pt x="106798" y="179593"/>
                  </a:lnTo>
                  <a:lnTo>
                    <a:pt x="141486" y="179593"/>
                  </a:lnTo>
                  <a:lnTo>
                    <a:pt x="136480" y="174588"/>
                  </a:lnTo>
                  <a:lnTo>
                    <a:pt x="81664" y="174588"/>
                  </a:lnTo>
                  <a:lnTo>
                    <a:pt x="24398" y="172800"/>
                  </a:lnTo>
                  <a:lnTo>
                    <a:pt x="20944" y="163451"/>
                  </a:lnTo>
                  <a:lnTo>
                    <a:pt x="71986" y="117054"/>
                  </a:lnTo>
                  <a:lnTo>
                    <a:pt x="81502" y="110498"/>
                  </a:lnTo>
                  <a:lnTo>
                    <a:pt x="92225" y="106754"/>
                  </a:lnTo>
                  <a:lnTo>
                    <a:pt x="103556" y="105945"/>
                  </a:lnTo>
                  <a:lnTo>
                    <a:pt x="155882" y="105945"/>
                  </a:lnTo>
                  <a:lnTo>
                    <a:pt x="167275" y="92182"/>
                  </a:lnTo>
                  <a:lnTo>
                    <a:pt x="169800" y="89930"/>
                  </a:lnTo>
                  <a:lnTo>
                    <a:pt x="137222" y="89930"/>
                  </a:lnTo>
                  <a:lnTo>
                    <a:pt x="122855" y="84999"/>
                  </a:lnTo>
                  <a:lnTo>
                    <a:pt x="105057" y="81463"/>
                  </a:lnTo>
                  <a:close/>
                </a:path>
                <a:path w="379729" h="379730">
                  <a:moveTo>
                    <a:pt x="46533" y="248505"/>
                  </a:moveTo>
                  <a:lnTo>
                    <a:pt x="38767" y="248505"/>
                  </a:lnTo>
                  <a:lnTo>
                    <a:pt x="18837" y="268430"/>
                  </a:lnTo>
                  <a:lnTo>
                    <a:pt x="13308" y="274074"/>
                  </a:lnTo>
                  <a:lnTo>
                    <a:pt x="13308" y="281723"/>
                  </a:lnTo>
                  <a:lnTo>
                    <a:pt x="22886" y="291300"/>
                  </a:lnTo>
                  <a:lnTo>
                    <a:pt x="30651" y="291300"/>
                  </a:lnTo>
                  <a:lnTo>
                    <a:pt x="56112" y="265847"/>
                  </a:lnTo>
                  <a:lnTo>
                    <a:pt x="56112" y="258082"/>
                  </a:lnTo>
                  <a:lnTo>
                    <a:pt x="46533" y="248505"/>
                  </a:lnTo>
                  <a:close/>
                </a:path>
                <a:path w="379729" h="379730">
                  <a:moveTo>
                    <a:pt x="376022" y="25012"/>
                  </a:moveTo>
                  <a:lnTo>
                    <a:pt x="299457" y="25012"/>
                  </a:lnTo>
                  <a:lnTo>
                    <a:pt x="351635" y="27509"/>
                  </a:lnTo>
                  <a:lnTo>
                    <a:pt x="354123" y="76710"/>
                  </a:lnTo>
                  <a:lnTo>
                    <a:pt x="343755" y="128253"/>
                  </a:lnTo>
                  <a:lnTo>
                    <a:pt x="320766" y="173774"/>
                  </a:lnTo>
                  <a:lnTo>
                    <a:pt x="285793" y="212867"/>
                  </a:lnTo>
                  <a:lnTo>
                    <a:pt x="235268" y="250905"/>
                  </a:lnTo>
                  <a:lnTo>
                    <a:pt x="180542" y="282168"/>
                  </a:lnTo>
                  <a:lnTo>
                    <a:pt x="174664" y="285052"/>
                  </a:lnTo>
                  <a:lnTo>
                    <a:pt x="226681" y="285052"/>
                  </a:lnTo>
                  <a:lnTo>
                    <a:pt x="237344" y="278687"/>
                  </a:lnTo>
                  <a:lnTo>
                    <a:pt x="253200" y="268430"/>
                  </a:lnTo>
                  <a:lnTo>
                    <a:pt x="268672" y="257612"/>
                  </a:lnTo>
                  <a:lnTo>
                    <a:pt x="294410" y="257612"/>
                  </a:lnTo>
                  <a:lnTo>
                    <a:pt x="294146" y="256282"/>
                  </a:lnTo>
                  <a:lnTo>
                    <a:pt x="289214" y="241909"/>
                  </a:lnTo>
                  <a:lnTo>
                    <a:pt x="312851" y="221083"/>
                  </a:lnTo>
                  <a:lnTo>
                    <a:pt x="352213" y="169796"/>
                  </a:lnTo>
                  <a:lnTo>
                    <a:pt x="374634" y="109099"/>
                  </a:lnTo>
                  <a:lnTo>
                    <a:pt x="378636" y="81463"/>
                  </a:lnTo>
                  <a:lnTo>
                    <a:pt x="378734" y="80782"/>
                  </a:lnTo>
                  <a:lnTo>
                    <a:pt x="378851" y="72846"/>
                  </a:lnTo>
                  <a:lnTo>
                    <a:pt x="378954" y="65864"/>
                  </a:lnTo>
                  <a:lnTo>
                    <a:pt x="379061" y="58596"/>
                  </a:lnTo>
                  <a:lnTo>
                    <a:pt x="379155" y="52169"/>
                  </a:lnTo>
                  <a:lnTo>
                    <a:pt x="376022" y="25012"/>
                  </a:lnTo>
                  <a:close/>
                </a:path>
                <a:path w="379729" h="379730">
                  <a:moveTo>
                    <a:pt x="141486" y="179593"/>
                  </a:moveTo>
                  <a:lnTo>
                    <a:pt x="106798" y="179593"/>
                  </a:lnTo>
                  <a:lnTo>
                    <a:pt x="178116" y="250905"/>
                  </a:lnTo>
                  <a:lnTo>
                    <a:pt x="185882" y="250905"/>
                  </a:lnTo>
                  <a:lnTo>
                    <a:pt x="195460" y="241328"/>
                  </a:lnTo>
                  <a:lnTo>
                    <a:pt x="195460" y="233563"/>
                  </a:lnTo>
                  <a:lnTo>
                    <a:pt x="141486" y="179593"/>
                  </a:lnTo>
                  <a:close/>
                </a:path>
                <a:path w="379729" h="379730">
                  <a:moveTo>
                    <a:pt x="253462" y="72846"/>
                  </a:moveTo>
                  <a:lnTo>
                    <a:pt x="233561" y="76710"/>
                  </a:lnTo>
                  <a:lnTo>
                    <a:pt x="216083" y="88303"/>
                  </a:lnTo>
                  <a:lnTo>
                    <a:pt x="201311" y="116433"/>
                  </a:lnTo>
                  <a:lnTo>
                    <a:pt x="204713" y="145713"/>
                  </a:lnTo>
                  <a:lnTo>
                    <a:pt x="204742" y="145882"/>
                  </a:lnTo>
                  <a:lnTo>
                    <a:pt x="223191" y="169094"/>
                  </a:lnTo>
                  <a:lnTo>
                    <a:pt x="253463" y="178510"/>
                  </a:lnTo>
                  <a:lnTo>
                    <a:pt x="283738" y="169094"/>
                  </a:lnTo>
                  <a:lnTo>
                    <a:pt x="295741" y="153996"/>
                  </a:lnTo>
                  <a:lnTo>
                    <a:pt x="253465" y="153996"/>
                  </a:lnTo>
                  <a:lnTo>
                    <a:pt x="242797" y="151925"/>
                  </a:lnTo>
                  <a:lnTo>
                    <a:pt x="233427" y="145713"/>
                  </a:lnTo>
                  <a:lnTo>
                    <a:pt x="227214" y="136346"/>
                  </a:lnTo>
                  <a:lnTo>
                    <a:pt x="225143" y="125679"/>
                  </a:lnTo>
                  <a:lnTo>
                    <a:pt x="227214" y="115012"/>
                  </a:lnTo>
                  <a:lnTo>
                    <a:pt x="233427" y="105645"/>
                  </a:lnTo>
                  <a:lnTo>
                    <a:pt x="242797" y="99430"/>
                  </a:lnTo>
                  <a:lnTo>
                    <a:pt x="253465" y="97358"/>
                  </a:lnTo>
                  <a:lnTo>
                    <a:pt x="295600" y="97358"/>
                  </a:lnTo>
                  <a:lnTo>
                    <a:pt x="290842" y="88303"/>
                  </a:lnTo>
                  <a:lnTo>
                    <a:pt x="273364" y="76710"/>
                  </a:lnTo>
                  <a:lnTo>
                    <a:pt x="253462" y="72846"/>
                  </a:lnTo>
                  <a:close/>
                </a:path>
                <a:path w="379729" h="379730">
                  <a:moveTo>
                    <a:pt x="155882" y="105945"/>
                  </a:moveTo>
                  <a:lnTo>
                    <a:pt x="103556" y="105945"/>
                  </a:lnTo>
                  <a:lnTo>
                    <a:pt x="114891" y="108194"/>
                  </a:lnTo>
                  <a:lnTo>
                    <a:pt x="121499" y="110498"/>
                  </a:lnTo>
                  <a:lnTo>
                    <a:pt x="110881" y="125679"/>
                  </a:lnTo>
                  <a:lnTo>
                    <a:pt x="100749" y="141311"/>
                  </a:lnTo>
                  <a:lnTo>
                    <a:pt x="90971" y="157657"/>
                  </a:lnTo>
                  <a:lnTo>
                    <a:pt x="81664" y="174588"/>
                  </a:lnTo>
                  <a:lnTo>
                    <a:pt x="136480" y="174588"/>
                  </a:lnTo>
                  <a:lnTo>
                    <a:pt x="119548" y="157657"/>
                  </a:lnTo>
                  <a:lnTo>
                    <a:pt x="119634" y="157403"/>
                  </a:lnTo>
                  <a:lnTo>
                    <a:pt x="130519" y="140412"/>
                  </a:lnTo>
                  <a:lnTo>
                    <a:pt x="142124" y="123831"/>
                  </a:lnTo>
                  <a:lnTo>
                    <a:pt x="154361" y="107783"/>
                  </a:lnTo>
                  <a:lnTo>
                    <a:pt x="155882" y="105945"/>
                  </a:lnTo>
                  <a:close/>
                </a:path>
                <a:path w="379729" h="379730">
                  <a:moveTo>
                    <a:pt x="295600" y="97358"/>
                  </a:moveTo>
                  <a:lnTo>
                    <a:pt x="253465" y="97358"/>
                  </a:lnTo>
                  <a:lnTo>
                    <a:pt x="264131" y="99430"/>
                  </a:lnTo>
                  <a:lnTo>
                    <a:pt x="273498" y="105645"/>
                  </a:lnTo>
                  <a:lnTo>
                    <a:pt x="279714" y="115012"/>
                  </a:lnTo>
                  <a:lnTo>
                    <a:pt x="281786" y="125679"/>
                  </a:lnTo>
                  <a:lnTo>
                    <a:pt x="279714" y="136346"/>
                  </a:lnTo>
                  <a:lnTo>
                    <a:pt x="273498" y="145713"/>
                  </a:lnTo>
                  <a:lnTo>
                    <a:pt x="264131" y="151925"/>
                  </a:lnTo>
                  <a:lnTo>
                    <a:pt x="253465" y="153996"/>
                  </a:lnTo>
                  <a:lnTo>
                    <a:pt x="295741" y="153996"/>
                  </a:lnTo>
                  <a:lnTo>
                    <a:pt x="302191" y="145882"/>
                  </a:lnTo>
                  <a:lnTo>
                    <a:pt x="305553" y="117054"/>
                  </a:lnTo>
                  <a:lnTo>
                    <a:pt x="305625" y="116433"/>
                  </a:lnTo>
                  <a:lnTo>
                    <a:pt x="295600" y="97358"/>
                  </a:lnTo>
                  <a:close/>
                </a:path>
                <a:path w="379729" h="379730">
                  <a:moveTo>
                    <a:pt x="326978" y="0"/>
                  </a:moveTo>
                  <a:lnTo>
                    <a:pt x="270041" y="4518"/>
                  </a:lnTo>
                  <a:lnTo>
                    <a:pt x="209940" y="26640"/>
                  </a:lnTo>
                  <a:lnTo>
                    <a:pt x="158517" y="65864"/>
                  </a:lnTo>
                  <a:lnTo>
                    <a:pt x="137222" y="89930"/>
                  </a:lnTo>
                  <a:lnTo>
                    <a:pt x="169800" y="89930"/>
                  </a:lnTo>
                  <a:lnTo>
                    <a:pt x="204933" y="58596"/>
                  </a:lnTo>
                  <a:lnTo>
                    <a:pt x="249775" y="35790"/>
                  </a:lnTo>
                  <a:lnTo>
                    <a:pt x="299457" y="25012"/>
                  </a:lnTo>
                  <a:lnTo>
                    <a:pt x="376022" y="25012"/>
                  </a:lnTo>
                  <a:lnTo>
                    <a:pt x="375865" y="23654"/>
                  </a:lnTo>
                  <a:lnTo>
                    <a:pt x="373341" y="9746"/>
                  </a:lnTo>
                  <a:lnTo>
                    <a:pt x="369406" y="5811"/>
                  </a:lnTo>
                  <a:lnTo>
                    <a:pt x="355496" y="3286"/>
                  </a:lnTo>
                  <a:lnTo>
                    <a:pt x="3269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6283" y="1345691"/>
              <a:ext cx="8395716" cy="220484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623815" y="2046858"/>
              <a:ext cx="7038340" cy="603885"/>
            </a:xfrm>
            <a:custGeom>
              <a:avLst/>
              <a:gdLst/>
              <a:ahLst/>
              <a:cxnLst/>
              <a:rect l="l" t="t" r="r" b="b"/>
              <a:pathLst>
                <a:path w="7038340" h="603885">
                  <a:moveTo>
                    <a:pt x="6975475" y="0"/>
                  </a:moveTo>
                  <a:lnTo>
                    <a:pt x="0" y="0"/>
                  </a:lnTo>
                  <a:lnTo>
                    <a:pt x="0" y="603376"/>
                  </a:lnTo>
                  <a:lnTo>
                    <a:pt x="6975475" y="603376"/>
                  </a:lnTo>
                  <a:lnTo>
                    <a:pt x="6999737" y="598473"/>
                  </a:lnTo>
                  <a:lnTo>
                    <a:pt x="7019559" y="585104"/>
                  </a:lnTo>
                  <a:lnTo>
                    <a:pt x="7032928" y="565282"/>
                  </a:lnTo>
                  <a:lnTo>
                    <a:pt x="7037832" y="541019"/>
                  </a:lnTo>
                  <a:lnTo>
                    <a:pt x="7037832" y="62356"/>
                  </a:lnTo>
                  <a:lnTo>
                    <a:pt x="7032928" y="38094"/>
                  </a:lnTo>
                  <a:lnTo>
                    <a:pt x="7019559" y="18272"/>
                  </a:lnTo>
                  <a:lnTo>
                    <a:pt x="6999737" y="4903"/>
                  </a:lnTo>
                  <a:lnTo>
                    <a:pt x="6975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044695" y="2046731"/>
              <a:ext cx="623570" cy="603885"/>
            </a:xfrm>
            <a:custGeom>
              <a:avLst/>
              <a:gdLst/>
              <a:ahLst/>
              <a:cxnLst/>
              <a:rect l="l" t="t" r="r" b="b"/>
              <a:pathLst>
                <a:path w="623570" h="603885">
                  <a:moveTo>
                    <a:pt x="566038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3"/>
                  </a:lnTo>
                  <a:lnTo>
                    <a:pt x="566038" y="603503"/>
                  </a:lnTo>
                  <a:lnTo>
                    <a:pt x="588329" y="599001"/>
                  </a:lnTo>
                  <a:lnTo>
                    <a:pt x="606536" y="586724"/>
                  </a:lnTo>
                  <a:lnTo>
                    <a:pt x="618813" y="568517"/>
                  </a:lnTo>
                  <a:lnTo>
                    <a:pt x="623315" y="546226"/>
                  </a:lnTo>
                  <a:lnTo>
                    <a:pt x="623315" y="57276"/>
                  </a:lnTo>
                  <a:lnTo>
                    <a:pt x="618813" y="34986"/>
                  </a:lnTo>
                  <a:lnTo>
                    <a:pt x="606536" y="16779"/>
                  </a:lnTo>
                  <a:lnTo>
                    <a:pt x="588329" y="4502"/>
                  </a:lnTo>
                  <a:lnTo>
                    <a:pt x="56603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144284" y="2134138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4" h="380364">
                  <a:moveTo>
                    <a:pt x="190079" y="0"/>
                  </a:moveTo>
                  <a:lnTo>
                    <a:pt x="146538" y="5026"/>
                  </a:lnTo>
                  <a:lnTo>
                    <a:pt x="106545" y="19342"/>
                  </a:lnTo>
                  <a:lnTo>
                    <a:pt x="71250" y="41798"/>
                  </a:lnTo>
                  <a:lnTo>
                    <a:pt x="41798" y="71247"/>
                  </a:lnTo>
                  <a:lnTo>
                    <a:pt x="19340" y="106540"/>
                  </a:lnTo>
                  <a:lnTo>
                    <a:pt x="5024" y="146529"/>
                  </a:lnTo>
                  <a:lnTo>
                    <a:pt x="0" y="190094"/>
                  </a:lnTo>
                  <a:lnTo>
                    <a:pt x="5024" y="233603"/>
                  </a:lnTo>
                  <a:lnTo>
                    <a:pt x="19341" y="273593"/>
                  </a:lnTo>
                  <a:lnTo>
                    <a:pt x="41799" y="308886"/>
                  </a:lnTo>
                  <a:lnTo>
                    <a:pt x="71250" y="338334"/>
                  </a:lnTo>
                  <a:lnTo>
                    <a:pt x="106546" y="360791"/>
                  </a:lnTo>
                  <a:lnTo>
                    <a:pt x="146538" y="375106"/>
                  </a:lnTo>
                  <a:lnTo>
                    <a:pt x="190079" y="380134"/>
                  </a:lnTo>
                  <a:lnTo>
                    <a:pt x="233620" y="375107"/>
                  </a:lnTo>
                  <a:lnTo>
                    <a:pt x="273613" y="360791"/>
                  </a:lnTo>
                  <a:lnTo>
                    <a:pt x="308909" y="338335"/>
                  </a:lnTo>
                  <a:lnTo>
                    <a:pt x="338360" y="308886"/>
                  </a:lnTo>
                  <a:lnTo>
                    <a:pt x="360818" y="273593"/>
                  </a:lnTo>
                  <a:lnTo>
                    <a:pt x="366613" y="257406"/>
                  </a:lnTo>
                  <a:lnTo>
                    <a:pt x="168175" y="257406"/>
                  </a:lnTo>
                  <a:lnTo>
                    <a:pt x="164166" y="255847"/>
                  </a:lnTo>
                  <a:lnTo>
                    <a:pt x="109591" y="201277"/>
                  </a:lnTo>
                  <a:lnTo>
                    <a:pt x="106124" y="196051"/>
                  </a:lnTo>
                  <a:lnTo>
                    <a:pt x="104969" y="190094"/>
                  </a:lnTo>
                  <a:lnTo>
                    <a:pt x="106124" y="184123"/>
                  </a:lnTo>
                  <a:lnTo>
                    <a:pt x="109591" y="178855"/>
                  </a:lnTo>
                  <a:lnTo>
                    <a:pt x="114818" y="175389"/>
                  </a:lnTo>
                  <a:lnTo>
                    <a:pt x="120775" y="174233"/>
                  </a:lnTo>
                  <a:lnTo>
                    <a:pt x="217274" y="174233"/>
                  </a:lnTo>
                  <a:lnTo>
                    <a:pt x="264108" y="127404"/>
                  </a:lnTo>
                  <a:lnTo>
                    <a:pt x="269334" y="123937"/>
                  </a:lnTo>
                  <a:lnTo>
                    <a:pt x="275292" y="122782"/>
                  </a:lnTo>
                  <a:lnTo>
                    <a:pt x="366633" y="122782"/>
                  </a:lnTo>
                  <a:lnTo>
                    <a:pt x="360818" y="106540"/>
                  </a:lnTo>
                  <a:lnTo>
                    <a:pt x="338360" y="71247"/>
                  </a:lnTo>
                  <a:lnTo>
                    <a:pt x="308909" y="41798"/>
                  </a:lnTo>
                  <a:lnTo>
                    <a:pt x="273613" y="19342"/>
                  </a:lnTo>
                  <a:lnTo>
                    <a:pt x="233620" y="5027"/>
                  </a:lnTo>
                  <a:lnTo>
                    <a:pt x="190079" y="0"/>
                  </a:lnTo>
                  <a:close/>
                </a:path>
                <a:path w="380364" h="380364">
                  <a:moveTo>
                    <a:pt x="366633" y="122782"/>
                  </a:moveTo>
                  <a:lnTo>
                    <a:pt x="275292" y="122782"/>
                  </a:lnTo>
                  <a:lnTo>
                    <a:pt x="281263" y="123937"/>
                  </a:lnTo>
                  <a:lnTo>
                    <a:pt x="286531" y="127404"/>
                  </a:lnTo>
                  <a:lnTo>
                    <a:pt x="289955" y="132630"/>
                  </a:lnTo>
                  <a:lnTo>
                    <a:pt x="291089" y="138587"/>
                  </a:lnTo>
                  <a:lnTo>
                    <a:pt x="289925" y="144558"/>
                  </a:lnTo>
                  <a:lnTo>
                    <a:pt x="286457" y="149826"/>
                  </a:lnTo>
                  <a:lnTo>
                    <a:pt x="180352" y="255847"/>
                  </a:lnTo>
                  <a:lnTo>
                    <a:pt x="176343" y="257406"/>
                  </a:lnTo>
                  <a:lnTo>
                    <a:pt x="366613" y="257406"/>
                  </a:lnTo>
                  <a:lnTo>
                    <a:pt x="375135" y="233604"/>
                  </a:lnTo>
                  <a:lnTo>
                    <a:pt x="380159" y="190094"/>
                  </a:lnTo>
                  <a:lnTo>
                    <a:pt x="375135" y="146529"/>
                  </a:lnTo>
                  <a:lnTo>
                    <a:pt x="366633" y="122782"/>
                  </a:lnTo>
                  <a:close/>
                </a:path>
                <a:path w="380364" h="380364">
                  <a:moveTo>
                    <a:pt x="217274" y="174233"/>
                  </a:moveTo>
                  <a:lnTo>
                    <a:pt x="120775" y="174233"/>
                  </a:lnTo>
                  <a:lnTo>
                    <a:pt x="126746" y="175389"/>
                  </a:lnTo>
                  <a:lnTo>
                    <a:pt x="132015" y="178855"/>
                  </a:lnTo>
                  <a:lnTo>
                    <a:pt x="172333" y="219170"/>
                  </a:lnTo>
                  <a:lnTo>
                    <a:pt x="217274" y="1742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4759" y="2057400"/>
              <a:ext cx="8397240" cy="220624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622291" y="2758313"/>
              <a:ext cx="7039609" cy="605155"/>
            </a:xfrm>
            <a:custGeom>
              <a:avLst/>
              <a:gdLst/>
              <a:ahLst/>
              <a:cxnLst/>
              <a:rect l="l" t="t" r="r" b="b"/>
              <a:pathLst>
                <a:path w="7039609" h="605154">
                  <a:moveTo>
                    <a:pt x="6976744" y="0"/>
                  </a:moveTo>
                  <a:lnTo>
                    <a:pt x="0" y="0"/>
                  </a:lnTo>
                  <a:lnTo>
                    <a:pt x="0" y="605154"/>
                  </a:lnTo>
                  <a:lnTo>
                    <a:pt x="6976744" y="605154"/>
                  </a:lnTo>
                  <a:lnTo>
                    <a:pt x="7001101" y="600229"/>
                  </a:lnTo>
                  <a:lnTo>
                    <a:pt x="7021004" y="586803"/>
                  </a:lnTo>
                  <a:lnTo>
                    <a:pt x="7034430" y="566900"/>
                  </a:lnTo>
                  <a:lnTo>
                    <a:pt x="7039356" y="542544"/>
                  </a:lnTo>
                  <a:lnTo>
                    <a:pt x="7039356" y="62484"/>
                  </a:lnTo>
                  <a:lnTo>
                    <a:pt x="7034430" y="38147"/>
                  </a:lnTo>
                  <a:lnTo>
                    <a:pt x="7021004" y="18287"/>
                  </a:lnTo>
                  <a:lnTo>
                    <a:pt x="7001101" y="4905"/>
                  </a:lnTo>
                  <a:lnTo>
                    <a:pt x="6976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901310" y="2217801"/>
            <a:ext cx="1433830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High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Availability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 spc="-80">
                <a:solidFill>
                  <a:srgbClr val="404040"/>
                </a:solidFill>
                <a:latin typeface="Microsoft Sans Serif"/>
                <a:cs typeface="Microsoft Sans Serif"/>
              </a:rPr>
              <a:t>Easy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Deployment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799332" y="2758439"/>
            <a:ext cx="8392795" cy="2713990"/>
            <a:chOff x="3799332" y="2758439"/>
            <a:chExt cx="8392795" cy="2713990"/>
          </a:xfrm>
        </p:grpSpPr>
        <p:sp>
          <p:nvSpPr>
            <p:cNvPr id="27" name="object 27" descr=""/>
            <p:cNvSpPr/>
            <p:nvPr/>
          </p:nvSpPr>
          <p:spPr>
            <a:xfrm>
              <a:off x="4043172" y="2758439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271640" y="2986912"/>
              <a:ext cx="156210" cy="156210"/>
            </a:xfrm>
            <a:custGeom>
              <a:avLst/>
              <a:gdLst/>
              <a:ahLst/>
              <a:cxnLst/>
              <a:rect l="l" t="t" r="r" b="b"/>
              <a:pathLst>
                <a:path w="156210" h="156210">
                  <a:moveTo>
                    <a:pt x="150940" y="0"/>
                  </a:moveTo>
                  <a:lnTo>
                    <a:pt x="4987" y="0"/>
                  </a:lnTo>
                  <a:lnTo>
                    <a:pt x="0" y="4986"/>
                  </a:lnTo>
                  <a:lnTo>
                    <a:pt x="0" y="150927"/>
                  </a:lnTo>
                  <a:lnTo>
                    <a:pt x="4987" y="155914"/>
                  </a:lnTo>
                  <a:lnTo>
                    <a:pt x="150940" y="155914"/>
                  </a:lnTo>
                  <a:lnTo>
                    <a:pt x="155927" y="150927"/>
                  </a:lnTo>
                  <a:lnTo>
                    <a:pt x="155927" y="133640"/>
                  </a:lnTo>
                  <a:lnTo>
                    <a:pt x="22275" y="133640"/>
                  </a:lnTo>
                  <a:lnTo>
                    <a:pt x="22275" y="22273"/>
                  </a:lnTo>
                  <a:lnTo>
                    <a:pt x="155927" y="22273"/>
                  </a:lnTo>
                  <a:lnTo>
                    <a:pt x="155927" y="4986"/>
                  </a:lnTo>
                  <a:lnTo>
                    <a:pt x="150940" y="0"/>
                  </a:lnTo>
                  <a:close/>
                </a:path>
                <a:path w="156210" h="156210">
                  <a:moveTo>
                    <a:pt x="155927" y="22273"/>
                  </a:moveTo>
                  <a:lnTo>
                    <a:pt x="133652" y="22273"/>
                  </a:lnTo>
                  <a:lnTo>
                    <a:pt x="133652" y="133640"/>
                  </a:lnTo>
                  <a:lnTo>
                    <a:pt x="155927" y="133640"/>
                  </a:lnTo>
                  <a:lnTo>
                    <a:pt x="155927" y="22273"/>
                  </a:lnTo>
                  <a:close/>
                </a:path>
                <a:path w="156210" h="156210">
                  <a:moveTo>
                    <a:pt x="66826" y="22273"/>
                  </a:moveTo>
                  <a:lnTo>
                    <a:pt x="44550" y="22273"/>
                  </a:lnTo>
                  <a:lnTo>
                    <a:pt x="44550" y="61833"/>
                  </a:lnTo>
                  <a:lnTo>
                    <a:pt x="49537" y="66820"/>
                  </a:lnTo>
                  <a:lnTo>
                    <a:pt x="106389" y="66820"/>
                  </a:lnTo>
                  <a:lnTo>
                    <a:pt x="111376" y="61833"/>
                  </a:lnTo>
                  <a:lnTo>
                    <a:pt x="111376" y="44546"/>
                  </a:lnTo>
                  <a:lnTo>
                    <a:pt x="66826" y="44546"/>
                  </a:lnTo>
                  <a:lnTo>
                    <a:pt x="66826" y="22273"/>
                  </a:lnTo>
                  <a:close/>
                </a:path>
                <a:path w="156210" h="156210">
                  <a:moveTo>
                    <a:pt x="111376" y="22273"/>
                  </a:moveTo>
                  <a:lnTo>
                    <a:pt x="89101" y="22273"/>
                  </a:lnTo>
                  <a:lnTo>
                    <a:pt x="89101" y="44546"/>
                  </a:lnTo>
                  <a:lnTo>
                    <a:pt x="111376" y="44546"/>
                  </a:lnTo>
                  <a:lnTo>
                    <a:pt x="111376" y="22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9843" y="3030370"/>
              <a:ext cx="90932" cy="6899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8434" y="3030370"/>
              <a:ext cx="90931" cy="6899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211371" y="2873717"/>
              <a:ext cx="276860" cy="381635"/>
            </a:xfrm>
            <a:custGeom>
              <a:avLst/>
              <a:gdLst/>
              <a:ahLst/>
              <a:cxnLst/>
              <a:rect l="l" t="t" r="r" b="b"/>
              <a:pathLst>
                <a:path w="276860" h="381635">
                  <a:moveTo>
                    <a:pt x="55943" y="282130"/>
                  </a:moveTo>
                  <a:lnTo>
                    <a:pt x="47244" y="273431"/>
                  </a:lnTo>
                  <a:lnTo>
                    <a:pt x="40195" y="273431"/>
                  </a:lnTo>
                  <a:lnTo>
                    <a:pt x="35852" y="277787"/>
                  </a:lnTo>
                  <a:lnTo>
                    <a:pt x="0" y="313626"/>
                  </a:lnTo>
                  <a:lnTo>
                    <a:pt x="0" y="320687"/>
                  </a:lnTo>
                  <a:lnTo>
                    <a:pt x="8686" y="329374"/>
                  </a:lnTo>
                  <a:lnTo>
                    <a:pt x="15748" y="329374"/>
                  </a:lnTo>
                  <a:lnTo>
                    <a:pt x="55943" y="289179"/>
                  </a:lnTo>
                  <a:lnTo>
                    <a:pt x="55943" y="282130"/>
                  </a:lnTo>
                  <a:close/>
                </a:path>
                <a:path w="276860" h="381635">
                  <a:moveTo>
                    <a:pt x="55943" y="93141"/>
                  </a:moveTo>
                  <a:lnTo>
                    <a:pt x="51600" y="88785"/>
                  </a:lnTo>
                  <a:lnTo>
                    <a:pt x="15748" y="52933"/>
                  </a:lnTo>
                  <a:lnTo>
                    <a:pt x="8699" y="52933"/>
                  </a:lnTo>
                  <a:lnTo>
                    <a:pt x="0" y="61633"/>
                  </a:lnTo>
                  <a:lnTo>
                    <a:pt x="0" y="68681"/>
                  </a:lnTo>
                  <a:lnTo>
                    <a:pt x="40195" y="108877"/>
                  </a:lnTo>
                  <a:lnTo>
                    <a:pt x="47244" y="108877"/>
                  </a:lnTo>
                  <a:lnTo>
                    <a:pt x="55943" y="100190"/>
                  </a:lnTo>
                  <a:lnTo>
                    <a:pt x="55943" y="93141"/>
                  </a:lnTo>
                  <a:close/>
                </a:path>
                <a:path w="276860" h="381635">
                  <a:moveTo>
                    <a:pt x="172732" y="344284"/>
                  </a:moveTo>
                  <a:lnTo>
                    <a:pt x="164033" y="335597"/>
                  </a:lnTo>
                  <a:lnTo>
                    <a:pt x="156972" y="335597"/>
                  </a:lnTo>
                  <a:lnTo>
                    <a:pt x="149364" y="343204"/>
                  </a:lnTo>
                  <a:lnTo>
                    <a:pt x="149364" y="296379"/>
                  </a:lnTo>
                  <a:lnTo>
                    <a:pt x="144373" y="291388"/>
                  </a:lnTo>
                  <a:lnTo>
                    <a:pt x="138226" y="291388"/>
                  </a:lnTo>
                  <a:lnTo>
                    <a:pt x="132080" y="291388"/>
                  </a:lnTo>
                  <a:lnTo>
                    <a:pt x="127088" y="296379"/>
                  </a:lnTo>
                  <a:lnTo>
                    <a:pt x="127088" y="343204"/>
                  </a:lnTo>
                  <a:lnTo>
                    <a:pt x="119481" y="335584"/>
                  </a:lnTo>
                  <a:lnTo>
                    <a:pt x="112420" y="335584"/>
                  </a:lnTo>
                  <a:lnTo>
                    <a:pt x="103720" y="344284"/>
                  </a:lnTo>
                  <a:lnTo>
                    <a:pt x="103720" y="351345"/>
                  </a:lnTo>
                  <a:lnTo>
                    <a:pt x="132524" y="380136"/>
                  </a:lnTo>
                  <a:lnTo>
                    <a:pt x="135369" y="381228"/>
                  </a:lnTo>
                  <a:lnTo>
                    <a:pt x="141084" y="381228"/>
                  </a:lnTo>
                  <a:lnTo>
                    <a:pt x="143929" y="380136"/>
                  </a:lnTo>
                  <a:lnTo>
                    <a:pt x="172732" y="351345"/>
                  </a:lnTo>
                  <a:lnTo>
                    <a:pt x="172732" y="344284"/>
                  </a:lnTo>
                  <a:close/>
                </a:path>
                <a:path w="276860" h="381635">
                  <a:moveTo>
                    <a:pt x="172732" y="30975"/>
                  </a:moveTo>
                  <a:lnTo>
                    <a:pt x="141757" y="0"/>
                  </a:lnTo>
                  <a:lnTo>
                    <a:pt x="134696" y="0"/>
                  </a:lnTo>
                  <a:lnTo>
                    <a:pt x="103720" y="30975"/>
                  </a:lnTo>
                  <a:lnTo>
                    <a:pt x="103720" y="38023"/>
                  </a:lnTo>
                  <a:lnTo>
                    <a:pt x="112420" y="46723"/>
                  </a:lnTo>
                  <a:lnTo>
                    <a:pt x="119481" y="46723"/>
                  </a:lnTo>
                  <a:lnTo>
                    <a:pt x="127088" y="39116"/>
                  </a:lnTo>
                  <a:lnTo>
                    <a:pt x="127088" y="85940"/>
                  </a:lnTo>
                  <a:lnTo>
                    <a:pt x="132080" y="90932"/>
                  </a:lnTo>
                  <a:lnTo>
                    <a:pt x="138226" y="90932"/>
                  </a:lnTo>
                  <a:lnTo>
                    <a:pt x="144373" y="90932"/>
                  </a:lnTo>
                  <a:lnTo>
                    <a:pt x="149364" y="85940"/>
                  </a:lnTo>
                  <a:lnTo>
                    <a:pt x="149364" y="39116"/>
                  </a:lnTo>
                  <a:lnTo>
                    <a:pt x="156972" y="46723"/>
                  </a:lnTo>
                  <a:lnTo>
                    <a:pt x="164033" y="46723"/>
                  </a:lnTo>
                  <a:lnTo>
                    <a:pt x="172732" y="38023"/>
                  </a:lnTo>
                  <a:lnTo>
                    <a:pt x="172732" y="30975"/>
                  </a:lnTo>
                  <a:close/>
                </a:path>
                <a:path w="276860" h="381635">
                  <a:moveTo>
                    <a:pt x="276466" y="313626"/>
                  </a:moveTo>
                  <a:lnTo>
                    <a:pt x="236258" y="273431"/>
                  </a:lnTo>
                  <a:lnTo>
                    <a:pt x="229209" y="273431"/>
                  </a:lnTo>
                  <a:lnTo>
                    <a:pt x="220510" y="282130"/>
                  </a:lnTo>
                  <a:lnTo>
                    <a:pt x="220510" y="289179"/>
                  </a:lnTo>
                  <a:lnTo>
                    <a:pt x="224866" y="293535"/>
                  </a:lnTo>
                  <a:lnTo>
                    <a:pt x="260705" y="329374"/>
                  </a:lnTo>
                  <a:lnTo>
                    <a:pt x="267766" y="329374"/>
                  </a:lnTo>
                  <a:lnTo>
                    <a:pt x="276466" y="320687"/>
                  </a:lnTo>
                  <a:lnTo>
                    <a:pt x="276466" y="313626"/>
                  </a:lnTo>
                  <a:close/>
                </a:path>
                <a:path w="276860" h="381635">
                  <a:moveTo>
                    <a:pt x="276466" y="61633"/>
                  </a:moveTo>
                  <a:lnTo>
                    <a:pt x="267766" y="52933"/>
                  </a:lnTo>
                  <a:lnTo>
                    <a:pt x="260705" y="52933"/>
                  </a:lnTo>
                  <a:lnTo>
                    <a:pt x="220510" y="93141"/>
                  </a:lnTo>
                  <a:lnTo>
                    <a:pt x="220510" y="100190"/>
                  </a:lnTo>
                  <a:lnTo>
                    <a:pt x="229209" y="108877"/>
                  </a:lnTo>
                  <a:lnTo>
                    <a:pt x="236258" y="108877"/>
                  </a:lnTo>
                  <a:lnTo>
                    <a:pt x="240601" y="104533"/>
                  </a:lnTo>
                  <a:lnTo>
                    <a:pt x="276466" y="68681"/>
                  </a:lnTo>
                  <a:lnTo>
                    <a:pt x="276466" y="616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9332" y="3265931"/>
              <a:ext cx="8392667" cy="220624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626864" y="3966972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975348" y="605027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4"/>
                  </a:lnTo>
                  <a:lnTo>
                    <a:pt x="7037832" y="62483"/>
                  </a:lnTo>
                  <a:lnTo>
                    <a:pt x="7032926" y="38147"/>
                  </a:lnTo>
                  <a:lnTo>
                    <a:pt x="7019544" y="18287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4905883" y="4043552"/>
            <a:ext cx="609473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How</a:t>
            </a:r>
            <a:r>
              <a:rPr dirty="0" sz="1400" spc="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shall</a:t>
            </a:r>
            <a:r>
              <a:rPr dirty="0" sz="1400" spc="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we</a:t>
            </a:r>
            <a:r>
              <a:rPr dirty="0" sz="1400" spc="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setup</a:t>
            </a:r>
            <a:r>
              <a:rPr dirty="0" sz="1400" spc="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3D3D3D"/>
                </a:solidFill>
                <a:latin typeface="Microsoft Sans Serif"/>
                <a:cs typeface="Microsoft Sans Serif"/>
              </a:rPr>
              <a:t>our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1400" spc="-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inside</a:t>
            </a:r>
            <a:r>
              <a:rPr dirty="0" sz="1400" spc="-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D3D3D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3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group</a:t>
            </a:r>
            <a:r>
              <a:rPr dirty="0" sz="1400" spc="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during</a:t>
            </a:r>
            <a:r>
              <a:rPr dirty="0" sz="1400" spc="-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D3D3D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3D3D3D"/>
                </a:solidFill>
                <a:latin typeface="Microsoft Sans Serif"/>
                <a:cs typeface="Microsoft Sans Serif"/>
              </a:rPr>
              <a:t>VM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creation</a:t>
            </a:r>
            <a:r>
              <a:rPr dirty="0" sz="1400" spc="7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0">
                <a:solidFill>
                  <a:srgbClr val="3D3D3D"/>
                </a:solidFill>
                <a:latin typeface="Microsoft Sans Serif"/>
                <a:cs typeface="Microsoft Sans Serif"/>
              </a:rPr>
              <a:t>time</a:t>
            </a:r>
            <a:r>
              <a:rPr dirty="0" sz="1400" spc="5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3D3D3D"/>
                </a:solidFill>
                <a:latin typeface="Microsoft Sans Serif"/>
                <a:cs typeface="Microsoft Sans Serif"/>
              </a:rPr>
              <a:t>?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4047744" y="3966971"/>
            <a:ext cx="623570" cy="1208405"/>
            <a:chOff x="4047744" y="3966971"/>
            <a:chExt cx="623570" cy="1208405"/>
          </a:xfrm>
        </p:grpSpPr>
        <p:sp>
          <p:nvSpPr>
            <p:cNvPr id="36" name="object 36" descr=""/>
            <p:cNvSpPr/>
            <p:nvPr/>
          </p:nvSpPr>
          <p:spPr>
            <a:xfrm>
              <a:off x="4047744" y="3966971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1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1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3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153442" y="4072686"/>
              <a:ext cx="392430" cy="394335"/>
            </a:xfrm>
            <a:custGeom>
              <a:avLst/>
              <a:gdLst/>
              <a:ahLst/>
              <a:cxnLst/>
              <a:rect l="l" t="t" r="r" b="b"/>
              <a:pathLst>
                <a:path w="392429" h="394335">
                  <a:moveTo>
                    <a:pt x="170724" y="338957"/>
                  </a:moveTo>
                  <a:lnTo>
                    <a:pt x="123141" y="338957"/>
                  </a:lnTo>
                  <a:lnTo>
                    <a:pt x="129128" y="341907"/>
                  </a:lnTo>
                  <a:lnTo>
                    <a:pt x="135229" y="344601"/>
                  </a:lnTo>
                  <a:lnTo>
                    <a:pt x="141436" y="347035"/>
                  </a:lnTo>
                  <a:lnTo>
                    <a:pt x="147736" y="349205"/>
                  </a:lnTo>
                  <a:lnTo>
                    <a:pt x="147736" y="357566"/>
                  </a:lnTo>
                  <a:lnTo>
                    <a:pt x="169807" y="390965"/>
                  </a:lnTo>
                  <a:lnTo>
                    <a:pt x="208475" y="393818"/>
                  </a:lnTo>
                  <a:lnTo>
                    <a:pt x="222521" y="390965"/>
                  </a:lnTo>
                  <a:lnTo>
                    <a:pt x="234002" y="383188"/>
                  </a:lnTo>
                  <a:lnTo>
                    <a:pt x="241749" y="371663"/>
                  </a:lnTo>
                  <a:lnTo>
                    <a:pt x="241935" y="370743"/>
                  </a:lnTo>
                  <a:lnTo>
                    <a:pt x="176611" y="370743"/>
                  </a:lnTo>
                  <a:lnTo>
                    <a:pt x="170724" y="364831"/>
                  </a:lnTo>
                  <a:lnTo>
                    <a:pt x="170724" y="338957"/>
                  </a:lnTo>
                  <a:close/>
                </a:path>
                <a:path w="392429" h="394335">
                  <a:moveTo>
                    <a:pt x="269859" y="312041"/>
                  </a:moveTo>
                  <a:lnTo>
                    <a:pt x="230224" y="329361"/>
                  </a:lnTo>
                  <a:lnTo>
                    <a:pt x="225148" y="330672"/>
                  </a:lnTo>
                  <a:lnTo>
                    <a:pt x="221604" y="335267"/>
                  </a:lnTo>
                  <a:lnTo>
                    <a:pt x="221604" y="364831"/>
                  </a:lnTo>
                  <a:lnTo>
                    <a:pt x="215716" y="370743"/>
                  </a:lnTo>
                  <a:lnTo>
                    <a:pt x="241935" y="370743"/>
                  </a:lnTo>
                  <a:lnTo>
                    <a:pt x="244592" y="357566"/>
                  </a:lnTo>
                  <a:lnTo>
                    <a:pt x="244592" y="349205"/>
                  </a:lnTo>
                  <a:lnTo>
                    <a:pt x="250895" y="347035"/>
                  </a:lnTo>
                  <a:lnTo>
                    <a:pt x="257101" y="344601"/>
                  </a:lnTo>
                  <a:lnTo>
                    <a:pt x="263201" y="341908"/>
                  </a:lnTo>
                  <a:lnTo>
                    <a:pt x="269189" y="338957"/>
                  </a:lnTo>
                  <a:lnTo>
                    <a:pt x="332071" y="338957"/>
                  </a:lnTo>
                  <a:lnTo>
                    <a:pt x="337223" y="333786"/>
                  </a:lnTo>
                  <a:lnTo>
                    <a:pt x="296538" y="333786"/>
                  </a:lnTo>
                  <a:lnTo>
                    <a:pt x="275613" y="312772"/>
                  </a:lnTo>
                  <a:lnTo>
                    <a:pt x="269859" y="312041"/>
                  </a:lnTo>
                  <a:close/>
                </a:path>
                <a:path w="392429" h="394335">
                  <a:moveTo>
                    <a:pt x="91581" y="38320"/>
                  </a:moveTo>
                  <a:lnTo>
                    <a:pt x="48752" y="66411"/>
                  </a:lnTo>
                  <a:lnTo>
                    <a:pt x="38173" y="91900"/>
                  </a:lnTo>
                  <a:lnTo>
                    <a:pt x="40762" y="105584"/>
                  </a:lnTo>
                  <a:lnTo>
                    <a:pt x="48758" y="117690"/>
                  </a:lnTo>
                  <a:lnTo>
                    <a:pt x="54655" y="123606"/>
                  </a:lnTo>
                  <a:lnTo>
                    <a:pt x="51715" y="129616"/>
                  </a:lnTo>
                  <a:lnTo>
                    <a:pt x="49031" y="135740"/>
                  </a:lnTo>
                  <a:lnTo>
                    <a:pt x="46608" y="141969"/>
                  </a:lnTo>
                  <a:lnTo>
                    <a:pt x="44446" y="148297"/>
                  </a:lnTo>
                  <a:lnTo>
                    <a:pt x="36117" y="148297"/>
                  </a:lnTo>
                  <a:lnTo>
                    <a:pt x="22072" y="151150"/>
                  </a:lnTo>
                  <a:lnTo>
                    <a:pt x="10590" y="158926"/>
                  </a:lnTo>
                  <a:lnTo>
                    <a:pt x="2842" y="170451"/>
                  </a:lnTo>
                  <a:lnTo>
                    <a:pt x="0" y="184550"/>
                  </a:lnTo>
                  <a:lnTo>
                    <a:pt x="0" y="209267"/>
                  </a:lnTo>
                  <a:lnTo>
                    <a:pt x="22072" y="242667"/>
                  </a:lnTo>
                  <a:lnTo>
                    <a:pt x="44446" y="245520"/>
                  </a:lnTo>
                  <a:lnTo>
                    <a:pt x="46607" y="251848"/>
                  </a:lnTo>
                  <a:lnTo>
                    <a:pt x="48976" y="257936"/>
                  </a:lnTo>
                  <a:lnTo>
                    <a:pt x="51714" y="264201"/>
                  </a:lnTo>
                  <a:lnTo>
                    <a:pt x="54654" y="270211"/>
                  </a:lnTo>
                  <a:lnTo>
                    <a:pt x="48756" y="276134"/>
                  </a:lnTo>
                  <a:lnTo>
                    <a:pt x="40762" y="288236"/>
                  </a:lnTo>
                  <a:lnTo>
                    <a:pt x="38172" y="301922"/>
                  </a:lnTo>
                  <a:lnTo>
                    <a:pt x="40874" y="315533"/>
                  </a:lnTo>
                  <a:lnTo>
                    <a:pt x="48757" y="327412"/>
                  </a:lnTo>
                  <a:lnTo>
                    <a:pt x="66163" y="344882"/>
                  </a:lnTo>
                  <a:lnTo>
                    <a:pt x="78163" y="352905"/>
                  </a:lnTo>
                  <a:lnTo>
                    <a:pt x="78586" y="352905"/>
                  </a:lnTo>
                  <a:lnTo>
                    <a:pt x="91554" y="355502"/>
                  </a:lnTo>
                  <a:lnTo>
                    <a:pt x="105177" y="352905"/>
                  </a:lnTo>
                  <a:lnTo>
                    <a:pt x="117237" y="344882"/>
                  </a:lnTo>
                  <a:lnTo>
                    <a:pt x="123137" y="338957"/>
                  </a:lnTo>
                  <a:lnTo>
                    <a:pt x="170724" y="338957"/>
                  </a:lnTo>
                  <a:lnTo>
                    <a:pt x="170724" y="335267"/>
                  </a:lnTo>
                  <a:lnTo>
                    <a:pt x="169581" y="333786"/>
                  </a:lnTo>
                  <a:lnTo>
                    <a:pt x="87611" y="333786"/>
                  </a:lnTo>
                  <a:lnTo>
                    <a:pt x="59964" y="306035"/>
                  </a:lnTo>
                  <a:lnTo>
                    <a:pt x="59878" y="301922"/>
                  </a:lnTo>
                  <a:lnTo>
                    <a:pt x="59809" y="297677"/>
                  </a:lnTo>
                  <a:lnTo>
                    <a:pt x="80738" y="276659"/>
                  </a:lnTo>
                  <a:lnTo>
                    <a:pt x="81466" y="270884"/>
                  </a:lnTo>
                  <a:lnTo>
                    <a:pt x="64219" y="231098"/>
                  </a:lnTo>
                  <a:lnTo>
                    <a:pt x="62906" y="226003"/>
                  </a:lnTo>
                  <a:lnTo>
                    <a:pt x="58329" y="222445"/>
                  </a:lnTo>
                  <a:lnTo>
                    <a:pt x="28878" y="222445"/>
                  </a:lnTo>
                  <a:lnTo>
                    <a:pt x="22987" y="216535"/>
                  </a:lnTo>
                  <a:lnTo>
                    <a:pt x="22987" y="177288"/>
                  </a:lnTo>
                  <a:lnTo>
                    <a:pt x="28877" y="171372"/>
                  </a:lnTo>
                  <a:lnTo>
                    <a:pt x="58329" y="171372"/>
                  </a:lnTo>
                  <a:lnTo>
                    <a:pt x="62907" y="167814"/>
                  </a:lnTo>
                  <a:lnTo>
                    <a:pt x="78797" y="127465"/>
                  </a:lnTo>
                  <a:lnTo>
                    <a:pt x="81466" y="122933"/>
                  </a:lnTo>
                  <a:lnTo>
                    <a:pt x="80805" y="117690"/>
                  </a:lnTo>
                  <a:lnTo>
                    <a:pt x="80738" y="117158"/>
                  </a:lnTo>
                  <a:lnTo>
                    <a:pt x="59813" y="96159"/>
                  </a:lnTo>
                  <a:lnTo>
                    <a:pt x="59880" y="91900"/>
                  </a:lnTo>
                  <a:lnTo>
                    <a:pt x="59963" y="87807"/>
                  </a:lnTo>
                  <a:lnTo>
                    <a:pt x="87462" y="60181"/>
                  </a:lnTo>
                  <a:lnTo>
                    <a:pt x="169468" y="60181"/>
                  </a:lnTo>
                  <a:lnTo>
                    <a:pt x="170723" y="58553"/>
                  </a:lnTo>
                  <a:lnTo>
                    <a:pt x="170723" y="54861"/>
                  </a:lnTo>
                  <a:lnTo>
                    <a:pt x="123138" y="54861"/>
                  </a:lnTo>
                  <a:lnTo>
                    <a:pt x="117244" y="48945"/>
                  </a:lnTo>
                  <a:lnTo>
                    <a:pt x="105365" y="41036"/>
                  </a:lnTo>
                  <a:lnTo>
                    <a:pt x="105778" y="41036"/>
                  </a:lnTo>
                  <a:lnTo>
                    <a:pt x="91581" y="38320"/>
                  </a:lnTo>
                  <a:close/>
                </a:path>
                <a:path w="392429" h="394335">
                  <a:moveTo>
                    <a:pt x="332071" y="338957"/>
                  </a:moveTo>
                  <a:lnTo>
                    <a:pt x="269189" y="338957"/>
                  </a:lnTo>
                  <a:lnTo>
                    <a:pt x="275089" y="344882"/>
                  </a:lnTo>
                  <a:lnTo>
                    <a:pt x="287181" y="352905"/>
                  </a:lnTo>
                  <a:lnTo>
                    <a:pt x="300759" y="355502"/>
                  </a:lnTo>
                  <a:lnTo>
                    <a:pt x="313789" y="352905"/>
                  </a:lnTo>
                  <a:lnTo>
                    <a:pt x="314163" y="352905"/>
                  </a:lnTo>
                  <a:lnTo>
                    <a:pt x="326167" y="344882"/>
                  </a:lnTo>
                  <a:lnTo>
                    <a:pt x="332071" y="338957"/>
                  </a:lnTo>
                  <a:close/>
                </a:path>
                <a:path w="392429" h="394335">
                  <a:moveTo>
                    <a:pt x="121427" y="311426"/>
                  </a:moveTo>
                  <a:lnTo>
                    <a:pt x="115738" y="313753"/>
                  </a:lnTo>
                  <a:lnTo>
                    <a:pt x="95789" y="333786"/>
                  </a:lnTo>
                  <a:lnTo>
                    <a:pt x="169581" y="333786"/>
                  </a:lnTo>
                  <a:lnTo>
                    <a:pt x="167180" y="330672"/>
                  </a:lnTo>
                  <a:lnTo>
                    <a:pt x="162103" y="329361"/>
                  </a:lnTo>
                  <a:lnTo>
                    <a:pt x="152960" y="326641"/>
                  </a:lnTo>
                  <a:lnTo>
                    <a:pt x="144038" y="323286"/>
                  </a:lnTo>
                  <a:lnTo>
                    <a:pt x="135368" y="319311"/>
                  </a:lnTo>
                  <a:lnTo>
                    <a:pt x="126983" y="314727"/>
                  </a:lnTo>
                  <a:lnTo>
                    <a:pt x="121427" y="311426"/>
                  </a:lnTo>
                  <a:close/>
                </a:path>
                <a:path w="392429" h="394335">
                  <a:moveTo>
                    <a:pt x="337367" y="60181"/>
                  </a:moveTo>
                  <a:lnTo>
                    <a:pt x="304865" y="60181"/>
                  </a:lnTo>
                  <a:lnTo>
                    <a:pt x="332386" y="87807"/>
                  </a:lnTo>
                  <a:lnTo>
                    <a:pt x="332452" y="91900"/>
                  </a:lnTo>
                  <a:lnTo>
                    <a:pt x="332520" y="96159"/>
                  </a:lnTo>
                  <a:lnTo>
                    <a:pt x="311589" y="117158"/>
                  </a:lnTo>
                  <a:lnTo>
                    <a:pt x="310861" y="122933"/>
                  </a:lnTo>
                  <a:lnTo>
                    <a:pt x="328114" y="162719"/>
                  </a:lnTo>
                  <a:lnTo>
                    <a:pt x="329423" y="167814"/>
                  </a:lnTo>
                  <a:lnTo>
                    <a:pt x="333996" y="171372"/>
                  </a:lnTo>
                  <a:lnTo>
                    <a:pt x="363452" y="171372"/>
                  </a:lnTo>
                  <a:lnTo>
                    <a:pt x="369340" y="177288"/>
                  </a:lnTo>
                  <a:lnTo>
                    <a:pt x="369340" y="216535"/>
                  </a:lnTo>
                  <a:lnTo>
                    <a:pt x="363452" y="222445"/>
                  </a:lnTo>
                  <a:lnTo>
                    <a:pt x="334002" y="222445"/>
                  </a:lnTo>
                  <a:lnTo>
                    <a:pt x="329424" y="226003"/>
                  </a:lnTo>
                  <a:lnTo>
                    <a:pt x="313536" y="266352"/>
                  </a:lnTo>
                  <a:lnTo>
                    <a:pt x="310861" y="270884"/>
                  </a:lnTo>
                  <a:lnTo>
                    <a:pt x="311522" y="276134"/>
                  </a:lnTo>
                  <a:lnTo>
                    <a:pt x="311589" y="276659"/>
                  </a:lnTo>
                  <a:lnTo>
                    <a:pt x="332533" y="297677"/>
                  </a:lnTo>
                  <a:lnTo>
                    <a:pt x="332449" y="301922"/>
                  </a:lnTo>
                  <a:lnTo>
                    <a:pt x="332367" y="306035"/>
                  </a:lnTo>
                  <a:lnTo>
                    <a:pt x="304719" y="333786"/>
                  </a:lnTo>
                  <a:lnTo>
                    <a:pt x="337223" y="333786"/>
                  </a:lnTo>
                  <a:lnTo>
                    <a:pt x="343574" y="327412"/>
                  </a:lnTo>
                  <a:lnTo>
                    <a:pt x="351453" y="315533"/>
                  </a:lnTo>
                  <a:lnTo>
                    <a:pt x="354153" y="301922"/>
                  </a:lnTo>
                  <a:lnTo>
                    <a:pt x="351564" y="288236"/>
                  </a:lnTo>
                  <a:lnTo>
                    <a:pt x="343574" y="276134"/>
                  </a:lnTo>
                  <a:lnTo>
                    <a:pt x="337674" y="270211"/>
                  </a:lnTo>
                  <a:lnTo>
                    <a:pt x="340612" y="264201"/>
                  </a:lnTo>
                  <a:lnTo>
                    <a:pt x="343296" y="258077"/>
                  </a:lnTo>
                  <a:lnTo>
                    <a:pt x="345721" y="251848"/>
                  </a:lnTo>
                  <a:lnTo>
                    <a:pt x="347884" y="245520"/>
                  </a:lnTo>
                  <a:lnTo>
                    <a:pt x="356211" y="245520"/>
                  </a:lnTo>
                  <a:lnTo>
                    <a:pt x="370256" y="242667"/>
                  </a:lnTo>
                  <a:lnTo>
                    <a:pt x="381738" y="234891"/>
                  </a:lnTo>
                  <a:lnTo>
                    <a:pt x="389485" y="223366"/>
                  </a:lnTo>
                  <a:lnTo>
                    <a:pt x="392328" y="209267"/>
                  </a:lnTo>
                  <a:lnTo>
                    <a:pt x="392328" y="184551"/>
                  </a:lnTo>
                  <a:lnTo>
                    <a:pt x="370256" y="151150"/>
                  </a:lnTo>
                  <a:lnTo>
                    <a:pt x="347884" y="148297"/>
                  </a:lnTo>
                  <a:lnTo>
                    <a:pt x="345721" y="141969"/>
                  </a:lnTo>
                  <a:lnTo>
                    <a:pt x="343352" y="135885"/>
                  </a:lnTo>
                  <a:lnTo>
                    <a:pt x="340612" y="129617"/>
                  </a:lnTo>
                  <a:lnTo>
                    <a:pt x="337674" y="123606"/>
                  </a:lnTo>
                  <a:lnTo>
                    <a:pt x="343574" y="117690"/>
                  </a:lnTo>
                  <a:lnTo>
                    <a:pt x="351566" y="105584"/>
                  </a:lnTo>
                  <a:lnTo>
                    <a:pt x="354155" y="91900"/>
                  </a:lnTo>
                  <a:lnTo>
                    <a:pt x="351454" y="78288"/>
                  </a:lnTo>
                  <a:lnTo>
                    <a:pt x="343574" y="66411"/>
                  </a:lnTo>
                  <a:lnTo>
                    <a:pt x="337367" y="60181"/>
                  </a:lnTo>
                  <a:close/>
                </a:path>
                <a:path w="392429" h="394335">
                  <a:moveTo>
                    <a:pt x="169468" y="60181"/>
                  </a:moveTo>
                  <a:lnTo>
                    <a:pt x="95936" y="60181"/>
                  </a:lnTo>
                  <a:lnTo>
                    <a:pt x="114774" y="79096"/>
                  </a:lnTo>
                  <a:lnTo>
                    <a:pt x="116765" y="81051"/>
                  </a:lnTo>
                  <a:lnTo>
                    <a:pt x="122468" y="81776"/>
                  </a:lnTo>
                  <a:lnTo>
                    <a:pt x="126982" y="79096"/>
                  </a:lnTo>
                  <a:lnTo>
                    <a:pt x="135368" y="74509"/>
                  </a:lnTo>
                  <a:lnTo>
                    <a:pt x="144037" y="70532"/>
                  </a:lnTo>
                  <a:lnTo>
                    <a:pt x="152960" y="67179"/>
                  </a:lnTo>
                  <a:lnTo>
                    <a:pt x="162103" y="64463"/>
                  </a:lnTo>
                  <a:lnTo>
                    <a:pt x="167179" y="63149"/>
                  </a:lnTo>
                  <a:lnTo>
                    <a:pt x="169468" y="60181"/>
                  </a:lnTo>
                  <a:close/>
                </a:path>
                <a:path w="392429" h="394335">
                  <a:moveTo>
                    <a:pt x="241934" y="23075"/>
                  </a:moveTo>
                  <a:lnTo>
                    <a:pt x="215716" y="23075"/>
                  </a:lnTo>
                  <a:lnTo>
                    <a:pt x="221603" y="28985"/>
                  </a:lnTo>
                  <a:lnTo>
                    <a:pt x="221603" y="58553"/>
                  </a:lnTo>
                  <a:lnTo>
                    <a:pt x="225154" y="63149"/>
                  </a:lnTo>
                  <a:lnTo>
                    <a:pt x="230224" y="64463"/>
                  </a:lnTo>
                  <a:lnTo>
                    <a:pt x="239370" y="67179"/>
                  </a:lnTo>
                  <a:lnTo>
                    <a:pt x="248292" y="70532"/>
                  </a:lnTo>
                  <a:lnTo>
                    <a:pt x="256960" y="74509"/>
                  </a:lnTo>
                  <a:lnTo>
                    <a:pt x="265344" y="79096"/>
                  </a:lnTo>
                  <a:lnTo>
                    <a:pt x="269859" y="81776"/>
                  </a:lnTo>
                  <a:lnTo>
                    <a:pt x="275612" y="81051"/>
                  </a:lnTo>
                  <a:lnTo>
                    <a:pt x="296397" y="60181"/>
                  </a:lnTo>
                  <a:lnTo>
                    <a:pt x="337367" y="60181"/>
                  </a:lnTo>
                  <a:lnTo>
                    <a:pt x="332067" y="54861"/>
                  </a:lnTo>
                  <a:lnTo>
                    <a:pt x="269189" y="54861"/>
                  </a:lnTo>
                  <a:lnTo>
                    <a:pt x="263201" y="51911"/>
                  </a:lnTo>
                  <a:lnTo>
                    <a:pt x="257101" y="49218"/>
                  </a:lnTo>
                  <a:lnTo>
                    <a:pt x="250895" y="46786"/>
                  </a:lnTo>
                  <a:lnTo>
                    <a:pt x="244591" y="44618"/>
                  </a:lnTo>
                  <a:lnTo>
                    <a:pt x="244591" y="36253"/>
                  </a:lnTo>
                  <a:lnTo>
                    <a:pt x="241934" y="23075"/>
                  </a:lnTo>
                  <a:close/>
                </a:path>
                <a:path w="392429" h="394335">
                  <a:moveTo>
                    <a:pt x="208475" y="0"/>
                  </a:moveTo>
                  <a:lnTo>
                    <a:pt x="169807" y="2853"/>
                  </a:lnTo>
                  <a:lnTo>
                    <a:pt x="147735" y="36253"/>
                  </a:lnTo>
                  <a:lnTo>
                    <a:pt x="147717" y="44618"/>
                  </a:lnTo>
                  <a:lnTo>
                    <a:pt x="141425" y="46786"/>
                  </a:lnTo>
                  <a:lnTo>
                    <a:pt x="135224" y="49218"/>
                  </a:lnTo>
                  <a:lnTo>
                    <a:pt x="129126" y="51911"/>
                  </a:lnTo>
                  <a:lnTo>
                    <a:pt x="123138" y="54861"/>
                  </a:lnTo>
                  <a:lnTo>
                    <a:pt x="170723" y="54861"/>
                  </a:lnTo>
                  <a:lnTo>
                    <a:pt x="170723" y="28985"/>
                  </a:lnTo>
                  <a:lnTo>
                    <a:pt x="176617" y="23075"/>
                  </a:lnTo>
                  <a:lnTo>
                    <a:pt x="241934" y="23075"/>
                  </a:lnTo>
                  <a:lnTo>
                    <a:pt x="241749" y="22154"/>
                  </a:lnTo>
                  <a:lnTo>
                    <a:pt x="234002" y="10629"/>
                  </a:lnTo>
                  <a:lnTo>
                    <a:pt x="222520" y="2853"/>
                  </a:lnTo>
                  <a:lnTo>
                    <a:pt x="208475" y="0"/>
                  </a:lnTo>
                  <a:close/>
                </a:path>
                <a:path w="392429" h="394335">
                  <a:moveTo>
                    <a:pt x="300787" y="38320"/>
                  </a:moveTo>
                  <a:lnTo>
                    <a:pt x="286511" y="41036"/>
                  </a:lnTo>
                  <a:lnTo>
                    <a:pt x="286967" y="41036"/>
                  </a:lnTo>
                  <a:lnTo>
                    <a:pt x="275082" y="48945"/>
                  </a:lnTo>
                  <a:lnTo>
                    <a:pt x="269189" y="54861"/>
                  </a:lnTo>
                  <a:lnTo>
                    <a:pt x="332067" y="54861"/>
                  </a:lnTo>
                  <a:lnTo>
                    <a:pt x="326173" y="48945"/>
                  </a:lnTo>
                  <a:lnTo>
                    <a:pt x="314345" y="41036"/>
                  </a:lnTo>
                  <a:lnTo>
                    <a:pt x="300787" y="383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4244" y="4183908"/>
              <a:ext cx="170723" cy="171372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158016" y="4782871"/>
              <a:ext cx="394335" cy="392430"/>
            </a:xfrm>
            <a:custGeom>
              <a:avLst/>
              <a:gdLst/>
              <a:ahLst/>
              <a:cxnLst/>
              <a:rect l="l" t="t" r="r" b="b"/>
              <a:pathLst>
                <a:path w="394335" h="392429">
                  <a:moveTo>
                    <a:pt x="171387" y="337645"/>
                  </a:moveTo>
                  <a:lnTo>
                    <a:pt x="123619" y="337645"/>
                  </a:lnTo>
                  <a:lnTo>
                    <a:pt x="129630" y="340585"/>
                  </a:lnTo>
                  <a:lnTo>
                    <a:pt x="135754" y="343268"/>
                  </a:lnTo>
                  <a:lnTo>
                    <a:pt x="141985" y="345692"/>
                  </a:lnTo>
                  <a:lnTo>
                    <a:pt x="148309" y="347854"/>
                  </a:lnTo>
                  <a:lnTo>
                    <a:pt x="148310" y="356183"/>
                  </a:lnTo>
                  <a:lnTo>
                    <a:pt x="170466" y="389452"/>
                  </a:lnTo>
                  <a:lnTo>
                    <a:pt x="209285" y="392295"/>
                  </a:lnTo>
                  <a:lnTo>
                    <a:pt x="223385" y="389452"/>
                  </a:lnTo>
                  <a:lnTo>
                    <a:pt x="234911" y="381705"/>
                  </a:lnTo>
                  <a:lnTo>
                    <a:pt x="242688" y="370225"/>
                  </a:lnTo>
                  <a:lnTo>
                    <a:pt x="242874" y="369309"/>
                  </a:lnTo>
                  <a:lnTo>
                    <a:pt x="177297" y="369309"/>
                  </a:lnTo>
                  <a:lnTo>
                    <a:pt x="171387" y="363420"/>
                  </a:lnTo>
                  <a:lnTo>
                    <a:pt x="171387" y="337645"/>
                  </a:lnTo>
                  <a:close/>
                </a:path>
                <a:path w="394335" h="392429">
                  <a:moveTo>
                    <a:pt x="270907" y="310834"/>
                  </a:moveTo>
                  <a:lnTo>
                    <a:pt x="231118" y="328086"/>
                  </a:lnTo>
                  <a:lnTo>
                    <a:pt x="226022" y="329393"/>
                  </a:lnTo>
                  <a:lnTo>
                    <a:pt x="222464" y="333970"/>
                  </a:lnTo>
                  <a:lnTo>
                    <a:pt x="222464" y="363420"/>
                  </a:lnTo>
                  <a:lnTo>
                    <a:pt x="216554" y="369309"/>
                  </a:lnTo>
                  <a:lnTo>
                    <a:pt x="242874" y="369309"/>
                  </a:lnTo>
                  <a:lnTo>
                    <a:pt x="245542" y="356183"/>
                  </a:lnTo>
                  <a:lnTo>
                    <a:pt x="245542" y="347854"/>
                  </a:lnTo>
                  <a:lnTo>
                    <a:pt x="251870" y="345692"/>
                  </a:lnTo>
                  <a:lnTo>
                    <a:pt x="258099" y="343268"/>
                  </a:lnTo>
                  <a:lnTo>
                    <a:pt x="264223" y="340585"/>
                  </a:lnTo>
                  <a:lnTo>
                    <a:pt x="270234" y="337645"/>
                  </a:lnTo>
                  <a:lnTo>
                    <a:pt x="333361" y="337645"/>
                  </a:lnTo>
                  <a:lnTo>
                    <a:pt x="338533" y="332495"/>
                  </a:lnTo>
                  <a:lnTo>
                    <a:pt x="297690" y="332495"/>
                  </a:lnTo>
                  <a:lnTo>
                    <a:pt x="276683" y="311562"/>
                  </a:lnTo>
                  <a:lnTo>
                    <a:pt x="270907" y="310834"/>
                  </a:lnTo>
                  <a:close/>
                </a:path>
                <a:path w="394335" h="392429">
                  <a:moveTo>
                    <a:pt x="91936" y="38171"/>
                  </a:moveTo>
                  <a:lnTo>
                    <a:pt x="48941" y="66154"/>
                  </a:lnTo>
                  <a:lnTo>
                    <a:pt x="38321" y="91544"/>
                  </a:lnTo>
                  <a:lnTo>
                    <a:pt x="40920" y="105176"/>
                  </a:lnTo>
                  <a:lnTo>
                    <a:pt x="48948" y="117234"/>
                  </a:lnTo>
                  <a:lnTo>
                    <a:pt x="54867" y="123128"/>
                  </a:lnTo>
                  <a:lnTo>
                    <a:pt x="51916" y="129115"/>
                  </a:lnTo>
                  <a:lnTo>
                    <a:pt x="49222" y="135215"/>
                  </a:lnTo>
                  <a:lnTo>
                    <a:pt x="46789" y="141420"/>
                  </a:lnTo>
                  <a:lnTo>
                    <a:pt x="44619" y="147723"/>
                  </a:lnTo>
                  <a:lnTo>
                    <a:pt x="36257" y="147723"/>
                  </a:lnTo>
                  <a:lnTo>
                    <a:pt x="22158" y="150565"/>
                  </a:lnTo>
                  <a:lnTo>
                    <a:pt x="10631" y="158312"/>
                  </a:lnTo>
                  <a:lnTo>
                    <a:pt x="2853" y="169792"/>
                  </a:lnTo>
                  <a:lnTo>
                    <a:pt x="0" y="183836"/>
                  </a:lnTo>
                  <a:lnTo>
                    <a:pt x="0" y="208457"/>
                  </a:lnTo>
                  <a:lnTo>
                    <a:pt x="22157" y="241728"/>
                  </a:lnTo>
                  <a:lnTo>
                    <a:pt x="44618" y="244571"/>
                  </a:lnTo>
                  <a:lnTo>
                    <a:pt x="46788" y="250874"/>
                  </a:lnTo>
                  <a:lnTo>
                    <a:pt x="49166" y="256938"/>
                  </a:lnTo>
                  <a:lnTo>
                    <a:pt x="51915" y="263178"/>
                  </a:lnTo>
                  <a:lnTo>
                    <a:pt x="54866" y="269166"/>
                  </a:lnTo>
                  <a:lnTo>
                    <a:pt x="48945" y="275065"/>
                  </a:lnTo>
                  <a:lnTo>
                    <a:pt x="40920" y="287121"/>
                  </a:lnTo>
                  <a:lnTo>
                    <a:pt x="38320" y="300754"/>
                  </a:lnTo>
                  <a:lnTo>
                    <a:pt x="41033" y="314312"/>
                  </a:lnTo>
                  <a:lnTo>
                    <a:pt x="48946" y="326145"/>
                  </a:lnTo>
                  <a:lnTo>
                    <a:pt x="66420" y="343548"/>
                  </a:lnTo>
                  <a:lnTo>
                    <a:pt x="78466" y="351539"/>
                  </a:lnTo>
                  <a:lnTo>
                    <a:pt x="78891" y="351539"/>
                  </a:lnTo>
                  <a:lnTo>
                    <a:pt x="91910" y="354127"/>
                  </a:lnTo>
                  <a:lnTo>
                    <a:pt x="105585" y="351539"/>
                  </a:lnTo>
                  <a:lnTo>
                    <a:pt x="117693" y="343548"/>
                  </a:lnTo>
                  <a:lnTo>
                    <a:pt x="123615" y="337645"/>
                  </a:lnTo>
                  <a:lnTo>
                    <a:pt x="171387" y="337645"/>
                  </a:lnTo>
                  <a:lnTo>
                    <a:pt x="171387" y="333970"/>
                  </a:lnTo>
                  <a:lnTo>
                    <a:pt x="170240" y="332495"/>
                  </a:lnTo>
                  <a:lnTo>
                    <a:pt x="87951" y="332495"/>
                  </a:lnTo>
                  <a:lnTo>
                    <a:pt x="60197" y="304851"/>
                  </a:lnTo>
                  <a:lnTo>
                    <a:pt x="60111" y="300754"/>
                  </a:lnTo>
                  <a:lnTo>
                    <a:pt x="60042" y="296525"/>
                  </a:lnTo>
                  <a:lnTo>
                    <a:pt x="81052" y="275589"/>
                  </a:lnTo>
                  <a:lnTo>
                    <a:pt x="81783" y="269836"/>
                  </a:lnTo>
                  <a:lnTo>
                    <a:pt x="64468" y="230204"/>
                  </a:lnTo>
                  <a:lnTo>
                    <a:pt x="63150" y="225128"/>
                  </a:lnTo>
                  <a:lnTo>
                    <a:pt x="58555" y="221585"/>
                  </a:lnTo>
                  <a:lnTo>
                    <a:pt x="28990" y="221585"/>
                  </a:lnTo>
                  <a:lnTo>
                    <a:pt x="23077" y="215698"/>
                  </a:lnTo>
                  <a:lnTo>
                    <a:pt x="23077" y="176602"/>
                  </a:lnTo>
                  <a:lnTo>
                    <a:pt x="28990" y="170709"/>
                  </a:lnTo>
                  <a:lnTo>
                    <a:pt x="58555" y="170709"/>
                  </a:lnTo>
                  <a:lnTo>
                    <a:pt x="63151" y="167165"/>
                  </a:lnTo>
                  <a:lnTo>
                    <a:pt x="79103" y="126972"/>
                  </a:lnTo>
                  <a:lnTo>
                    <a:pt x="81783" y="122457"/>
                  </a:lnTo>
                  <a:lnTo>
                    <a:pt x="81119" y="117234"/>
                  </a:lnTo>
                  <a:lnTo>
                    <a:pt x="81052" y="116705"/>
                  </a:lnTo>
                  <a:lnTo>
                    <a:pt x="60046" y="95787"/>
                  </a:lnTo>
                  <a:lnTo>
                    <a:pt x="60112" y="91544"/>
                  </a:lnTo>
                  <a:lnTo>
                    <a:pt x="60195" y="87468"/>
                  </a:lnTo>
                  <a:lnTo>
                    <a:pt x="87802" y="59948"/>
                  </a:lnTo>
                  <a:lnTo>
                    <a:pt x="170126" y="59948"/>
                  </a:lnTo>
                  <a:lnTo>
                    <a:pt x="171386" y="58326"/>
                  </a:lnTo>
                  <a:lnTo>
                    <a:pt x="171386" y="54649"/>
                  </a:lnTo>
                  <a:lnTo>
                    <a:pt x="123617" y="54649"/>
                  </a:lnTo>
                  <a:lnTo>
                    <a:pt x="117700" y="48755"/>
                  </a:lnTo>
                  <a:lnTo>
                    <a:pt x="105774" y="40877"/>
                  </a:lnTo>
                  <a:lnTo>
                    <a:pt x="106189" y="40877"/>
                  </a:lnTo>
                  <a:lnTo>
                    <a:pt x="91936" y="38171"/>
                  </a:lnTo>
                  <a:close/>
                </a:path>
                <a:path w="394335" h="392429">
                  <a:moveTo>
                    <a:pt x="333361" y="337645"/>
                  </a:moveTo>
                  <a:lnTo>
                    <a:pt x="270234" y="337645"/>
                  </a:lnTo>
                  <a:lnTo>
                    <a:pt x="276158" y="343548"/>
                  </a:lnTo>
                  <a:lnTo>
                    <a:pt x="288296" y="351539"/>
                  </a:lnTo>
                  <a:lnTo>
                    <a:pt x="301927" y="354127"/>
                  </a:lnTo>
                  <a:lnTo>
                    <a:pt x="315008" y="351539"/>
                  </a:lnTo>
                  <a:lnTo>
                    <a:pt x="315383" y="351539"/>
                  </a:lnTo>
                  <a:lnTo>
                    <a:pt x="327434" y="343548"/>
                  </a:lnTo>
                  <a:lnTo>
                    <a:pt x="333361" y="337645"/>
                  </a:lnTo>
                  <a:close/>
                </a:path>
                <a:path w="394335" h="392429">
                  <a:moveTo>
                    <a:pt x="121899" y="310221"/>
                  </a:moveTo>
                  <a:lnTo>
                    <a:pt x="116187" y="312539"/>
                  </a:lnTo>
                  <a:lnTo>
                    <a:pt x="96161" y="332495"/>
                  </a:lnTo>
                  <a:lnTo>
                    <a:pt x="170240" y="332495"/>
                  </a:lnTo>
                  <a:lnTo>
                    <a:pt x="167829" y="329393"/>
                  </a:lnTo>
                  <a:lnTo>
                    <a:pt x="162733" y="328086"/>
                  </a:lnTo>
                  <a:lnTo>
                    <a:pt x="153554" y="325377"/>
                  </a:lnTo>
                  <a:lnTo>
                    <a:pt x="144597" y="322036"/>
                  </a:lnTo>
                  <a:lnTo>
                    <a:pt x="135894" y="318076"/>
                  </a:lnTo>
                  <a:lnTo>
                    <a:pt x="127476" y="313509"/>
                  </a:lnTo>
                  <a:lnTo>
                    <a:pt x="121899" y="310221"/>
                  </a:lnTo>
                  <a:close/>
                </a:path>
                <a:path w="394335" h="392429">
                  <a:moveTo>
                    <a:pt x="338677" y="59948"/>
                  </a:moveTo>
                  <a:lnTo>
                    <a:pt x="306049" y="59948"/>
                  </a:lnTo>
                  <a:lnTo>
                    <a:pt x="333677" y="87468"/>
                  </a:lnTo>
                  <a:lnTo>
                    <a:pt x="333743" y="91545"/>
                  </a:lnTo>
                  <a:lnTo>
                    <a:pt x="333812" y="95787"/>
                  </a:lnTo>
                  <a:lnTo>
                    <a:pt x="312799" y="116705"/>
                  </a:lnTo>
                  <a:lnTo>
                    <a:pt x="312068" y="122457"/>
                  </a:lnTo>
                  <a:lnTo>
                    <a:pt x="329389" y="162089"/>
                  </a:lnTo>
                  <a:lnTo>
                    <a:pt x="330703" y="167165"/>
                  </a:lnTo>
                  <a:lnTo>
                    <a:pt x="335293" y="170709"/>
                  </a:lnTo>
                  <a:lnTo>
                    <a:pt x="364864" y="170709"/>
                  </a:lnTo>
                  <a:lnTo>
                    <a:pt x="370774" y="176602"/>
                  </a:lnTo>
                  <a:lnTo>
                    <a:pt x="370774" y="215698"/>
                  </a:lnTo>
                  <a:lnTo>
                    <a:pt x="364864" y="221585"/>
                  </a:lnTo>
                  <a:lnTo>
                    <a:pt x="335299" y="221585"/>
                  </a:lnTo>
                  <a:lnTo>
                    <a:pt x="330703" y="225128"/>
                  </a:lnTo>
                  <a:lnTo>
                    <a:pt x="314754" y="265322"/>
                  </a:lnTo>
                  <a:lnTo>
                    <a:pt x="312068" y="269836"/>
                  </a:lnTo>
                  <a:lnTo>
                    <a:pt x="312732" y="275065"/>
                  </a:lnTo>
                  <a:lnTo>
                    <a:pt x="312799" y="275589"/>
                  </a:lnTo>
                  <a:lnTo>
                    <a:pt x="333825" y="296525"/>
                  </a:lnTo>
                  <a:lnTo>
                    <a:pt x="333740" y="300754"/>
                  </a:lnTo>
                  <a:lnTo>
                    <a:pt x="333658" y="304851"/>
                  </a:lnTo>
                  <a:lnTo>
                    <a:pt x="305903" y="332495"/>
                  </a:lnTo>
                  <a:lnTo>
                    <a:pt x="338533" y="332495"/>
                  </a:lnTo>
                  <a:lnTo>
                    <a:pt x="344908" y="326145"/>
                  </a:lnTo>
                  <a:lnTo>
                    <a:pt x="352818" y="314312"/>
                  </a:lnTo>
                  <a:lnTo>
                    <a:pt x="355529" y="300754"/>
                  </a:lnTo>
                  <a:lnTo>
                    <a:pt x="352929" y="287121"/>
                  </a:lnTo>
                  <a:lnTo>
                    <a:pt x="344908" y="275065"/>
                  </a:lnTo>
                  <a:lnTo>
                    <a:pt x="338985" y="269166"/>
                  </a:lnTo>
                  <a:lnTo>
                    <a:pt x="341935" y="263179"/>
                  </a:lnTo>
                  <a:lnTo>
                    <a:pt x="344629" y="257079"/>
                  </a:lnTo>
                  <a:lnTo>
                    <a:pt x="347064" y="250874"/>
                  </a:lnTo>
                  <a:lnTo>
                    <a:pt x="349235" y="244571"/>
                  </a:lnTo>
                  <a:lnTo>
                    <a:pt x="357594" y="244571"/>
                  </a:lnTo>
                  <a:lnTo>
                    <a:pt x="371694" y="241728"/>
                  </a:lnTo>
                  <a:lnTo>
                    <a:pt x="383221" y="233982"/>
                  </a:lnTo>
                  <a:lnTo>
                    <a:pt x="390998" y="222501"/>
                  </a:lnTo>
                  <a:lnTo>
                    <a:pt x="393851" y="208457"/>
                  </a:lnTo>
                  <a:lnTo>
                    <a:pt x="393851" y="183837"/>
                  </a:lnTo>
                  <a:lnTo>
                    <a:pt x="371694" y="150565"/>
                  </a:lnTo>
                  <a:lnTo>
                    <a:pt x="349235" y="147723"/>
                  </a:lnTo>
                  <a:lnTo>
                    <a:pt x="347064" y="141420"/>
                  </a:lnTo>
                  <a:lnTo>
                    <a:pt x="344686" y="135359"/>
                  </a:lnTo>
                  <a:lnTo>
                    <a:pt x="341935" y="129115"/>
                  </a:lnTo>
                  <a:lnTo>
                    <a:pt x="338985" y="123128"/>
                  </a:lnTo>
                  <a:lnTo>
                    <a:pt x="344908" y="117235"/>
                  </a:lnTo>
                  <a:lnTo>
                    <a:pt x="352931" y="105176"/>
                  </a:lnTo>
                  <a:lnTo>
                    <a:pt x="355530" y="91545"/>
                  </a:lnTo>
                  <a:lnTo>
                    <a:pt x="352819" y="77985"/>
                  </a:lnTo>
                  <a:lnTo>
                    <a:pt x="344908" y="66155"/>
                  </a:lnTo>
                  <a:lnTo>
                    <a:pt x="338677" y="59948"/>
                  </a:lnTo>
                  <a:close/>
                </a:path>
                <a:path w="394335" h="392429">
                  <a:moveTo>
                    <a:pt x="170126" y="59948"/>
                  </a:moveTo>
                  <a:lnTo>
                    <a:pt x="96308" y="59948"/>
                  </a:lnTo>
                  <a:lnTo>
                    <a:pt x="115220" y="78790"/>
                  </a:lnTo>
                  <a:lnTo>
                    <a:pt x="117218" y="80738"/>
                  </a:lnTo>
                  <a:lnTo>
                    <a:pt x="122943" y="81459"/>
                  </a:lnTo>
                  <a:lnTo>
                    <a:pt x="127476" y="78790"/>
                  </a:lnTo>
                  <a:lnTo>
                    <a:pt x="135893" y="74220"/>
                  </a:lnTo>
                  <a:lnTo>
                    <a:pt x="144597" y="70259"/>
                  </a:lnTo>
                  <a:lnTo>
                    <a:pt x="153554" y="66919"/>
                  </a:lnTo>
                  <a:lnTo>
                    <a:pt x="162732" y="64213"/>
                  </a:lnTo>
                  <a:lnTo>
                    <a:pt x="167829" y="62905"/>
                  </a:lnTo>
                  <a:lnTo>
                    <a:pt x="170126" y="59948"/>
                  </a:lnTo>
                  <a:close/>
                </a:path>
                <a:path w="394335" h="392429">
                  <a:moveTo>
                    <a:pt x="242874" y="22986"/>
                  </a:moveTo>
                  <a:lnTo>
                    <a:pt x="216554" y="22986"/>
                  </a:lnTo>
                  <a:lnTo>
                    <a:pt x="222464" y="28872"/>
                  </a:lnTo>
                  <a:lnTo>
                    <a:pt x="222464" y="58327"/>
                  </a:lnTo>
                  <a:lnTo>
                    <a:pt x="226028" y="62905"/>
                  </a:lnTo>
                  <a:lnTo>
                    <a:pt x="231118" y="64213"/>
                  </a:lnTo>
                  <a:lnTo>
                    <a:pt x="240299" y="66919"/>
                  </a:lnTo>
                  <a:lnTo>
                    <a:pt x="249256" y="70259"/>
                  </a:lnTo>
                  <a:lnTo>
                    <a:pt x="257958" y="74220"/>
                  </a:lnTo>
                  <a:lnTo>
                    <a:pt x="266375" y="78790"/>
                  </a:lnTo>
                  <a:lnTo>
                    <a:pt x="270907" y="81459"/>
                  </a:lnTo>
                  <a:lnTo>
                    <a:pt x="276683" y="80738"/>
                  </a:lnTo>
                  <a:lnTo>
                    <a:pt x="297549" y="59948"/>
                  </a:lnTo>
                  <a:lnTo>
                    <a:pt x="338677" y="59948"/>
                  </a:lnTo>
                  <a:lnTo>
                    <a:pt x="333357" y="54649"/>
                  </a:lnTo>
                  <a:lnTo>
                    <a:pt x="270234" y="54649"/>
                  </a:lnTo>
                  <a:lnTo>
                    <a:pt x="264223" y="51710"/>
                  </a:lnTo>
                  <a:lnTo>
                    <a:pt x="258099" y="49028"/>
                  </a:lnTo>
                  <a:lnTo>
                    <a:pt x="251870" y="46605"/>
                  </a:lnTo>
                  <a:lnTo>
                    <a:pt x="245541" y="44446"/>
                  </a:lnTo>
                  <a:lnTo>
                    <a:pt x="245541" y="36113"/>
                  </a:lnTo>
                  <a:lnTo>
                    <a:pt x="242874" y="22986"/>
                  </a:lnTo>
                  <a:close/>
                </a:path>
                <a:path w="394335" h="392429">
                  <a:moveTo>
                    <a:pt x="209284" y="0"/>
                  </a:moveTo>
                  <a:lnTo>
                    <a:pt x="170466" y="2842"/>
                  </a:lnTo>
                  <a:lnTo>
                    <a:pt x="148309" y="36113"/>
                  </a:lnTo>
                  <a:lnTo>
                    <a:pt x="148290" y="44445"/>
                  </a:lnTo>
                  <a:lnTo>
                    <a:pt x="141974" y="46605"/>
                  </a:lnTo>
                  <a:lnTo>
                    <a:pt x="135749" y="49028"/>
                  </a:lnTo>
                  <a:lnTo>
                    <a:pt x="129627" y="51710"/>
                  </a:lnTo>
                  <a:lnTo>
                    <a:pt x="123617" y="54649"/>
                  </a:lnTo>
                  <a:lnTo>
                    <a:pt x="171386" y="54649"/>
                  </a:lnTo>
                  <a:lnTo>
                    <a:pt x="171386" y="28872"/>
                  </a:lnTo>
                  <a:lnTo>
                    <a:pt x="177303" y="22986"/>
                  </a:lnTo>
                  <a:lnTo>
                    <a:pt x="242874" y="22986"/>
                  </a:lnTo>
                  <a:lnTo>
                    <a:pt x="242688" y="22069"/>
                  </a:lnTo>
                  <a:lnTo>
                    <a:pt x="234911" y="10588"/>
                  </a:lnTo>
                  <a:lnTo>
                    <a:pt x="223384" y="2842"/>
                  </a:lnTo>
                  <a:lnTo>
                    <a:pt x="209284" y="0"/>
                  </a:lnTo>
                  <a:close/>
                </a:path>
                <a:path w="394335" h="392429">
                  <a:moveTo>
                    <a:pt x="301955" y="38171"/>
                  </a:moveTo>
                  <a:lnTo>
                    <a:pt x="287624" y="40877"/>
                  </a:lnTo>
                  <a:lnTo>
                    <a:pt x="288082" y="40877"/>
                  </a:lnTo>
                  <a:lnTo>
                    <a:pt x="276151" y="48755"/>
                  </a:lnTo>
                  <a:lnTo>
                    <a:pt x="270234" y="54649"/>
                  </a:lnTo>
                  <a:lnTo>
                    <a:pt x="333357" y="54649"/>
                  </a:lnTo>
                  <a:lnTo>
                    <a:pt x="327440" y="48755"/>
                  </a:lnTo>
                  <a:lnTo>
                    <a:pt x="315566" y="40877"/>
                  </a:lnTo>
                  <a:lnTo>
                    <a:pt x="301955" y="38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249" y="4893663"/>
              <a:ext cx="171387" cy="170709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889" y="3104388"/>
            <a:ext cx="7111365" cy="626745"/>
          </a:xfrm>
          <a:prstGeom prst="rect"/>
          <a:solidFill>
            <a:srgbClr val="F4C74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/>
              <a:t>Why</a:t>
            </a:r>
            <a:r>
              <a:rPr dirty="0" sz="4400" spc="-155"/>
              <a:t> </a:t>
            </a:r>
            <a:r>
              <a:rPr dirty="0" sz="4400" spc="145"/>
              <a:t>do</a:t>
            </a:r>
            <a:r>
              <a:rPr dirty="0" sz="4400" spc="-145"/>
              <a:t> </a:t>
            </a:r>
            <a:r>
              <a:rPr dirty="0" sz="4400" spc="110"/>
              <a:t>we</a:t>
            </a:r>
            <a:r>
              <a:rPr dirty="0" sz="4400" spc="-120"/>
              <a:t> </a:t>
            </a:r>
            <a:r>
              <a:rPr dirty="0" sz="4400"/>
              <a:t>need</a:t>
            </a:r>
            <a:r>
              <a:rPr dirty="0" sz="4400" spc="-145"/>
              <a:t> </a:t>
            </a:r>
            <a:r>
              <a:rPr dirty="0" sz="4400" spc="-70"/>
              <a:t>databases?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946397" y="1168145"/>
              <a:ext cx="4300855" cy="480059"/>
            </a:xfrm>
            <a:custGeom>
              <a:avLst/>
              <a:gdLst/>
              <a:ahLst/>
              <a:cxnLst/>
              <a:rect l="l" t="t" r="r" b="b"/>
              <a:pathLst>
                <a:path w="4300855" h="480060">
                  <a:moveTo>
                    <a:pt x="239649" y="0"/>
                  </a:moveTo>
                  <a:lnTo>
                    <a:pt x="4061079" y="0"/>
                  </a:lnTo>
                  <a:lnTo>
                    <a:pt x="4083304" y="0"/>
                  </a:lnTo>
                  <a:lnTo>
                    <a:pt x="4083304" y="2286"/>
                  </a:lnTo>
                  <a:lnTo>
                    <a:pt x="4154330" y="18847"/>
                  </a:lnTo>
                  <a:lnTo>
                    <a:pt x="4195045" y="41002"/>
                  </a:lnTo>
                  <a:lnTo>
                    <a:pt x="4230520" y="70326"/>
                  </a:lnTo>
                  <a:lnTo>
                    <a:pt x="4259789" y="105855"/>
                  </a:lnTo>
                  <a:lnTo>
                    <a:pt x="4281890" y="146625"/>
                  </a:lnTo>
                  <a:lnTo>
                    <a:pt x="4295857" y="191671"/>
                  </a:lnTo>
                  <a:lnTo>
                    <a:pt x="4300728" y="240029"/>
                  </a:lnTo>
                  <a:lnTo>
                    <a:pt x="4295857" y="288388"/>
                  </a:lnTo>
                  <a:lnTo>
                    <a:pt x="4281890" y="333434"/>
                  </a:lnTo>
                  <a:lnTo>
                    <a:pt x="4259789" y="374204"/>
                  </a:lnTo>
                  <a:lnTo>
                    <a:pt x="4230520" y="409733"/>
                  </a:lnTo>
                  <a:lnTo>
                    <a:pt x="4195045" y="439057"/>
                  </a:lnTo>
                  <a:lnTo>
                    <a:pt x="4154330" y="461212"/>
                  </a:lnTo>
                  <a:lnTo>
                    <a:pt x="4109338" y="475233"/>
                  </a:lnTo>
                  <a:lnTo>
                    <a:pt x="4083304" y="477774"/>
                  </a:lnTo>
                  <a:lnTo>
                    <a:pt x="4083304" y="480059"/>
                  </a:lnTo>
                  <a:lnTo>
                    <a:pt x="4061079" y="480059"/>
                  </a:lnTo>
                  <a:lnTo>
                    <a:pt x="239649" y="480059"/>
                  </a:lnTo>
                  <a:lnTo>
                    <a:pt x="191357" y="475184"/>
                  </a:lnTo>
                  <a:lnTo>
                    <a:pt x="146375" y="461200"/>
                  </a:lnTo>
                  <a:lnTo>
                    <a:pt x="105667" y="439072"/>
                  </a:lnTo>
                  <a:lnTo>
                    <a:pt x="70199" y="409765"/>
                  </a:lnTo>
                  <a:lnTo>
                    <a:pt x="40933" y="374243"/>
                  </a:lnTo>
                  <a:lnTo>
                    <a:pt x="18835" y="333470"/>
                  </a:lnTo>
                  <a:lnTo>
                    <a:pt x="4869" y="288411"/>
                  </a:lnTo>
                  <a:lnTo>
                    <a:pt x="0" y="240029"/>
                  </a:lnTo>
                  <a:lnTo>
                    <a:pt x="4869" y="191648"/>
                  </a:lnTo>
                  <a:lnTo>
                    <a:pt x="18835" y="146589"/>
                  </a:lnTo>
                  <a:lnTo>
                    <a:pt x="40933" y="105816"/>
                  </a:lnTo>
                  <a:lnTo>
                    <a:pt x="70199" y="70294"/>
                  </a:lnTo>
                  <a:lnTo>
                    <a:pt x="105667" y="40987"/>
                  </a:lnTo>
                  <a:lnTo>
                    <a:pt x="146375" y="18859"/>
                  </a:lnTo>
                  <a:lnTo>
                    <a:pt x="191357" y="4875"/>
                  </a:lnTo>
                  <a:lnTo>
                    <a:pt x="239649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358" y="1298466"/>
              <a:ext cx="208576" cy="207399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065257" y="247649"/>
            <a:ext cx="15017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Why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need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databases?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9860" rIns="0" bIns="0" rtlCol="0" vert="horz">
            <a:spAutoFit/>
          </a:bodyPr>
          <a:lstStyle/>
          <a:p>
            <a:pPr marL="39560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404040"/>
                </a:solidFill>
              </a:rPr>
              <a:t>What</a:t>
            </a:r>
            <a:r>
              <a:rPr dirty="0" spc="-3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happens</a:t>
            </a:r>
            <a:r>
              <a:rPr dirty="0" spc="-35">
                <a:solidFill>
                  <a:srgbClr val="404040"/>
                </a:solidFill>
              </a:rPr>
              <a:t> </a:t>
            </a:r>
            <a:r>
              <a:rPr dirty="0" spc="140">
                <a:solidFill>
                  <a:srgbClr val="404040"/>
                </a:solidFill>
              </a:rPr>
              <a:t>to</a:t>
            </a:r>
            <a:r>
              <a:rPr dirty="0" spc="-15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storage?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552958" y="1280541"/>
            <a:ext cx="11099800" cy="4841875"/>
            <a:chOff x="552958" y="1280541"/>
            <a:chExt cx="11099800" cy="4841875"/>
          </a:xfrm>
        </p:grpSpPr>
        <p:sp>
          <p:nvSpPr>
            <p:cNvPr id="11" name="object 11" descr=""/>
            <p:cNvSpPr/>
            <p:nvPr/>
          </p:nvSpPr>
          <p:spPr>
            <a:xfrm>
              <a:off x="4546854" y="1290066"/>
              <a:ext cx="0" cy="224154"/>
            </a:xfrm>
            <a:custGeom>
              <a:avLst/>
              <a:gdLst/>
              <a:ahLst/>
              <a:cxnLst/>
              <a:rect l="l" t="t" r="r" b="b"/>
              <a:pathLst>
                <a:path w="0" h="224155">
                  <a:moveTo>
                    <a:pt x="0" y="0"/>
                  </a:moveTo>
                  <a:lnTo>
                    <a:pt x="0" y="223647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59308" y="1984248"/>
              <a:ext cx="11087100" cy="4131945"/>
            </a:xfrm>
            <a:custGeom>
              <a:avLst/>
              <a:gdLst/>
              <a:ahLst/>
              <a:cxnLst/>
              <a:rect l="l" t="t" r="r" b="b"/>
              <a:pathLst>
                <a:path w="11087100" h="4131945">
                  <a:moveTo>
                    <a:pt x="239293" y="0"/>
                  </a:moveTo>
                  <a:lnTo>
                    <a:pt x="10847832" y="0"/>
                  </a:lnTo>
                  <a:lnTo>
                    <a:pt x="10896034" y="4863"/>
                  </a:lnTo>
                  <a:lnTo>
                    <a:pt x="10940938" y="18811"/>
                  </a:lnTo>
                  <a:lnTo>
                    <a:pt x="10981580" y="40880"/>
                  </a:lnTo>
                  <a:lnTo>
                    <a:pt x="11016996" y="70103"/>
                  </a:lnTo>
                  <a:lnTo>
                    <a:pt x="11046219" y="105519"/>
                  </a:lnTo>
                  <a:lnTo>
                    <a:pt x="11068288" y="146161"/>
                  </a:lnTo>
                  <a:lnTo>
                    <a:pt x="11082236" y="191065"/>
                  </a:lnTo>
                  <a:lnTo>
                    <a:pt x="11087100" y="239267"/>
                  </a:lnTo>
                  <a:lnTo>
                    <a:pt x="11087100" y="4131564"/>
                  </a:lnTo>
                  <a:lnTo>
                    <a:pt x="0" y="4131564"/>
                  </a:lnTo>
                  <a:lnTo>
                    <a:pt x="0" y="239267"/>
                  </a:lnTo>
                  <a:lnTo>
                    <a:pt x="4861" y="191065"/>
                  </a:lnTo>
                  <a:lnTo>
                    <a:pt x="18805" y="146161"/>
                  </a:lnTo>
                  <a:lnTo>
                    <a:pt x="40868" y="105519"/>
                  </a:lnTo>
                  <a:lnTo>
                    <a:pt x="70088" y="70103"/>
                  </a:lnTo>
                  <a:lnTo>
                    <a:pt x="105503" y="40880"/>
                  </a:lnTo>
                  <a:lnTo>
                    <a:pt x="146150" y="18811"/>
                  </a:lnTo>
                  <a:lnTo>
                    <a:pt x="191067" y="4863"/>
                  </a:lnTo>
                  <a:lnTo>
                    <a:pt x="239293" y="0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68832" y="2105990"/>
            <a:ext cx="19234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DABFD"/>
                </a:solidFill>
                <a:latin typeface="Microsoft Sans Serif"/>
                <a:cs typeface="Microsoft Sans Serif"/>
              </a:rPr>
              <a:t>Region:</a:t>
            </a:r>
            <a:r>
              <a:rPr dirty="0" sz="1600" spc="-1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0">
                <a:solidFill>
                  <a:srgbClr val="1DABFD"/>
                </a:solidFill>
                <a:latin typeface="Microsoft Sans Serif"/>
                <a:cs typeface="Microsoft Sans Serif"/>
              </a:rPr>
              <a:t>US-</a:t>
            </a:r>
            <a:r>
              <a:rPr dirty="0" sz="1600">
                <a:solidFill>
                  <a:srgbClr val="1DABFD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600" spc="-50">
                <a:solidFill>
                  <a:srgbClr val="1DABFD"/>
                </a:solidFill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737616" y="2542032"/>
            <a:ext cx="3575685" cy="3442970"/>
          </a:xfrm>
          <a:custGeom>
            <a:avLst/>
            <a:gdLst/>
            <a:ahLst/>
            <a:cxnLst/>
            <a:rect l="l" t="t" r="r" b="b"/>
            <a:pathLst>
              <a:path w="3575685" h="3442970">
                <a:moveTo>
                  <a:pt x="156718" y="0"/>
                </a:moveTo>
                <a:lnTo>
                  <a:pt x="3418586" y="0"/>
                </a:lnTo>
                <a:lnTo>
                  <a:pt x="3468144" y="7983"/>
                </a:lnTo>
                <a:lnTo>
                  <a:pt x="3511167" y="30219"/>
                </a:lnTo>
                <a:lnTo>
                  <a:pt x="3545084" y="64136"/>
                </a:lnTo>
                <a:lnTo>
                  <a:pt x="3567320" y="107159"/>
                </a:lnTo>
                <a:lnTo>
                  <a:pt x="3575304" y="156717"/>
                </a:lnTo>
                <a:lnTo>
                  <a:pt x="3575304" y="3442716"/>
                </a:lnTo>
                <a:lnTo>
                  <a:pt x="0" y="3442716"/>
                </a:lnTo>
                <a:lnTo>
                  <a:pt x="0" y="156717"/>
                </a:lnTo>
                <a:lnTo>
                  <a:pt x="7989" y="107159"/>
                </a:lnTo>
                <a:lnTo>
                  <a:pt x="30238" y="64136"/>
                </a:lnTo>
                <a:lnTo>
                  <a:pt x="64163" y="30219"/>
                </a:lnTo>
                <a:lnTo>
                  <a:pt x="107183" y="7983"/>
                </a:lnTo>
                <a:lnTo>
                  <a:pt x="156718" y="0"/>
                </a:lnTo>
                <a:close/>
              </a:path>
            </a:pathLst>
          </a:custGeom>
          <a:ln w="12699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078482" y="5616346"/>
            <a:ext cx="107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Mobile</a:t>
            </a:r>
            <a:r>
              <a:rPr dirty="0" sz="1200" spc="1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Devices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208532" y="2537269"/>
            <a:ext cx="10258425" cy="3452495"/>
            <a:chOff x="1208532" y="2537269"/>
            <a:chExt cx="10258425" cy="3452495"/>
          </a:xfrm>
        </p:grpSpPr>
        <p:sp>
          <p:nvSpPr>
            <p:cNvPr id="17" name="object 17" descr=""/>
            <p:cNvSpPr/>
            <p:nvPr/>
          </p:nvSpPr>
          <p:spPr>
            <a:xfrm>
              <a:off x="1227582" y="3405378"/>
              <a:ext cx="711835" cy="975360"/>
            </a:xfrm>
            <a:custGeom>
              <a:avLst/>
              <a:gdLst/>
              <a:ahLst/>
              <a:cxnLst/>
              <a:rect l="l" t="t" r="r" b="b"/>
              <a:pathLst>
                <a:path w="711835" h="975360">
                  <a:moveTo>
                    <a:pt x="641095" y="0"/>
                  </a:moveTo>
                  <a:lnTo>
                    <a:pt x="70612" y="0"/>
                  </a:lnTo>
                  <a:lnTo>
                    <a:pt x="43125" y="5550"/>
                  </a:lnTo>
                  <a:lnTo>
                    <a:pt x="20680" y="20685"/>
                  </a:lnTo>
                  <a:lnTo>
                    <a:pt x="5548" y="43130"/>
                  </a:lnTo>
                  <a:lnTo>
                    <a:pt x="0" y="70612"/>
                  </a:lnTo>
                  <a:lnTo>
                    <a:pt x="0" y="904748"/>
                  </a:lnTo>
                  <a:lnTo>
                    <a:pt x="5548" y="932229"/>
                  </a:lnTo>
                  <a:lnTo>
                    <a:pt x="20680" y="954674"/>
                  </a:lnTo>
                  <a:lnTo>
                    <a:pt x="43125" y="969809"/>
                  </a:lnTo>
                  <a:lnTo>
                    <a:pt x="70612" y="975360"/>
                  </a:lnTo>
                  <a:lnTo>
                    <a:pt x="641095" y="975360"/>
                  </a:lnTo>
                  <a:lnTo>
                    <a:pt x="668577" y="969809"/>
                  </a:lnTo>
                  <a:lnTo>
                    <a:pt x="691022" y="954674"/>
                  </a:lnTo>
                  <a:lnTo>
                    <a:pt x="706157" y="932229"/>
                  </a:lnTo>
                  <a:lnTo>
                    <a:pt x="711707" y="904748"/>
                  </a:lnTo>
                  <a:lnTo>
                    <a:pt x="711707" y="70612"/>
                  </a:lnTo>
                  <a:lnTo>
                    <a:pt x="706157" y="43130"/>
                  </a:lnTo>
                  <a:lnTo>
                    <a:pt x="691022" y="20685"/>
                  </a:lnTo>
                  <a:lnTo>
                    <a:pt x="668577" y="5550"/>
                  </a:lnTo>
                  <a:lnTo>
                    <a:pt x="64109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27582" y="3405378"/>
              <a:ext cx="711835" cy="975360"/>
            </a:xfrm>
            <a:custGeom>
              <a:avLst/>
              <a:gdLst/>
              <a:ahLst/>
              <a:cxnLst/>
              <a:rect l="l" t="t" r="r" b="b"/>
              <a:pathLst>
                <a:path w="711835" h="975360">
                  <a:moveTo>
                    <a:pt x="0" y="70612"/>
                  </a:moveTo>
                  <a:lnTo>
                    <a:pt x="5548" y="43130"/>
                  </a:lnTo>
                  <a:lnTo>
                    <a:pt x="20680" y="20685"/>
                  </a:lnTo>
                  <a:lnTo>
                    <a:pt x="43125" y="5550"/>
                  </a:lnTo>
                  <a:lnTo>
                    <a:pt x="70612" y="0"/>
                  </a:lnTo>
                  <a:lnTo>
                    <a:pt x="641095" y="0"/>
                  </a:lnTo>
                  <a:lnTo>
                    <a:pt x="668577" y="5550"/>
                  </a:lnTo>
                  <a:lnTo>
                    <a:pt x="691022" y="20685"/>
                  </a:lnTo>
                  <a:lnTo>
                    <a:pt x="706157" y="43130"/>
                  </a:lnTo>
                  <a:lnTo>
                    <a:pt x="711707" y="70612"/>
                  </a:lnTo>
                  <a:lnTo>
                    <a:pt x="711707" y="904748"/>
                  </a:lnTo>
                  <a:lnTo>
                    <a:pt x="706157" y="932229"/>
                  </a:lnTo>
                  <a:lnTo>
                    <a:pt x="691022" y="954674"/>
                  </a:lnTo>
                  <a:lnTo>
                    <a:pt x="668577" y="969809"/>
                  </a:lnTo>
                  <a:lnTo>
                    <a:pt x="641095" y="975360"/>
                  </a:lnTo>
                  <a:lnTo>
                    <a:pt x="70612" y="975360"/>
                  </a:lnTo>
                  <a:lnTo>
                    <a:pt x="43125" y="969809"/>
                  </a:lnTo>
                  <a:lnTo>
                    <a:pt x="20680" y="954674"/>
                  </a:lnTo>
                  <a:lnTo>
                    <a:pt x="5548" y="932229"/>
                  </a:lnTo>
                  <a:lnTo>
                    <a:pt x="0" y="904748"/>
                  </a:lnTo>
                  <a:lnTo>
                    <a:pt x="0" y="70612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52372" y="3514344"/>
              <a:ext cx="260985" cy="85725"/>
            </a:xfrm>
            <a:custGeom>
              <a:avLst/>
              <a:gdLst/>
              <a:ahLst/>
              <a:cxnLst/>
              <a:rect l="l" t="t" r="r" b="b"/>
              <a:pathLst>
                <a:path w="260985" h="85725">
                  <a:moveTo>
                    <a:pt x="218694" y="0"/>
                  </a:moveTo>
                  <a:lnTo>
                    <a:pt x="41909" y="0"/>
                  </a:lnTo>
                  <a:lnTo>
                    <a:pt x="25610" y="3345"/>
                  </a:lnTo>
                  <a:lnTo>
                    <a:pt x="12287" y="12477"/>
                  </a:lnTo>
                  <a:lnTo>
                    <a:pt x="3298" y="26038"/>
                  </a:lnTo>
                  <a:lnTo>
                    <a:pt x="0" y="42671"/>
                  </a:lnTo>
                  <a:lnTo>
                    <a:pt x="3298" y="59305"/>
                  </a:lnTo>
                  <a:lnTo>
                    <a:pt x="12287" y="72866"/>
                  </a:lnTo>
                  <a:lnTo>
                    <a:pt x="25610" y="81998"/>
                  </a:lnTo>
                  <a:lnTo>
                    <a:pt x="41909" y="85343"/>
                  </a:lnTo>
                  <a:lnTo>
                    <a:pt x="218694" y="85343"/>
                  </a:lnTo>
                  <a:lnTo>
                    <a:pt x="234993" y="81998"/>
                  </a:lnTo>
                  <a:lnTo>
                    <a:pt x="248316" y="72866"/>
                  </a:lnTo>
                  <a:lnTo>
                    <a:pt x="257305" y="59305"/>
                  </a:lnTo>
                  <a:lnTo>
                    <a:pt x="260603" y="42671"/>
                  </a:lnTo>
                  <a:lnTo>
                    <a:pt x="257305" y="26038"/>
                  </a:lnTo>
                  <a:lnTo>
                    <a:pt x="248316" y="12477"/>
                  </a:lnTo>
                  <a:lnTo>
                    <a:pt x="234993" y="3345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52372" y="3514344"/>
              <a:ext cx="260985" cy="85725"/>
            </a:xfrm>
            <a:custGeom>
              <a:avLst/>
              <a:gdLst/>
              <a:ahLst/>
              <a:cxnLst/>
              <a:rect l="l" t="t" r="r" b="b"/>
              <a:pathLst>
                <a:path w="260985" h="85725">
                  <a:moveTo>
                    <a:pt x="41909" y="0"/>
                  </a:moveTo>
                  <a:lnTo>
                    <a:pt x="218694" y="0"/>
                  </a:lnTo>
                  <a:lnTo>
                    <a:pt x="234993" y="3345"/>
                  </a:lnTo>
                  <a:lnTo>
                    <a:pt x="248316" y="12477"/>
                  </a:lnTo>
                  <a:lnTo>
                    <a:pt x="257305" y="26038"/>
                  </a:lnTo>
                  <a:lnTo>
                    <a:pt x="260603" y="42671"/>
                  </a:lnTo>
                  <a:lnTo>
                    <a:pt x="257305" y="59305"/>
                  </a:lnTo>
                  <a:lnTo>
                    <a:pt x="248316" y="72866"/>
                  </a:lnTo>
                  <a:lnTo>
                    <a:pt x="234993" y="81998"/>
                  </a:lnTo>
                  <a:lnTo>
                    <a:pt x="218694" y="85343"/>
                  </a:lnTo>
                  <a:lnTo>
                    <a:pt x="41909" y="85343"/>
                  </a:lnTo>
                  <a:lnTo>
                    <a:pt x="25610" y="81998"/>
                  </a:lnTo>
                  <a:lnTo>
                    <a:pt x="12287" y="72866"/>
                  </a:lnTo>
                  <a:lnTo>
                    <a:pt x="3298" y="59305"/>
                  </a:lnTo>
                  <a:lnTo>
                    <a:pt x="0" y="42671"/>
                  </a:lnTo>
                  <a:lnTo>
                    <a:pt x="3298" y="26038"/>
                  </a:lnTo>
                  <a:lnTo>
                    <a:pt x="12287" y="12477"/>
                  </a:lnTo>
                  <a:lnTo>
                    <a:pt x="25610" y="3345"/>
                  </a:lnTo>
                  <a:lnTo>
                    <a:pt x="41909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650" y="4116070"/>
              <a:ext cx="130048" cy="12852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789938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1805304" y="0"/>
                  </a:moveTo>
                  <a:lnTo>
                    <a:pt x="96647" y="0"/>
                  </a:lnTo>
                  <a:lnTo>
                    <a:pt x="59043" y="7600"/>
                  </a:lnTo>
                  <a:lnTo>
                    <a:pt x="28320" y="28321"/>
                  </a:lnTo>
                  <a:lnTo>
                    <a:pt x="7600" y="59043"/>
                  </a:lnTo>
                  <a:lnTo>
                    <a:pt x="0" y="96647"/>
                  </a:lnTo>
                  <a:lnTo>
                    <a:pt x="0" y="877188"/>
                  </a:lnTo>
                  <a:lnTo>
                    <a:pt x="7600" y="914792"/>
                  </a:lnTo>
                  <a:lnTo>
                    <a:pt x="28321" y="945515"/>
                  </a:lnTo>
                  <a:lnTo>
                    <a:pt x="59043" y="966235"/>
                  </a:lnTo>
                  <a:lnTo>
                    <a:pt x="96647" y="973836"/>
                  </a:lnTo>
                  <a:lnTo>
                    <a:pt x="1805304" y="973836"/>
                  </a:lnTo>
                  <a:lnTo>
                    <a:pt x="1842908" y="966235"/>
                  </a:lnTo>
                  <a:lnTo>
                    <a:pt x="1873631" y="945514"/>
                  </a:lnTo>
                  <a:lnTo>
                    <a:pt x="1894351" y="914792"/>
                  </a:lnTo>
                  <a:lnTo>
                    <a:pt x="1901952" y="877188"/>
                  </a:lnTo>
                  <a:lnTo>
                    <a:pt x="1901952" y="96647"/>
                  </a:lnTo>
                  <a:lnTo>
                    <a:pt x="1894351" y="59043"/>
                  </a:lnTo>
                  <a:lnTo>
                    <a:pt x="1873630" y="28320"/>
                  </a:lnTo>
                  <a:lnTo>
                    <a:pt x="1842908" y="7600"/>
                  </a:lnTo>
                  <a:lnTo>
                    <a:pt x="1805304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89938" y="3827526"/>
              <a:ext cx="1902460" cy="974090"/>
            </a:xfrm>
            <a:custGeom>
              <a:avLst/>
              <a:gdLst/>
              <a:ahLst/>
              <a:cxnLst/>
              <a:rect l="l" t="t" r="r" b="b"/>
              <a:pathLst>
                <a:path w="1902460" h="974089">
                  <a:moveTo>
                    <a:pt x="0" y="96647"/>
                  </a:moveTo>
                  <a:lnTo>
                    <a:pt x="7600" y="59043"/>
                  </a:lnTo>
                  <a:lnTo>
                    <a:pt x="28320" y="28321"/>
                  </a:lnTo>
                  <a:lnTo>
                    <a:pt x="59043" y="7600"/>
                  </a:lnTo>
                  <a:lnTo>
                    <a:pt x="96647" y="0"/>
                  </a:lnTo>
                  <a:lnTo>
                    <a:pt x="1805304" y="0"/>
                  </a:lnTo>
                  <a:lnTo>
                    <a:pt x="1842908" y="7600"/>
                  </a:lnTo>
                  <a:lnTo>
                    <a:pt x="1873630" y="28320"/>
                  </a:lnTo>
                  <a:lnTo>
                    <a:pt x="1894351" y="59043"/>
                  </a:lnTo>
                  <a:lnTo>
                    <a:pt x="1901952" y="96647"/>
                  </a:lnTo>
                  <a:lnTo>
                    <a:pt x="1901952" y="877188"/>
                  </a:lnTo>
                  <a:lnTo>
                    <a:pt x="1894351" y="914792"/>
                  </a:lnTo>
                  <a:lnTo>
                    <a:pt x="1873631" y="945514"/>
                  </a:lnTo>
                  <a:lnTo>
                    <a:pt x="1842908" y="966235"/>
                  </a:lnTo>
                  <a:lnTo>
                    <a:pt x="1805304" y="973836"/>
                  </a:lnTo>
                  <a:lnTo>
                    <a:pt x="96647" y="973836"/>
                  </a:lnTo>
                  <a:lnTo>
                    <a:pt x="59043" y="966235"/>
                  </a:lnTo>
                  <a:lnTo>
                    <a:pt x="28321" y="945515"/>
                  </a:lnTo>
                  <a:lnTo>
                    <a:pt x="7600" y="914792"/>
                  </a:lnTo>
                  <a:lnTo>
                    <a:pt x="0" y="877188"/>
                  </a:lnTo>
                  <a:lnTo>
                    <a:pt x="0" y="96647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503170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330835" y="0"/>
                  </a:moveTo>
                  <a:lnTo>
                    <a:pt x="36449" y="0"/>
                  </a:lnTo>
                  <a:lnTo>
                    <a:pt x="22234" y="2855"/>
                  </a:lnTo>
                  <a:lnTo>
                    <a:pt x="10652" y="10652"/>
                  </a:lnTo>
                  <a:lnTo>
                    <a:pt x="2855" y="22234"/>
                  </a:lnTo>
                  <a:lnTo>
                    <a:pt x="0" y="36448"/>
                  </a:lnTo>
                  <a:lnTo>
                    <a:pt x="0" y="772794"/>
                  </a:lnTo>
                  <a:lnTo>
                    <a:pt x="2855" y="787009"/>
                  </a:lnTo>
                  <a:lnTo>
                    <a:pt x="10652" y="798591"/>
                  </a:lnTo>
                  <a:lnTo>
                    <a:pt x="22234" y="806388"/>
                  </a:lnTo>
                  <a:lnTo>
                    <a:pt x="36449" y="809243"/>
                  </a:lnTo>
                  <a:lnTo>
                    <a:pt x="330835" y="809243"/>
                  </a:lnTo>
                  <a:lnTo>
                    <a:pt x="345049" y="806388"/>
                  </a:lnTo>
                  <a:lnTo>
                    <a:pt x="356631" y="798591"/>
                  </a:lnTo>
                  <a:lnTo>
                    <a:pt x="364428" y="787009"/>
                  </a:lnTo>
                  <a:lnTo>
                    <a:pt x="367284" y="772794"/>
                  </a:lnTo>
                  <a:lnTo>
                    <a:pt x="367284" y="36448"/>
                  </a:lnTo>
                  <a:lnTo>
                    <a:pt x="364428" y="22234"/>
                  </a:lnTo>
                  <a:lnTo>
                    <a:pt x="356631" y="10652"/>
                  </a:lnTo>
                  <a:lnTo>
                    <a:pt x="345049" y="2855"/>
                  </a:lnTo>
                  <a:lnTo>
                    <a:pt x="330835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503170" y="4254246"/>
              <a:ext cx="367665" cy="809625"/>
            </a:xfrm>
            <a:custGeom>
              <a:avLst/>
              <a:gdLst/>
              <a:ahLst/>
              <a:cxnLst/>
              <a:rect l="l" t="t" r="r" b="b"/>
              <a:pathLst>
                <a:path w="367664" h="809625">
                  <a:moveTo>
                    <a:pt x="0" y="36448"/>
                  </a:moveTo>
                  <a:lnTo>
                    <a:pt x="2855" y="22234"/>
                  </a:lnTo>
                  <a:lnTo>
                    <a:pt x="10652" y="10652"/>
                  </a:lnTo>
                  <a:lnTo>
                    <a:pt x="22234" y="2855"/>
                  </a:lnTo>
                  <a:lnTo>
                    <a:pt x="36449" y="0"/>
                  </a:lnTo>
                  <a:lnTo>
                    <a:pt x="330835" y="0"/>
                  </a:lnTo>
                  <a:lnTo>
                    <a:pt x="345049" y="2855"/>
                  </a:lnTo>
                  <a:lnTo>
                    <a:pt x="356631" y="10652"/>
                  </a:lnTo>
                  <a:lnTo>
                    <a:pt x="364428" y="22234"/>
                  </a:lnTo>
                  <a:lnTo>
                    <a:pt x="367284" y="36448"/>
                  </a:lnTo>
                  <a:lnTo>
                    <a:pt x="367284" y="772794"/>
                  </a:lnTo>
                  <a:lnTo>
                    <a:pt x="364428" y="787009"/>
                  </a:lnTo>
                  <a:lnTo>
                    <a:pt x="356631" y="798591"/>
                  </a:lnTo>
                  <a:lnTo>
                    <a:pt x="345049" y="806388"/>
                  </a:lnTo>
                  <a:lnTo>
                    <a:pt x="330835" y="809243"/>
                  </a:lnTo>
                  <a:lnTo>
                    <a:pt x="36449" y="809243"/>
                  </a:lnTo>
                  <a:lnTo>
                    <a:pt x="22234" y="806388"/>
                  </a:lnTo>
                  <a:lnTo>
                    <a:pt x="10652" y="798591"/>
                  </a:lnTo>
                  <a:lnTo>
                    <a:pt x="2855" y="787009"/>
                  </a:lnTo>
                  <a:lnTo>
                    <a:pt x="0" y="772794"/>
                  </a:lnTo>
                  <a:lnTo>
                    <a:pt x="0" y="36448"/>
                  </a:lnTo>
                  <a:close/>
                </a:path>
              </a:pathLst>
            </a:custGeom>
            <a:ln w="38099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397252" y="4370832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288798" y="0"/>
                  </a:moveTo>
                  <a:lnTo>
                    <a:pt x="241950" y="3768"/>
                  </a:lnTo>
                  <a:lnTo>
                    <a:pt x="197510" y="14679"/>
                  </a:lnTo>
                  <a:lnTo>
                    <a:pt x="156072" y="32140"/>
                  </a:lnTo>
                  <a:lnTo>
                    <a:pt x="118231" y="55558"/>
                  </a:lnTo>
                  <a:lnTo>
                    <a:pt x="84581" y="84343"/>
                  </a:lnTo>
                  <a:lnTo>
                    <a:pt x="55717" y="117902"/>
                  </a:lnTo>
                  <a:lnTo>
                    <a:pt x="32232" y="155643"/>
                  </a:lnTo>
                  <a:lnTo>
                    <a:pt x="14721" y="196973"/>
                  </a:lnTo>
                  <a:lnTo>
                    <a:pt x="3779" y="241302"/>
                  </a:lnTo>
                  <a:lnTo>
                    <a:pt x="0" y="288036"/>
                  </a:lnTo>
                  <a:lnTo>
                    <a:pt x="3779" y="334769"/>
                  </a:lnTo>
                  <a:lnTo>
                    <a:pt x="14721" y="379098"/>
                  </a:lnTo>
                  <a:lnTo>
                    <a:pt x="32232" y="420428"/>
                  </a:lnTo>
                  <a:lnTo>
                    <a:pt x="55717" y="458169"/>
                  </a:lnTo>
                  <a:lnTo>
                    <a:pt x="84581" y="491728"/>
                  </a:lnTo>
                  <a:lnTo>
                    <a:pt x="118231" y="520513"/>
                  </a:lnTo>
                  <a:lnTo>
                    <a:pt x="156072" y="543931"/>
                  </a:lnTo>
                  <a:lnTo>
                    <a:pt x="197510" y="561392"/>
                  </a:lnTo>
                  <a:lnTo>
                    <a:pt x="241950" y="572303"/>
                  </a:lnTo>
                  <a:lnTo>
                    <a:pt x="288798" y="576072"/>
                  </a:lnTo>
                  <a:lnTo>
                    <a:pt x="335645" y="572303"/>
                  </a:lnTo>
                  <a:lnTo>
                    <a:pt x="380085" y="561392"/>
                  </a:lnTo>
                  <a:lnTo>
                    <a:pt x="421523" y="543931"/>
                  </a:lnTo>
                  <a:lnTo>
                    <a:pt x="459364" y="520513"/>
                  </a:lnTo>
                  <a:lnTo>
                    <a:pt x="493014" y="491728"/>
                  </a:lnTo>
                  <a:lnTo>
                    <a:pt x="521878" y="458169"/>
                  </a:lnTo>
                  <a:lnTo>
                    <a:pt x="545363" y="420428"/>
                  </a:lnTo>
                  <a:lnTo>
                    <a:pt x="562874" y="379098"/>
                  </a:lnTo>
                  <a:lnTo>
                    <a:pt x="573816" y="334769"/>
                  </a:lnTo>
                  <a:lnTo>
                    <a:pt x="577596" y="288036"/>
                  </a:lnTo>
                  <a:lnTo>
                    <a:pt x="573816" y="241302"/>
                  </a:lnTo>
                  <a:lnTo>
                    <a:pt x="562874" y="196973"/>
                  </a:lnTo>
                  <a:lnTo>
                    <a:pt x="545363" y="155643"/>
                  </a:lnTo>
                  <a:lnTo>
                    <a:pt x="521878" y="117902"/>
                  </a:lnTo>
                  <a:lnTo>
                    <a:pt x="493014" y="84343"/>
                  </a:lnTo>
                  <a:lnTo>
                    <a:pt x="459364" y="55558"/>
                  </a:lnTo>
                  <a:lnTo>
                    <a:pt x="421523" y="32140"/>
                  </a:lnTo>
                  <a:lnTo>
                    <a:pt x="380085" y="14679"/>
                  </a:lnTo>
                  <a:lnTo>
                    <a:pt x="335645" y="3768"/>
                  </a:lnTo>
                  <a:lnTo>
                    <a:pt x="288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397252" y="4370832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0" y="288036"/>
                  </a:moveTo>
                  <a:lnTo>
                    <a:pt x="3779" y="241302"/>
                  </a:lnTo>
                  <a:lnTo>
                    <a:pt x="14721" y="196973"/>
                  </a:lnTo>
                  <a:lnTo>
                    <a:pt x="32232" y="155643"/>
                  </a:lnTo>
                  <a:lnTo>
                    <a:pt x="55717" y="117902"/>
                  </a:lnTo>
                  <a:lnTo>
                    <a:pt x="84581" y="84343"/>
                  </a:lnTo>
                  <a:lnTo>
                    <a:pt x="118231" y="55558"/>
                  </a:lnTo>
                  <a:lnTo>
                    <a:pt x="156072" y="32140"/>
                  </a:lnTo>
                  <a:lnTo>
                    <a:pt x="197510" y="14679"/>
                  </a:lnTo>
                  <a:lnTo>
                    <a:pt x="241950" y="3768"/>
                  </a:lnTo>
                  <a:lnTo>
                    <a:pt x="288798" y="0"/>
                  </a:lnTo>
                  <a:lnTo>
                    <a:pt x="335645" y="3768"/>
                  </a:lnTo>
                  <a:lnTo>
                    <a:pt x="380085" y="14679"/>
                  </a:lnTo>
                  <a:lnTo>
                    <a:pt x="421523" y="32140"/>
                  </a:lnTo>
                  <a:lnTo>
                    <a:pt x="459364" y="55558"/>
                  </a:lnTo>
                  <a:lnTo>
                    <a:pt x="493014" y="84343"/>
                  </a:lnTo>
                  <a:lnTo>
                    <a:pt x="521878" y="117902"/>
                  </a:lnTo>
                  <a:lnTo>
                    <a:pt x="545363" y="155643"/>
                  </a:lnTo>
                  <a:lnTo>
                    <a:pt x="562874" y="196973"/>
                  </a:lnTo>
                  <a:lnTo>
                    <a:pt x="573816" y="241302"/>
                  </a:lnTo>
                  <a:lnTo>
                    <a:pt x="577596" y="288036"/>
                  </a:lnTo>
                  <a:lnTo>
                    <a:pt x="573816" y="334769"/>
                  </a:lnTo>
                  <a:lnTo>
                    <a:pt x="562874" y="379098"/>
                  </a:lnTo>
                  <a:lnTo>
                    <a:pt x="545363" y="420428"/>
                  </a:lnTo>
                  <a:lnTo>
                    <a:pt x="521878" y="458169"/>
                  </a:lnTo>
                  <a:lnTo>
                    <a:pt x="493014" y="491728"/>
                  </a:lnTo>
                  <a:lnTo>
                    <a:pt x="459364" y="520513"/>
                  </a:lnTo>
                  <a:lnTo>
                    <a:pt x="421523" y="543931"/>
                  </a:lnTo>
                  <a:lnTo>
                    <a:pt x="380085" y="561392"/>
                  </a:lnTo>
                  <a:lnTo>
                    <a:pt x="335645" y="572303"/>
                  </a:lnTo>
                  <a:lnTo>
                    <a:pt x="288798" y="576072"/>
                  </a:lnTo>
                  <a:lnTo>
                    <a:pt x="241950" y="572303"/>
                  </a:lnTo>
                  <a:lnTo>
                    <a:pt x="197510" y="561392"/>
                  </a:lnTo>
                  <a:lnTo>
                    <a:pt x="156072" y="543931"/>
                  </a:lnTo>
                  <a:lnTo>
                    <a:pt x="118231" y="520513"/>
                  </a:lnTo>
                  <a:lnTo>
                    <a:pt x="84581" y="491728"/>
                  </a:lnTo>
                  <a:lnTo>
                    <a:pt x="55717" y="458169"/>
                  </a:lnTo>
                  <a:lnTo>
                    <a:pt x="32232" y="420428"/>
                  </a:lnTo>
                  <a:lnTo>
                    <a:pt x="14721" y="379098"/>
                  </a:lnTo>
                  <a:lnTo>
                    <a:pt x="3779" y="334769"/>
                  </a:lnTo>
                  <a:lnTo>
                    <a:pt x="0" y="288036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289554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508000" y="0"/>
                  </a:moveTo>
                  <a:lnTo>
                    <a:pt x="55880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919479"/>
                  </a:lnTo>
                  <a:lnTo>
                    <a:pt x="4391" y="941230"/>
                  </a:lnTo>
                  <a:lnTo>
                    <a:pt x="16367" y="958992"/>
                  </a:lnTo>
                  <a:lnTo>
                    <a:pt x="34129" y="970968"/>
                  </a:lnTo>
                  <a:lnTo>
                    <a:pt x="55880" y="975359"/>
                  </a:lnTo>
                  <a:lnTo>
                    <a:pt x="508000" y="975359"/>
                  </a:lnTo>
                  <a:lnTo>
                    <a:pt x="529750" y="970968"/>
                  </a:lnTo>
                  <a:lnTo>
                    <a:pt x="547512" y="958992"/>
                  </a:lnTo>
                  <a:lnTo>
                    <a:pt x="559488" y="941230"/>
                  </a:lnTo>
                  <a:lnTo>
                    <a:pt x="563880" y="919479"/>
                  </a:lnTo>
                  <a:lnTo>
                    <a:pt x="563880" y="55879"/>
                  </a:lnTo>
                  <a:lnTo>
                    <a:pt x="559488" y="34129"/>
                  </a:lnTo>
                  <a:lnTo>
                    <a:pt x="547512" y="16367"/>
                  </a:lnTo>
                  <a:lnTo>
                    <a:pt x="529750" y="4391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289554" y="4147566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0" y="55879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508000" y="0"/>
                  </a:lnTo>
                  <a:lnTo>
                    <a:pt x="529750" y="4391"/>
                  </a:lnTo>
                  <a:lnTo>
                    <a:pt x="547512" y="16367"/>
                  </a:lnTo>
                  <a:lnTo>
                    <a:pt x="559488" y="34129"/>
                  </a:lnTo>
                  <a:lnTo>
                    <a:pt x="563880" y="55879"/>
                  </a:lnTo>
                  <a:lnTo>
                    <a:pt x="563880" y="919479"/>
                  </a:lnTo>
                  <a:lnTo>
                    <a:pt x="559488" y="941230"/>
                  </a:lnTo>
                  <a:lnTo>
                    <a:pt x="547512" y="958992"/>
                  </a:lnTo>
                  <a:lnTo>
                    <a:pt x="529750" y="970968"/>
                  </a:lnTo>
                  <a:lnTo>
                    <a:pt x="508000" y="975359"/>
                  </a:lnTo>
                  <a:lnTo>
                    <a:pt x="55880" y="975359"/>
                  </a:lnTo>
                  <a:lnTo>
                    <a:pt x="34129" y="970968"/>
                  </a:lnTo>
                  <a:lnTo>
                    <a:pt x="16367" y="958992"/>
                  </a:lnTo>
                  <a:lnTo>
                    <a:pt x="4391" y="941230"/>
                  </a:lnTo>
                  <a:lnTo>
                    <a:pt x="0" y="919479"/>
                  </a:lnTo>
                  <a:lnTo>
                    <a:pt x="0" y="55879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450336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217424" y="0"/>
                  </a:moveTo>
                  <a:lnTo>
                    <a:pt x="41655" y="0"/>
                  </a:lnTo>
                  <a:lnTo>
                    <a:pt x="25449" y="3411"/>
                  </a:lnTo>
                  <a:lnTo>
                    <a:pt x="12207" y="12715"/>
                  </a:lnTo>
                  <a:lnTo>
                    <a:pt x="3276" y="26521"/>
                  </a:lnTo>
                  <a:lnTo>
                    <a:pt x="0" y="43434"/>
                  </a:lnTo>
                  <a:lnTo>
                    <a:pt x="3276" y="60346"/>
                  </a:lnTo>
                  <a:lnTo>
                    <a:pt x="12207" y="74152"/>
                  </a:lnTo>
                  <a:lnTo>
                    <a:pt x="25449" y="83456"/>
                  </a:lnTo>
                  <a:lnTo>
                    <a:pt x="41655" y="86868"/>
                  </a:lnTo>
                  <a:lnTo>
                    <a:pt x="217424" y="86868"/>
                  </a:lnTo>
                  <a:lnTo>
                    <a:pt x="233630" y="83456"/>
                  </a:lnTo>
                  <a:lnTo>
                    <a:pt x="246872" y="74152"/>
                  </a:lnTo>
                  <a:lnTo>
                    <a:pt x="255803" y="60346"/>
                  </a:lnTo>
                  <a:lnTo>
                    <a:pt x="259079" y="43434"/>
                  </a:lnTo>
                  <a:lnTo>
                    <a:pt x="255803" y="26521"/>
                  </a:lnTo>
                  <a:lnTo>
                    <a:pt x="246872" y="12715"/>
                  </a:lnTo>
                  <a:lnTo>
                    <a:pt x="233630" y="3411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450336" y="4293108"/>
              <a:ext cx="259079" cy="86995"/>
            </a:xfrm>
            <a:custGeom>
              <a:avLst/>
              <a:gdLst/>
              <a:ahLst/>
              <a:cxnLst/>
              <a:rect l="l" t="t" r="r" b="b"/>
              <a:pathLst>
                <a:path w="259079" h="86995">
                  <a:moveTo>
                    <a:pt x="41655" y="0"/>
                  </a:moveTo>
                  <a:lnTo>
                    <a:pt x="217424" y="0"/>
                  </a:lnTo>
                  <a:lnTo>
                    <a:pt x="233630" y="3411"/>
                  </a:lnTo>
                  <a:lnTo>
                    <a:pt x="246872" y="12715"/>
                  </a:lnTo>
                  <a:lnTo>
                    <a:pt x="255803" y="26521"/>
                  </a:lnTo>
                  <a:lnTo>
                    <a:pt x="259079" y="43434"/>
                  </a:lnTo>
                  <a:lnTo>
                    <a:pt x="255803" y="60346"/>
                  </a:lnTo>
                  <a:lnTo>
                    <a:pt x="246872" y="74152"/>
                  </a:lnTo>
                  <a:lnTo>
                    <a:pt x="233630" y="83456"/>
                  </a:lnTo>
                  <a:lnTo>
                    <a:pt x="217424" y="86868"/>
                  </a:lnTo>
                  <a:lnTo>
                    <a:pt x="41655" y="86868"/>
                  </a:lnTo>
                  <a:lnTo>
                    <a:pt x="25449" y="83456"/>
                  </a:lnTo>
                  <a:lnTo>
                    <a:pt x="12207" y="74152"/>
                  </a:lnTo>
                  <a:lnTo>
                    <a:pt x="3276" y="60346"/>
                  </a:lnTo>
                  <a:lnTo>
                    <a:pt x="0" y="43434"/>
                  </a:lnTo>
                  <a:lnTo>
                    <a:pt x="3276" y="26521"/>
                  </a:lnTo>
                  <a:lnTo>
                    <a:pt x="12207" y="12715"/>
                  </a:lnTo>
                  <a:lnTo>
                    <a:pt x="25449" y="3411"/>
                  </a:lnTo>
                  <a:lnTo>
                    <a:pt x="41655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5614" y="4896358"/>
              <a:ext cx="128524" cy="12852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205472" y="2542032"/>
              <a:ext cx="4257040" cy="3442970"/>
            </a:xfrm>
            <a:custGeom>
              <a:avLst/>
              <a:gdLst/>
              <a:ahLst/>
              <a:cxnLst/>
              <a:rect l="l" t="t" r="r" b="b"/>
              <a:pathLst>
                <a:path w="4257040" h="3442970">
                  <a:moveTo>
                    <a:pt x="156718" y="0"/>
                  </a:moveTo>
                  <a:lnTo>
                    <a:pt x="4099813" y="0"/>
                  </a:lnTo>
                  <a:lnTo>
                    <a:pt x="4149372" y="7983"/>
                  </a:lnTo>
                  <a:lnTo>
                    <a:pt x="4192395" y="30219"/>
                  </a:lnTo>
                  <a:lnTo>
                    <a:pt x="4226312" y="64136"/>
                  </a:lnTo>
                  <a:lnTo>
                    <a:pt x="4248548" y="107159"/>
                  </a:lnTo>
                  <a:lnTo>
                    <a:pt x="4256532" y="156717"/>
                  </a:lnTo>
                  <a:lnTo>
                    <a:pt x="4256532" y="3442716"/>
                  </a:lnTo>
                  <a:lnTo>
                    <a:pt x="0" y="3442716"/>
                  </a:ln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close/>
                </a:path>
              </a:pathLst>
            </a:custGeom>
            <a:ln w="9525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795260" y="3019044"/>
              <a:ext cx="3077210" cy="2489200"/>
            </a:xfrm>
            <a:custGeom>
              <a:avLst/>
              <a:gdLst/>
              <a:ahLst/>
              <a:cxnLst/>
              <a:rect l="l" t="t" r="r" b="b"/>
              <a:pathLst>
                <a:path w="3077209" h="2489200">
                  <a:moveTo>
                    <a:pt x="113284" y="0"/>
                  </a:moveTo>
                  <a:lnTo>
                    <a:pt x="2963672" y="0"/>
                  </a:lnTo>
                  <a:lnTo>
                    <a:pt x="3007786" y="8895"/>
                  </a:lnTo>
                  <a:lnTo>
                    <a:pt x="3043793" y="33162"/>
                  </a:lnTo>
                  <a:lnTo>
                    <a:pt x="3068060" y="69169"/>
                  </a:lnTo>
                  <a:lnTo>
                    <a:pt x="3076956" y="113283"/>
                  </a:lnTo>
                  <a:lnTo>
                    <a:pt x="3076956" y="2488691"/>
                  </a:lnTo>
                  <a:lnTo>
                    <a:pt x="0" y="2488691"/>
                  </a:lnTo>
                  <a:lnTo>
                    <a:pt x="0" y="113283"/>
                  </a:lnTo>
                  <a:lnTo>
                    <a:pt x="8895" y="69169"/>
                  </a:lnTo>
                  <a:lnTo>
                    <a:pt x="33162" y="33162"/>
                  </a:lnTo>
                  <a:lnTo>
                    <a:pt x="69169" y="8895"/>
                  </a:lnTo>
                  <a:lnTo>
                    <a:pt x="113284" y="0"/>
                  </a:lnTo>
                  <a:close/>
                </a:path>
              </a:pathLst>
            </a:custGeom>
            <a:ln w="12700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312920" y="3884676"/>
              <a:ext cx="3923665" cy="857885"/>
            </a:xfrm>
            <a:custGeom>
              <a:avLst/>
              <a:gdLst/>
              <a:ahLst/>
              <a:cxnLst/>
              <a:rect l="l" t="t" r="r" b="b"/>
              <a:pathLst>
                <a:path w="3923665" h="857885">
                  <a:moveTo>
                    <a:pt x="3923156" y="0"/>
                  </a:moveTo>
                  <a:lnTo>
                    <a:pt x="2804413" y="0"/>
                  </a:lnTo>
                  <a:lnTo>
                    <a:pt x="2804413" y="378587"/>
                  </a:lnTo>
                  <a:lnTo>
                    <a:pt x="0" y="378587"/>
                  </a:lnTo>
                </a:path>
                <a:path w="3923665" h="857885">
                  <a:moveTo>
                    <a:pt x="3923156" y="857631"/>
                  </a:moveTo>
                  <a:lnTo>
                    <a:pt x="2804413" y="857631"/>
                  </a:lnTo>
                  <a:lnTo>
                    <a:pt x="2804413" y="379475"/>
                  </a:lnTo>
                  <a:lnTo>
                    <a:pt x="0" y="379475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224016" y="4081272"/>
              <a:ext cx="789940" cy="353695"/>
            </a:xfrm>
            <a:custGeom>
              <a:avLst/>
              <a:gdLst/>
              <a:ahLst/>
              <a:cxnLst/>
              <a:rect l="l" t="t" r="r" b="b"/>
              <a:pathLst>
                <a:path w="789940" h="353695">
                  <a:moveTo>
                    <a:pt x="730504" y="0"/>
                  </a:moveTo>
                  <a:lnTo>
                    <a:pt x="58928" y="0"/>
                  </a:lnTo>
                  <a:lnTo>
                    <a:pt x="36004" y="4635"/>
                  </a:lnTo>
                  <a:lnTo>
                    <a:pt x="17272" y="17271"/>
                  </a:lnTo>
                  <a:lnTo>
                    <a:pt x="4635" y="36004"/>
                  </a:lnTo>
                  <a:lnTo>
                    <a:pt x="0" y="58927"/>
                  </a:lnTo>
                  <a:lnTo>
                    <a:pt x="0" y="294639"/>
                  </a:lnTo>
                  <a:lnTo>
                    <a:pt x="4635" y="317563"/>
                  </a:lnTo>
                  <a:lnTo>
                    <a:pt x="17272" y="336295"/>
                  </a:lnTo>
                  <a:lnTo>
                    <a:pt x="36004" y="348932"/>
                  </a:lnTo>
                  <a:lnTo>
                    <a:pt x="58928" y="353567"/>
                  </a:lnTo>
                  <a:lnTo>
                    <a:pt x="730504" y="353567"/>
                  </a:lnTo>
                  <a:lnTo>
                    <a:pt x="753427" y="348932"/>
                  </a:lnTo>
                  <a:lnTo>
                    <a:pt x="772160" y="336295"/>
                  </a:lnTo>
                  <a:lnTo>
                    <a:pt x="784796" y="317563"/>
                  </a:lnTo>
                  <a:lnTo>
                    <a:pt x="789432" y="294639"/>
                  </a:lnTo>
                  <a:lnTo>
                    <a:pt x="789432" y="58927"/>
                  </a:lnTo>
                  <a:lnTo>
                    <a:pt x="784796" y="36004"/>
                  </a:lnTo>
                  <a:lnTo>
                    <a:pt x="772160" y="17272"/>
                  </a:lnTo>
                  <a:lnTo>
                    <a:pt x="753427" y="4635"/>
                  </a:lnTo>
                  <a:lnTo>
                    <a:pt x="730504" y="0"/>
                  </a:lnTo>
                  <a:close/>
                </a:path>
              </a:pathLst>
            </a:custGeom>
            <a:solidFill>
              <a:srgbClr val="F8DC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224016" y="4081272"/>
              <a:ext cx="789940" cy="353695"/>
            </a:xfrm>
            <a:custGeom>
              <a:avLst/>
              <a:gdLst/>
              <a:ahLst/>
              <a:cxnLst/>
              <a:rect l="l" t="t" r="r" b="b"/>
              <a:pathLst>
                <a:path w="789940" h="353695">
                  <a:moveTo>
                    <a:pt x="0" y="58927"/>
                  </a:moveTo>
                  <a:lnTo>
                    <a:pt x="4635" y="36004"/>
                  </a:lnTo>
                  <a:lnTo>
                    <a:pt x="17272" y="17271"/>
                  </a:lnTo>
                  <a:lnTo>
                    <a:pt x="36004" y="4635"/>
                  </a:lnTo>
                  <a:lnTo>
                    <a:pt x="58928" y="0"/>
                  </a:lnTo>
                  <a:lnTo>
                    <a:pt x="730504" y="0"/>
                  </a:lnTo>
                  <a:lnTo>
                    <a:pt x="753427" y="4635"/>
                  </a:lnTo>
                  <a:lnTo>
                    <a:pt x="772160" y="17272"/>
                  </a:lnTo>
                  <a:lnTo>
                    <a:pt x="784796" y="36004"/>
                  </a:lnTo>
                  <a:lnTo>
                    <a:pt x="789432" y="58927"/>
                  </a:lnTo>
                  <a:lnTo>
                    <a:pt x="789432" y="294639"/>
                  </a:lnTo>
                  <a:lnTo>
                    <a:pt x="784796" y="317563"/>
                  </a:lnTo>
                  <a:lnTo>
                    <a:pt x="772160" y="336295"/>
                  </a:lnTo>
                  <a:lnTo>
                    <a:pt x="753427" y="348932"/>
                  </a:lnTo>
                  <a:lnTo>
                    <a:pt x="730504" y="353567"/>
                  </a:lnTo>
                  <a:lnTo>
                    <a:pt x="58928" y="353567"/>
                  </a:lnTo>
                  <a:lnTo>
                    <a:pt x="36004" y="348932"/>
                  </a:lnTo>
                  <a:lnTo>
                    <a:pt x="17272" y="336295"/>
                  </a:lnTo>
                  <a:lnTo>
                    <a:pt x="4635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555235" y="3459480"/>
              <a:ext cx="1522730" cy="1521460"/>
            </a:xfrm>
            <a:custGeom>
              <a:avLst/>
              <a:gdLst/>
              <a:ahLst/>
              <a:cxnLst/>
              <a:rect l="l" t="t" r="r" b="b"/>
              <a:pathLst>
                <a:path w="1522729" h="1521460">
                  <a:moveTo>
                    <a:pt x="1418971" y="0"/>
                  </a:moveTo>
                  <a:lnTo>
                    <a:pt x="103504" y="0"/>
                  </a:lnTo>
                  <a:lnTo>
                    <a:pt x="63222" y="8135"/>
                  </a:lnTo>
                  <a:lnTo>
                    <a:pt x="30321" y="30321"/>
                  </a:lnTo>
                  <a:lnTo>
                    <a:pt x="8135" y="63222"/>
                  </a:lnTo>
                  <a:lnTo>
                    <a:pt x="0" y="103505"/>
                  </a:lnTo>
                  <a:lnTo>
                    <a:pt x="0" y="1417447"/>
                  </a:lnTo>
                  <a:lnTo>
                    <a:pt x="8135" y="1457729"/>
                  </a:lnTo>
                  <a:lnTo>
                    <a:pt x="30321" y="1490630"/>
                  </a:lnTo>
                  <a:lnTo>
                    <a:pt x="63222" y="1512816"/>
                  </a:lnTo>
                  <a:lnTo>
                    <a:pt x="103504" y="1520952"/>
                  </a:lnTo>
                  <a:lnTo>
                    <a:pt x="1418971" y="1520952"/>
                  </a:lnTo>
                  <a:lnTo>
                    <a:pt x="1459253" y="1512816"/>
                  </a:lnTo>
                  <a:lnTo>
                    <a:pt x="1492154" y="1490630"/>
                  </a:lnTo>
                  <a:lnTo>
                    <a:pt x="1514340" y="1457729"/>
                  </a:lnTo>
                  <a:lnTo>
                    <a:pt x="1522476" y="1417447"/>
                  </a:lnTo>
                  <a:lnTo>
                    <a:pt x="1522476" y="103505"/>
                  </a:lnTo>
                  <a:lnTo>
                    <a:pt x="1514340" y="63222"/>
                  </a:lnTo>
                  <a:lnTo>
                    <a:pt x="1492154" y="30321"/>
                  </a:lnTo>
                  <a:lnTo>
                    <a:pt x="1459253" y="8135"/>
                  </a:lnTo>
                  <a:lnTo>
                    <a:pt x="141897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555235" y="3459480"/>
              <a:ext cx="1522730" cy="1521460"/>
            </a:xfrm>
            <a:custGeom>
              <a:avLst/>
              <a:gdLst/>
              <a:ahLst/>
              <a:cxnLst/>
              <a:rect l="l" t="t" r="r" b="b"/>
              <a:pathLst>
                <a:path w="1522729" h="1521460">
                  <a:moveTo>
                    <a:pt x="0" y="103505"/>
                  </a:moveTo>
                  <a:lnTo>
                    <a:pt x="8135" y="63222"/>
                  </a:lnTo>
                  <a:lnTo>
                    <a:pt x="30321" y="30321"/>
                  </a:lnTo>
                  <a:lnTo>
                    <a:pt x="63222" y="8135"/>
                  </a:lnTo>
                  <a:lnTo>
                    <a:pt x="103504" y="0"/>
                  </a:lnTo>
                  <a:lnTo>
                    <a:pt x="1418971" y="0"/>
                  </a:lnTo>
                  <a:lnTo>
                    <a:pt x="1459253" y="8135"/>
                  </a:lnTo>
                  <a:lnTo>
                    <a:pt x="1492154" y="30321"/>
                  </a:lnTo>
                  <a:lnTo>
                    <a:pt x="1514340" y="63222"/>
                  </a:lnTo>
                  <a:lnTo>
                    <a:pt x="1522476" y="103505"/>
                  </a:lnTo>
                  <a:lnTo>
                    <a:pt x="1522476" y="1417447"/>
                  </a:lnTo>
                  <a:lnTo>
                    <a:pt x="1514340" y="1457729"/>
                  </a:lnTo>
                  <a:lnTo>
                    <a:pt x="1492154" y="1490630"/>
                  </a:lnTo>
                  <a:lnTo>
                    <a:pt x="1459253" y="1512816"/>
                  </a:lnTo>
                  <a:lnTo>
                    <a:pt x="1418971" y="1520952"/>
                  </a:lnTo>
                  <a:lnTo>
                    <a:pt x="103504" y="1520952"/>
                  </a:lnTo>
                  <a:lnTo>
                    <a:pt x="63222" y="1512816"/>
                  </a:lnTo>
                  <a:lnTo>
                    <a:pt x="30321" y="1490630"/>
                  </a:lnTo>
                  <a:lnTo>
                    <a:pt x="8135" y="1457729"/>
                  </a:lnTo>
                  <a:lnTo>
                    <a:pt x="0" y="1417447"/>
                  </a:lnTo>
                  <a:lnTo>
                    <a:pt x="0" y="103505"/>
                  </a:lnTo>
                  <a:close/>
                </a:path>
              </a:pathLst>
            </a:custGeom>
            <a:ln w="12700">
              <a:solidFill>
                <a:srgbClr val="0085D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034534" y="3946398"/>
              <a:ext cx="562610" cy="643255"/>
            </a:xfrm>
            <a:custGeom>
              <a:avLst/>
              <a:gdLst/>
              <a:ahLst/>
              <a:cxnLst/>
              <a:rect l="l" t="t" r="r" b="b"/>
              <a:pathLst>
                <a:path w="562610" h="643254">
                  <a:moveTo>
                    <a:pt x="0" y="167639"/>
                  </a:moveTo>
                  <a:lnTo>
                    <a:pt x="0" y="643001"/>
                  </a:lnTo>
                </a:path>
                <a:path w="562610" h="643254">
                  <a:moveTo>
                    <a:pt x="562355" y="158495"/>
                  </a:moveTo>
                  <a:lnTo>
                    <a:pt x="562355" y="633857"/>
                  </a:lnTo>
                </a:path>
                <a:path w="562610" h="643254">
                  <a:moveTo>
                    <a:pt x="289560" y="0"/>
                  </a:moveTo>
                  <a:lnTo>
                    <a:pt x="289560" y="47536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997196" y="3849624"/>
              <a:ext cx="326390" cy="192405"/>
            </a:xfrm>
            <a:custGeom>
              <a:avLst/>
              <a:gdLst/>
              <a:ahLst/>
              <a:cxnLst/>
              <a:rect l="l" t="t" r="r" b="b"/>
              <a:pathLst>
                <a:path w="326389" h="192404">
                  <a:moveTo>
                    <a:pt x="326136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3"/>
                  </a:lnTo>
                  <a:lnTo>
                    <a:pt x="0" y="160019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326136" y="192024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323332" y="3849624"/>
              <a:ext cx="325120" cy="192405"/>
            </a:xfrm>
            <a:custGeom>
              <a:avLst/>
              <a:gdLst/>
              <a:ahLst/>
              <a:cxnLst/>
              <a:rect l="l" t="t" r="r" b="b"/>
              <a:pathLst>
                <a:path w="325120" h="192404">
                  <a:moveTo>
                    <a:pt x="292607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292607" y="192024"/>
                  </a:lnTo>
                  <a:lnTo>
                    <a:pt x="305055" y="189505"/>
                  </a:lnTo>
                  <a:lnTo>
                    <a:pt x="315229" y="182641"/>
                  </a:lnTo>
                  <a:lnTo>
                    <a:pt x="322093" y="172467"/>
                  </a:lnTo>
                  <a:lnTo>
                    <a:pt x="324612" y="160019"/>
                  </a:lnTo>
                  <a:lnTo>
                    <a:pt x="324612" y="32003"/>
                  </a:lnTo>
                  <a:lnTo>
                    <a:pt x="322093" y="19556"/>
                  </a:lnTo>
                  <a:lnTo>
                    <a:pt x="315229" y="9382"/>
                  </a:lnTo>
                  <a:lnTo>
                    <a:pt x="305055" y="2518"/>
                  </a:lnTo>
                  <a:lnTo>
                    <a:pt x="292607" y="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933188" y="425830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0"/>
                  </a:moveTo>
                  <a:lnTo>
                    <a:pt x="3683" y="0"/>
                  </a:lnTo>
                  <a:lnTo>
                    <a:pt x="3683" y="6350"/>
                  </a:lnTo>
                  <a:lnTo>
                    <a:pt x="0" y="6350"/>
                  </a:lnTo>
                  <a:lnTo>
                    <a:pt x="0" y="317500"/>
                  </a:lnTo>
                  <a:lnTo>
                    <a:pt x="0" y="326390"/>
                  </a:lnTo>
                  <a:lnTo>
                    <a:pt x="3810" y="326390"/>
                  </a:lnTo>
                  <a:lnTo>
                    <a:pt x="3810" y="334010"/>
                  </a:lnTo>
                  <a:lnTo>
                    <a:pt x="96012" y="334010"/>
                  </a:lnTo>
                  <a:lnTo>
                    <a:pt x="96012" y="326390"/>
                  </a:lnTo>
                  <a:lnTo>
                    <a:pt x="96012" y="317500"/>
                  </a:lnTo>
                  <a:lnTo>
                    <a:pt x="96012" y="635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029200" y="425830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6350"/>
                  </a:moveTo>
                  <a:lnTo>
                    <a:pt x="92329" y="6350"/>
                  </a:lnTo>
                  <a:lnTo>
                    <a:pt x="9232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317500"/>
                  </a:lnTo>
                  <a:lnTo>
                    <a:pt x="0" y="326390"/>
                  </a:lnTo>
                  <a:lnTo>
                    <a:pt x="0" y="334010"/>
                  </a:lnTo>
                  <a:lnTo>
                    <a:pt x="92202" y="334010"/>
                  </a:lnTo>
                  <a:lnTo>
                    <a:pt x="92202" y="326390"/>
                  </a:lnTo>
                  <a:lnTo>
                    <a:pt x="96012" y="326390"/>
                  </a:lnTo>
                  <a:lnTo>
                    <a:pt x="96012" y="317500"/>
                  </a:lnTo>
                  <a:lnTo>
                    <a:pt x="96012" y="635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227320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556" y="0"/>
                  </a:lnTo>
                  <a:lnTo>
                    <a:pt x="3556" y="762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3683" y="328930"/>
                  </a:lnTo>
                  <a:lnTo>
                    <a:pt x="3683" y="335280"/>
                  </a:lnTo>
                  <a:lnTo>
                    <a:pt x="96012" y="33528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323332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7620"/>
                  </a:moveTo>
                  <a:lnTo>
                    <a:pt x="92456" y="7620"/>
                  </a:lnTo>
                  <a:lnTo>
                    <a:pt x="92456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0" y="335280"/>
                  </a:lnTo>
                  <a:lnTo>
                    <a:pt x="92329" y="335280"/>
                  </a:lnTo>
                  <a:lnTo>
                    <a:pt x="92329" y="32893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500116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556" y="0"/>
                  </a:lnTo>
                  <a:lnTo>
                    <a:pt x="3556" y="762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3683" y="328930"/>
                  </a:lnTo>
                  <a:lnTo>
                    <a:pt x="3683" y="335280"/>
                  </a:lnTo>
                  <a:lnTo>
                    <a:pt x="96012" y="33528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596128" y="42532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7620"/>
                  </a:moveTo>
                  <a:lnTo>
                    <a:pt x="92443" y="7620"/>
                  </a:lnTo>
                  <a:lnTo>
                    <a:pt x="92443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0" y="335280"/>
                  </a:lnTo>
                  <a:lnTo>
                    <a:pt x="92316" y="335280"/>
                  </a:lnTo>
                  <a:lnTo>
                    <a:pt x="92316" y="32893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019294" y="4121658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 h="0">
                  <a:moveTo>
                    <a:pt x="0" y="0"/>
                  </a:moveTo>
                  <a:lnTo>
                    <a:pt x="576833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235696" y="3528060"/>
              <a:ext cx="2169160" cy="715010"/>
            </a:xfrm>
            <a:custGeom>
              <a:avLst/>
              <a:gdLst/>
              <a:ahLst/>
              <a:cxnLst/>
              <a:rect l="l" t="t" r="r" b="b"/>
              <a:pathLst>
                <a:path w="2169159" h="715010">
                  <a:moveTo>
                    <a:pt x="32511" y="0"/>
                  </a:moveTo>
                  <a:lnTo>
                    <a:pt x="2136139" y="0"/>
                  </a:lnTo>
                  <a:lnTo>
                    <a:pt x="2148774" y="2561"/>
                  </a:lnTo>
                  <a:lnTo>
                    <a:pt x="2159111" y="9540"/>
                  </a:lnTo>
                  <a:lnTo>
                    <a:pt x="2166090" y="19877"/>
                  </a:lnTo>
                  <a:lnTo>
                    <a:pt x="2168652" y="32512"/>
                  </a:lnTo>
                  <a:lnTo>
                    <a:pt x="2168652" y="714756"/>
                  </a:lnTo>
                  <a:lnTo>
                    <a:pt x="0" y="714756"/>
                  </a:lnTo>
                  <a:lnTo>
                    <a:pt x="0" y="32512"/>
                  </a:lnTo>
                  <a:lnTo>
                    <a:pt x="2561" y="19877"/>
                  </a:lnTo>
                  <a:lnTo>
                    <a:pt x="9540" y="9540"/>
                  </a:lnTo>
                  <a:lnTo>
                    <a:pt x="19877" y="2561"/>
                  </a:lnTo>
                  <a:lnTo>
                    <a:pt x="32511" y="0"/>
                  </a:lnTo>
                  <a:close/>
                </a:path>
              </a:pathLst>
            </a:custGeom>
            <a:ln w="9525">
              <a:solidFill>
                <a:srgbClr val="6078E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8726" y="3868562"/>
              <a:ext cx="253961" cy="25229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3629" y="3868562"/>
              <a:ext cx="253961" cy="25229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7010" y="3868562"/>
              <a:ext cx="253961" cy="25229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8235696" y="4384548"/>
              <a:ext cx="2169160" cy="715010"/>
            </a:xfrm>
            <a:custGeom>
              <a:avLst/>
              <a:gdLst/>
              <a:ahLst/>
              <a:cxnLst/>
              <a:rect l="l" t="t" r="r" b="b"/>
              <a:pathLst>
                <a:path w="2169159" h="715010">
                  <a:moveTo>
                    <a:pt x="32511" y="0"/>
                  </a:moveTo>
                  <a:lnTo>
                    <a:pt x="2136139" y="0"/>
                  </a:lnTo>
                  <a:lnTo>
                    <a:pt x="2148774" y="2561"/>
                  </a:lnTo>
                  <a:lnTo>
                    <a:pt x="2159111" y="9540"/>
                  </a:lnTo>
                  <a:lnTo>
                    <a:pt x="2166090" y="19877"/>
                  </a:lnTo>
                  <a:lnTo>
                    <a:pt x="2168652" y="32512"/>
                  </a:lnTo>
                  <a:lnTo>
                    <a:pt x="2168652" y="714756"/>
                  </a:lnTo>
                  <a:lnTo>
                    <a:pt x="0" y="714756"/>
                  </a:lnTo>
                  <a:lnTo>
                    <a:pt x="0" y="32512"/>
                  </a:lnTo>
                  <a:lnTo>
                    <a:pt x="2561" y="19877"/>
                  </a:lnTo>
                  <a:lnTo>
                    <a:pt x="9540" y="9540"/>
                  </a:lnTo>
                  <a:lnTo>
                    <a:pt x="19877" y="2561"/>
                  </a:lnTo>
                  <a:lnTo>
                    <a:pt x="32511" y="0"/>
                  </a:lnTo>
                  <a:close/>
                </a:path>
              </a:pathLst>
            </a:custGeom>
            <a:ln w="9525">
              <a:solidFill>
                <a:srgbClr val="6078E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r" marR="1158875">
              <a:lnSpc>
                <a:spcPct val="100000"/>
              </a:lnSpc>
              <a:spcBef>
                <a:spcPts val="105"/>
              </a:spcBef>
            </a:pPr>
            <a:r>
              <a:rPr dirty="0" spc="-110"/>
              <a:t>US-</a:t>
            </a:r>
            <a:r>
              <a:rPr dirty="0"/>
              <a:t>Central-</a:t>
            </a:r>
            <a:r>
              <a:rPr dirty="0" spc="-25"/>
              <a:t>1a</a:t>
            </a:r>
          </a:p>
          <a:p>
            <a:pPr>
              <a:lnSpc>
                <a:spcPct val="100000"/>
              </a:lnSpc>
              <a:spcBef>
                <a:spcPts val="260"/>
              </a:spcBef>
            </a:pPr>
          </a:p>
          <a:p>
            <a:pPr algn="r" marR="1166495">
              <a:lnSpc>
                <a:spcPct val="100000"/>
              </a:lnSpc>
            </a:pPr>
            <a:r>
              <a:rPr dirty="0" sz="1200" spc="-10">
                <a:solidFill>
                  <a:srgbClr val="54BE5B"/>
                </a:solidFill>
              </a:rPr>
              <a:t>Firewall</a:t>
            </a:r>
            <a:endParaRPr sz="1200"/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200"/>
          </a:p>
          <a:p>
            <a:pPr algn="ctr" marL="3597275">
              <a:lnSpc>
                <a:spcPct val="100000"/>
              </a:lnSpc>
            </a:pPr>
            <a:r>
              <a:rPr dirty="0" sz="1200">
                <a:solidFill>
                  <a:srgbClr val="6078E9"/>
                </a:solidFill>
              </a:rPr>
              <a:t>Instance</a:t>
            </a:r>
            <a:r>
              <a:rPr dirty="0" sz="1200" spc="55">
                <a:solidFill>
                  <a:srgbClr val="6078E9"/>
                </a:solidFill>
              </a:rPr>
              <a:t> </a:t>
            </a:r>
            <a:r>
              <a:rPr dirty="0" sz="1200">
                <a:solidFill>
                  <a:srgbClr val="6078E9"/>
                </a:solidFill>
              </a:rPr>
              <a:t>group</a:t>
            </a:r>
            <a:r>
              <a:rPr dirty="0" sz="1200" spc="60">
                <a:solidFill>
                  <a:srgbClr val="6078E9"/>
                </a:solidFill>
              </a:rPr>
              <a:t> </a:t>
            </a:r>
            <a:r>
              <a:rPr dirty="0" sz="1200" spc="-25">
                <a:solidFill>
                  <a:srgbClr val="6078E9"/>
                </a:solidFill>
              </a:rPr>
              <a:t>01</a:t>
            </a:r>
            <a:endParaRPr sz="1200"/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200"/>
          </a:p>
          <a:p>
            <a:pPr algn="ctr" marL="1701800" marR="2749550">
              <a:lnSpc>
                <a:spcPct val="100000"/>
              </a:lnSpc>
            </a:pPr>
            <a:r>
              <a:rPr dirty="0" sz="1200" spc="-10">
                <a:solidFill>
                  <a:srgbClr val="000000"/>
                </a:solidFill>
              </a:rPr>
              <a:t>Health Check</a:t>
            </a:r>
            <a:endParaRPr sz="1200"/>
          </a:p>
          <a:p>
            <a:pPr algn="ctr" marL="3658235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solidFill>
                  <a:srgbClr val="6078E9"/>
                </a:solidFill>
              </a:rPr>
              <a:t>Instance</a:t>
            </a:r>
            <a:r>
              <a:rPr dirty="0" sz="1200" spc="55">
                <a:solidFill>
                  <a:srgbClr val="6078E9"/>
                </a:solidFill>
              </a:rPr>
              <a:t> </a:t>
            </a:r>
            <a:r>
              <a:rPr dirty="0" sz="1200">
                <a:solidFill>
                  <a:srgbClr val="6078E9"/>
                </a:solidFill>
              </a:rPr>
              <a:t>group</a:t>
            </a:r>
            <a:r>
              <a:rPr dirty="0" sz="1200" spc="60">
                <a:solidFill>
                  <a:srgbClr val="6078E9"/>
                </a:solidFill>
              </a:rPr>
              <a:t> </a:t>
            </a:r>
            <a:r>
              <a:rPr dirty="0" sz="1200" spc="-25">
                <a:solidFill>
                  <a:srgbClr val="6078E9"/>
                </a:solidFill>
              </a:rPr>
              <a:t>02</a:t>
            </a:r>
            <a:endParaRPr sz="1200"/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1000">
                <a:solidFill>
                  <a:srgbClr val="000000"/>
                </a:solidFill>
              </a:rPr>
              <a:t>Cloud</a:t>
            </a:r>
            <a:r>
              <a:rPr dirty="0" sz="1000" spc="-30">
                <a:solidFill>
                  <a:srgbClr val="000000"/>
                </a:solidFill>
              </a:rPr>
              <a:t> </a:t>
            </a:r>
            <a:r>
              <a:rPr dirty="0" sz="1000">
                <a:solidFill>
                  <a:srgbClr val="000000"/>
                </a:solidFill>
              </a:rPr>
              <a:t>Load</a:t>
            </a:r>
            <a:r>
              <a:rPr dirty="0" sz="1000" spc="-25">
                <a:solidFill>
                  <a:srgbClr val="000000"/>
                </a:solidFill>
              </a:rPr>
              <a:t> </a:t>
            </a:r>
            <a:r>
              <a:rPr dirty="0" sz="1000" spc="-10">
                <a:solidFill>
                  <a:srgbClr val="000000"/>
                </a:solidFill>
              </a:rPr>
              <a:t>Balancing</a:t>
            </a:r>
            <a:endParaRPr sz="1000"/>
          </a:p>
        </p:txBody>
      </p:sp>
      <p:grpSp>
        <p:nvGrpSpPr>
          <p:cNvPr id="56" name="object 56" descr=""/>
          <p:cNvGrpSpPr/>
          <p:nvPr/>
        </p:nvGrpSpPr>
        <p:grpSpPr>
          <a:xfrm>
            <a:off x="8837014" y="4720648"/>
            <a:ext cx="628015" cy="254000"/>
            <a:chOff x="8837014" y="4720648"/>
            <a:chExt cx="628015" cy="254000"/>
          </a:xfrm>
        </p:grpSpPr>
        <p:pic>
          <p:nvPicPr>
            <p:cNvPr id="57" name="object 5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7014" y="4720648"/>
              <a:ext cx="253961" cy="25350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1754" y="4720648"/>
              <a:ext cx="252750" cy="253502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33069" y="6368281"/>
            <a:ext cx="1381125" cy="141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1000" spc="125">
                <a:solidFill>
                  <a:srgbClr val="585858"/>
                </a:solidFill>
                <a:latin typeface="Arial MT"/>
                <a:cs typeface="Arial MT"/>
              </a:rPr>
              <a:t>©</a:t>
            </a:r>
            <a:r>
              <a:rPr dirty="0" sz="1000" spc="4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Copyright</a:t>
            </a:r>
            <a:r>
              <a:rPr dirty="0" sz="1000" spc="3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 MT"/>
                <a:cs typeface="Arial MT"/>
              </a:rPr>
              <a:t>KodeKloud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9271" y="137160"/>
            <a:ext cx="1051559" cy="141731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25780" y="713231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5" h="0">
                <a:moveTo>
                  <a:pt x="0" y="0"/>
                </a:moveTo>
                <a:lnTo>
                  <a:pt x="1534668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848100" y="713231"/>
            <a:ext cx="7817484" cy="0"/>
          </a:xfrm>
          <a:custGeom>
            <a:avLst/>
            <a:gdLst/>
            <a:ahLst/>
            <a:cxnLst/>
            <a:rect l="l" t="t" r="r" b="b"/>
            <a:pathLst>
              <a:path w="7817484" h="0">
                <a:moveTo>
                  <a:pt x="0" y="0"/>
                </a:moveTo>
                <a:lnTo>
                  <a:pt x="781697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542544" y="0"/>
            <a:ext cx="11123930" cy="6087110"/>
            <a:chOff x="542544" y="0"/>
            <a:chExt cx="11123930" cy="6087110"/>
          </a:xfrm>
        </p:grpSpPr>
        <p:sp>
          <p:nvSpPr>
            <p:cNvPr id="8" name="object 8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4976" y="911352"/>
              <a:ext cx="913638" cy="202615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546604" y="982980"/>
              <a:ext cx="772795" cy="1885314"/>
            </a:xfrm>
            <a:custGeom>
              <a:avLst/>
              <a:gdLst/>
              <a:ahLst/>
              <a:cxnLst/>
              <a:rect l="l" t="t" r="r" b="b"/>
              <a:pathLst>
                <a:path w="772795" h="1885314">
                  <a:moveTo>
                    <a:pt x="0" y="45720"/>
                  </a:moveTo>
                  <a:lnTo>
                    <a:pt x="772668" y="45720"/>
                  </a:lnTo>
                  <a:lnTo>
                    <a:pt x="77266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  <a:path w="772795" h="1885314">
                  <a:moveTo>
                    <a:pt x="0" y="115824"/>
                  </a:moveTo>
                  <a:lnTo>
                    <a:pt x="772668" y="115824"/>
                  </a:lnTo>
                  <a:lnTo>
                    <a:pt x="772668" y="70103"/>
                  </a:lnTo>
                  <a:lnTo>
                    <a:pt x="0" y="70103"/>
                  </a:lnTo>
                  <a:lnTo>
                    <a:pt x="0" y="115824"/>
                  </a:lnTo>
                  <a:close/>
                </a:path>
                <a:path w="772795" h="1885314">
                  <a:moveTo>
                    <a:pt x="0" y="187452"/>
                  </a:moveTo>
                  <a:lnTo>
                    <a:pt x="772668" y="187452"/>
                  </a:lnTo>
                  <a:lnTo>
                    <a:pt x="772668" y="141732"/>
                  </a:lnTo>
                  <a:lnTo>
                    <a:pt x="0" y="141732"/>
                  </a:lnTo>
                  <a:lnTo>
                    <a:pt x="0" y="187452"/>
                  </a:lnTo>
                  <a:close/>
                </a:path>
                <a:path w="772795" h="1885314">
                  <a:moveTo>
                    <a:pt x="0" y="257556"/>
                  </a:moveTo>
                  <a:lnTo>
                    <a:pt x="772668" y="257556"/>
                  </a:lnTo>
                  <a:lnTo>
                    <a:pt x="772668" y="211836"/>
                  </a:lnTo>
                  <a:lnTo>
                    <a:pt x="0" y="211836"/>
                  </a:lnTo>
                  <a:lnTo>
                    <a:pt x="0" y="257556"/>
                  </a:lnTo>
                  <a:close/>
                </a:path>
                <a:path w="772795" h="1885314">
                  <a:moveTo>
                    <a:pt x="0" y="329184"/>
                  </a:moveTo>
                  <a:lnTo>
                    <a:pt x="772668" y="329184"/>
                  </a:lnTo>
                  <a:lnTo>
                    <a:pt x="772668" y="283463"/>
                  </a:lnTo>
                  <a:lnTo>
                    <a:pt x="0" y="283463"/>
                  </a:lnTo>
                  <a:lnTo>
                    <a:pt x="0" y="329184"/>
                  </a:lnTo>
                  <a:close/>
                </a:path>
                <a:path w="772795" h="1885314">
                  <a:moveTo>
                    <a:pt x="0" y="399288"/>
                  </a:moveTo>
                  <a:lnTo>
                    <a:pt x="772668" y="399288"/>
                  </a:lnTo>
                  <a:lnTo>
                    <a:pt x="772668" y="353567"/>
                  </a:lnTo>
                  <a:lnTo>
                    <a:pt x="0" y="353567"/>
                  </a:lnTo>
                  <a:lnTo>
                    <a:pt x="0" y="399288"/>
                  </a:lnTo>
                  <a:close/>
                </a:path>
                <a:path w="772795" h="1885314">
                  <a:moveTo>
                    <a:pt x="0" y="470916"/>
                  </a:moveTo>
                  <a:lnTo>
                    <a:pt x="772668" y="470916"/>
                  </a:lnTo>
                  <a:lnTo>
                    <a:pt x="772668" y="425196"/>
                  </a:lnTo>
                  <a:lnTo>
                    <a:pt x="0" y="425196"/>
                  </a:lnTo>
                  <a:lnTo>
                    <a:pt x="0" y="470916"/>
                  </a:lnTo>
                  <a:close/>
                </a:path>
                <a:path w="772795" h="1885314">
                  <a:moveTo>
                    <a:pt x="0" y="541020"/>
                  </a:moveTo>
                  <a:lnTo>
                    <a:pt x="772668" y="541020"/>
                  </a:lnTo>
                  <a:lnTo>
                    <a:pt x="772668" y="495300"/>
                  </a:lnTo>
                  <a:lnTo>
                    <a:pt x="0" y="495300"/>
                  </a:lnTo>
                  <a:lnTo>
                    <a:pt x="0" y="541020"/>
                  </a:lnTo>
                  <a:close/>
                </a:path>
                <a:path w="772795" h="1885314">
                  <a:moveTo>
                    <a:pt x="0" y="611124"/>
                  </a:moveTo>
                  <a:lnTo>
                    <a:pt x="772668" y="611124"/>
                  </a:lnTo>
                  <a:lnTo>
                    <a:pt x="772668" y="565403"/>
                  </a:lnTo>
                  <a:lnTo>
                    <a:pt x="0" y="565403"/>
                  </a:lnTo>
                  <a:lnTo>
                    <a:pt x="0" y="611124"/>
                  </a:lnTo>
                  <a:close/>
                </a:path>
                <a:path w="772795" h="1885314">
                  <a:moveTo>
                    <a:pt x="0" y="682752"/>
                  </a:moveTo>
                  <a:lnTo>
                    <a:pt x="772668" y="682752"/>
                  </a:lnTo>
                  <a:lnTo>
                    <a:pt x="772668" y="637032"/>
                  </a:lnTo>
                  <a:lnTo>
                    <a:pt x="0" y="637032"/>
                  </a:lnTo>
                  <a:lnTo>
                    <a:pt x="0" y="682752"/>
                  </a:lnTo>
                  <a:close/>
                </a:path>
                <a:path w="772795" h="1885314">
                  <a:moveTo>
                    <a:pt x="0" y="752856"/>
                  </a:moveTo>
                  <a:lnTo>
                    <a:pt x="772668" y="752856"/>
                  </a:lnTo>
                  <a:lnTo>
                    <a:pt x="772668" y="707136"/>
                  </a:lnTo>
                  <a:lnTo>
                    <a:pt x="0" y="707136"/>
                  </a:lnTo>
                  <a:lnTo>
                    <a:pt x="0" y="752856"/>
                  </a:lnTo>
                  <a:close/>
                </a:path>
                <a:path w="772795" h="1885314">
                  <a:moveTo>
                    <a:pt x="0" y="824484"/>
                  </a:moveTo>
                  <a:lnTo>
                    <a:pt x="772668" y="824484"/>
                  </a:lnTo>
                  <a:lnTo>
                    <a:pt x="772668" y="778763"/>
                  </a:lnTo>
                  <a:lnTo>
                    <a:pt x="0" y="778763"/>
                  </a:lnTo>
                  <a:lnTo>
                    <a:pt x="0" y="824484"/>
                  </a:lnTo>
                  <a:close/>
                </a:path>
                <a:path w="772795" h="1885314">
                  <a:moveTo>
                    <a:pt x="0" y="894588"/>
                  </a:moveTo>
                  <a:lnTo>
                    <a:pt x="772668" y="894588"/>
                  </a:lnTo>
                  <a:lnTo>
                    <a:pt x="772668" y="848867"/>
                  </a:lnTo>
                  <a:lnTo>
                    <a:pt x="0" y="848867"/>
                  </a:lnTo>
                  <a:lnTo>
                    <a:pt x="0" y="894588"/>
                  </a:lnTo>
                  <a:close/>
                </a:path>
                <a:path w="772795" h="1885314">
                  <a:moveTo>
                    <a:pt x="0" y="966216"/>
                  </a:moveTo>
                  <a:lnTo>
                    <a:pt x="772668" y="966216"/>
                  </a:lnTo>
                  <a:lnTo>
                    <a:pt x="772668" y="920496"/>
                  </a:lnTo>
                  <a:lnTo>
                    <a:pt x="0" y="920496"/>
                  </a:lnTo>
                  <a:lnTo>
                    <a:pt x="0" y="966216"/>
                  </a:lnTo>
                  <a:close/>
                </a:path>
                <a:path w="772795" h="1885314">
                  <a:moveTo>
                    <a:pt x="0" y="1036320"/>
                  </a:moveTo>
                  <a:lnTo>
                    <a:pt x="772668" y="1036320"/>
                  </a:lnTo>
                  <a:lnTo>
                    <a:pt x="772668" y="990600"/>
                  </a:lnTo>
                  <a:lnTo>
                    <a:pt x="0" y="990600"/>
                  </a:lnTo>
                  <a:lnTo>
                    <a:pt x="0" y="1036320"/>
                  </a:lnTo>
                  <a:close/>
                </a:path>
                <a:path w="772795" h="1885314">
                  <a:moveTo>
                    <a:pt x="0" y="1107948"/>
                  </a:moveTo>
                  <a:lnTo>
                    <a:pt x="772668" y="1107948"/>
                  </a:lnTo>
                  <a:lnTo>
                    <a:pt x="772668" y="1062227"/>
                  </a:lnTo>
                  <a:lnTo>
                    <a:pt x="0" y="1062227"/>
                  </a:lnTo>
                  <a:lnTo>
                    <a:pt x="0" y="1107948"/>
                  </a:lnTo>
                  <a:close/>
                </a:path>
                <a:path w="772795" h="1885314">
                  <a:moveTo>
                    <a:pt x="0" y="1178052"/>
                  </a:moveTo>
                  <a:lnTo>
                    <a:pt x="772668" y="1178052"/>
                  </a:lnTo>
                  <a:lnTo>
                    <a:pt x="772668" y="1132332"/>
                  </a:lnTo>
                  <a:lnTo>
                    <a:pt x="0" y="1132332"/>
                  </a:lnTo>
                  <a:lnTo>
                    <a:pt x="0" y="1178052"/>
                  </a:lnTo>
                  <a:close/>
                </a:path>
                <a:path w="772795" h="1885314">
                  <a:moveTo>
                    <a:pt x="0" y="1248156"/>
                  </a:moveTo>
                  <a:lnTo>
                    <a:pt x="772668" y="1248156"/>
                  </a:lnTo>
                  <a:lnTo>
                    <a:pt x="772668" y="1202436"/>
                  </a:lnTo>
                  <a:lnTo>
                    <a:pt x="0" y="1202436"/>
                  </a:lnTo>
                  <a:lnTo>
                    <a:pt x="0" y="1248156"/>
                  </a:lnTo>
                  <a:close/>
                </a:path>
                <a:path w="772795" h="1885314">
                  <a:moveTo>
                    <a:pt x="0" y="1319784"/>
                  </a:moveTo>
                  <a:lnTo>
                    <a:pt x="772668" y="1319784"/>
                  </a:lnTo>
                  <a:lnTo>
                    <a:pt x="772668" y="1274064"/>
                  </a:lnTo>
                  <a:lnTo>
                    <a:pt x="0" y="1274064"/>
                  </a:lnTo>
                  <a:lnTo>
                    <a:pt x="0" y="1319784"/>
                  </a:lnTo>
                  <a:close/>
                </a:path>
                <a:path w="772795" h="1885314">
                  <a:moveTo>
                    <a:pt x="0" y="1389888"/>
                  </a:moveTo>
                  <a:lnTo>
                    <a:pt x="772668" y="1389888"/>
                  </a:lnTo>
                  <a:lnTo>
                    <a:pt x="772668" y="1344167"/>
                  </a:lnTo>
                  <a:lnTo>
                    <a:pt x="0" y="1344167"/>
                  </a:lnTo>
                  <a:lnTo>
                    <a:pt x="0" y="1389888"/>
                  </a:lnTo>
                  <a:close/>
                </a:path>
                <a:path w="772795" h="1885314">
                  <a:moveTo>
                    <a:pt x="0" y="1461516"/>
                  </a:moveTo>
                  <a:lnTo>
                    <a:pt x="772668" y="1461516"/>
                  </a:lnTo>
                  <a:lnTo>
                    <a:pt x="772668" y="1415796"/>
                  </a:lnTo>
                  <a:lnTo>
                    <a:pt x="0" y="1415796"/>
                  </a:lnTo>
                  <a:lnTo>
                    <a:pt x="0" y="1461516"/>
                  </a:lnTo>
                  <a:close/>
                </a:path>
                <a:path w="772795" h="1885314">
                  <a:moveTo>
                    <a:pt x="0" y="1531620"/>
                  </a:moveTo>
                  <a:lnTo>
                    <a:pt x="772668" y="1531620"/>
                  </a:lnTo>
                  <a:lnTo>
                    <a:pt x="772668" y="1485900"/>
                  </a:lnTo>
                  <a:lnTo>
                    <a:pt x="0" y="1485900"/>
                  </a:lnTo>
                  <a:lnTo>
                    <a:pt x="0" y="1531620"/>
                  </a:lnTo>
                  <a:close/>
                </a:path>
                <a:path w="772795" h="1885314">
                  <a:moveTo>
                    <a:pt x="0" y="1603248"/>
                  </a:moveTo>
                  <a:lnTo>
                    <a:pt x="772668" y="1603248"/>
                  </a:lnTo>
                  <a:lnTo>
                    <a:pt x="772668" y="1557527"/>
                  </a:lnTo>
                  <a:lnTo>
                    <a:pt x="0" y="1557527"/>
                  </a:lnTo>
                  <a:lnTo>
                    <a:pt x="0" y="1603248"/>
                  </a:lnTo>
                  <a:close/>
                </a:path>
                <a:path w="772795" h="1885314">
                  <a:moveTo>
                    <a:pt x="0" y="1673352"/>
                  </a:moveTo>
                  <a:lnTo>
                    <a:pt x="772668" y="1673352"/>
                  </a:lnTo>
                  <a:lnTo>
                    <a:pt x="772668" y="1627632"/>
                  </a:lnTo>
                  <a:lnTo>
                    <a:pt x="0" y="1627632"/>
                  </a:lnTo>
                  <a:lnTo>
                    <a:pt x="0" y="1673352"/>
                  </a:lnTo>
                  <a:close/>
                </a:path>
                <a:path w="772795" h="1885314">
                  <a:moveTo>
                    <a:pt x="0" y="1744980"/>
                  </a:moveTo>
                  <a:lnTo>
                    <a:pt x="772668" y="1744980"/>
                  </a:lnTo>
                  <a:lnTo>
                    <a:pt x="772668" y="1699260"/>
                  </a:lnTo>
                  <a:lnTo>
                    <a:pt x="0" y="1699260"/>
                  </a:lnTo>
                  <a:lnTo>
                    <a:pt x="0" y="1744980"/>
                  </a:lnTo>
                  <a:close/>
                </a:path>
                <a:path w="772795" h="1885314">
                  <a:moveTo>
                    <a:pt x="0" y="1815084"/>
                  </a:moveTo>
                  <a:lnTo>
                    <a:pt x="772668" y="1815084"/>
                  </a:lnTo>
                  <a:lnTo>
                    <a:pt x="772668" y="1769364"/>
                  </a:lnTo>
                  <a:lnTo>
                    <a:pt x="0" y="1769364"/>
                  </a:lnTo>
                  <a:lnTo>
                    <a:pt x="0" y="1815084"/>
                  </a:lnTo>
                  <a:close/>
                </a:path>
                <a:path w="772795" h="1885314">
                  <a:moveTo>
                    <a:pt x="0" y="1885188"/>
                  </a:moveTo>
                  <a:lnTo>
                    <a:pt x="772668" y="1885188"/>
                  </a:lnTo>
                  <a:lnTo>
                    <a:pt x="772668" y="1839467"/>
                  </a:lnTo>
                  <a:lnTo>
                    <a:pt x="0" y="1839467"/>
                  </a:lnTo>
                  <a:lnTo>
                    <a:pt x="0" y="1885188"/>
                  </a:lnTo>
                  <a:close/>
                </a:path>
              </a:pathLst>
            </a:custGeom>
            <a:ln w="12700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68452" y="3694176"/>
              <a:ext cx="4099560" cy="2377440"/>
            </a:xfrm>
            <a:custGeom>
              <a:avLst/>
              <a:gdLst/>
              <a:ahLst/>
              <a:cxnLst/>
              <a:rect l="l" t="t" r="r" b="b"/>
              <a:pathLst>
                <a:path w="4099560" h="2377440">
                  <a:moveTo>
                    <a:pt x="4099560" y="0"/>
                  </a:moveTo>
                  <a:lnTo>
                    <a:pt x="0" y="0"/>
                  </a:lnTo>
                  <a:lnTo>
                    <a:pt x="0" y="2377440"/>
                  </a:lnTo>
                  <a:lnTo>
                    <a:pt x="4099560" y="2377440"/>
                  </a:lnTo>
                  <a:lnTo>
                    <a:pt x="409956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060447" y="0"/>
              <a:ext cx="1788160" cy="967740"/>
            </a:xfrm>
            <a:custGeom>
              <a:avLst/>
              <a:gdLst/>
              <a:ahLst/>
              <a:cxnLst/>
              <a:rect l="l" t="t" r="r" b="b"/>
              <a:pathLst>
                <a:path w="1788160" h="967740">
                  <a:moveTo>
                    <a:pt x="1787652" y="0"/>
                  </a:moveTo>
                  <a:lnTo>
                    <a:pt x="0" y="0"/>
                  </a:lnTo>
                  <a:lnTo>
                    <a:pt x="0" y="967739"/>
                  </a:lnTo>
                  <a:lnTo>
                    <a:pt x="1787652" y="967739"/>
                  </a:lnTo>
                  <a:lnTo>
                    <a:pt x="17876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74291" y="711708"/>
              <a:ext cx="2724150" cy="0"/>
            </a:xfrm>
            <a:custGeom>
              <a:avLst/>
              <a:gdLst/>
              <a:ahLst/>
              <a:cxnLst/>
              <a:rect l="l" t="t" r="r" b="b"/>
              <a:pathLst>
                <a:path w="2724150" h="0">
                  <a:moveTo>
                    <a:pt x="0" y="0"/>
                  </a:moveTo>
                  <a:lnTo>
                    <a:pt x="2723642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568451" y="6156959"/>
            <a:ext cx="4448810" cy="680085"/>
            <a:chOff x="568451" y="6156959"/>
            <a:chExt cx="4448810" cy="680085"/>
          </a:xfrm>
        </p:grpSpPr>
        <p:sp>
          <p:nvSpPr>
            <p:cNvPr id="15" name="object 15" descr=""/>
            <p:cNvSpPr/>
            <p:nvPr/>
          </p:nvSpPr>
          <p:spPr>
            <a:xfrm>
              <a:off x="568451" y="6156959"/>
              <a:ext cx="4448810" cy="680085"/>
            </a:xfrm>
            <a:custGeom>
              <a:avLst/>
              <a:gdLst/>
              <a:ahLst/>
              <a:cxnLst/>
              <a:rect l="l" t="t" r="r" b="b"/>
              <a:pathLst>
                <a:path w="4448810" h="680084">
                  <a:moveTo>
                    <a:pt x="4448556" y="0"/>
                  </a:moveTo>
                  <a:lnTo>
                    <a:pt x="0" y="0"/>
                  </a:lnTo>
                  <a:lnTo>
                    <a:pt x="0" y="679703"/>
                  </a:lnTo>
                  <a:lnTo>
                    <a:pt x="4448556" y="679703"/>
                  </a:lnTo>
                  <a:lnTo>
                    <a:pt x="4448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451" y="6408419"/>
              <a:ext cx="1491996" cy="239268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449324" y="2086343"/>
            <a:ext cx="3094990" cy="2933065"/>
            <a:chOff x="1449324" y="2086343"/>
            <a:chExt cx="3094990" cy="2933065"/>
          </a:xfrm>
        </p:grpSpPr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6727" y="2555760"/>
              <a:ext cx="1405889" cy="1064501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32176" y="2712720"/>
              <a:ext cx="1100455" cy="757555"/>
            </a:xfrm>
            <a:custGeom>
              <a:avLst/>
              <a:gdLst/>
              <a:ahLst/>
              <a:cxnLst/>
              <a:rect l="l" t="t" r="r" b="b"/>
              <a:pathLst>
                <a:path w="1100454" h="757554">
                  <a:moveTo>
                    <a:pt x="0" y="757554"/>
                  </a:moveTo>
                  <a:lnTo>
                    <a:pt x="1100201" y="0"/>
                  </a:lnTo>
                </a:path>
              </a:pathLst>
            </a:custGeom>
            <a:ln w="6350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632" y="2478011"/>
              <a:ext cx="1454658" cy="114225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784604" y="2634996"/>
              <a:ext cx="1148715" cy="835660"/>
            </a:xfrm>
            <a:custGeom>
              <a:avLst/>
              <a:gdLst/>
              <a:ahLst/>
              <a:cxnLst/>
              <a:rect l="l" t="t" r="r" b="b"/>
              <a:pathLst>
                <a:path w="1148714" h="835660">
                  <a:moveTo>
                    <a:pt x="1148460" y="83527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2760" y="3429050"/>
              <a:ext cx="1062989" cy="86329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189731" y="3585972"/>
              <a:ext cx="757555" cy="556895"/>
            </a:xfrm>
            <a:custGeom>
              <a:avLst/>
              <a:gdLst/>
              <a:ahLst/>
              <a:cxnLst/>
              <a:rect l="l" t="t" r="r" b="b"/>
              <a:pathLst>
                <a:path w="757554" h="556895">
                  <a:moveTo>
                    <a:pt x="757428" y="55638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9156" y="3503663"/>
              <a:ext cx="1203185" cy="96546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784604" y="3660648"/>
              <a:ext cx="897890" cy="659130"/>
            </a:xfrm>
            <a:custGeom>
              <a:avLst/>
              <a:gdLst/>
              <a:ahLst/>
              <a:cxnLst/>
              <a:rect l="l" t="t" r="r" b="b"/>
              <a:pathLst>
                <a:path w="897889" h="659129">
                  <a:moveTo>
                    <a:pt x="0" y="659002"/>
                  </a:moveTo>
                  <a:lnTo>
                    <a:pt x="897382" y="0"/>
                  </a:lnTo>
                </a:path>
              </a:pathLst>
            </a:custGeom>
            <a:ln w="6350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785366" y="2635758"/>
              <a:ext cx="2249170" cy="1412240"/>
            </a:xfrm>
            <a:custGeom>
              <a:avLst/>
              <a:gdLst/>
              <a:ahLst/>
              <a:cxnLst/>
              <a:rect l="l" t="t" r="r" b="b"/>
              <a:pathLst>
                <a:path w="2249170" h="1412239">
                  <a:moveTo>
                    <a:pt x="1983612" y="1367535"/>
                  </a:moveTo>
                  <a:lnTo>
                    <a:pt x="0" y="0"/>
                  </a:lnTo>
                </a:path>
                <a:path w="2249170" h="1412239">
                  <a:moveTo>
                    <a:pt x="374903" y="1412239"/>
                  </a:moveTo>
                  <a:lnTo>
                    <a:pt x="2248661" y="77724"/>
                  </a:lnTo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6376" y="3922763"/>
              <a:ext cx="1361694" cy="42736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353056" y="3073908"/>
              <a:ext cx="1160145" cy="678180"/>
            </a:xfrm>
            <a:custGeom>
              <a:avLst/>
              <a:gdLst/>
              <a:ahLst/>
              <a:cxnLst/>
              <a:rect l="l" t="t" r="r" b="b"/>
              <a:pathLst>
                <a:path w="1160145" h="678179">
                  <a:moveTo>
                    <a:pt x="579882" y="0"/>
                  </a:moveTo>
                  <a:lnTo>
                    <a:pt x="0" y="339089"/>
                  </a:lnTo>
                  <a:lnTo>
                    <a:pt x="579882" y="678179"/>
                  </a:lnTo>
                  <a:lnTo>
                    <a:pt x="1159764" y="339089"/>
                  </a:lnTo>
                  <a:lnTo>
                    <a:pt x="57988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353056" y="3073908"/>
              <a:ext cx="1160145" cy="678180"/>
            </a:xfrm>
            <a:custGeom>
              <a:avLst/>
              <a:gdLst/>
              <a:ahLst/>
              <a:cxnLst/>
              <a:rect l="l" t="t" r="r" b="b"/>
              <a:pathLst>
                <a:path w="1160145" h="678179">
                  <a:moveTo>
                    <a:pt x="0" y="339089"/>
                  </a:moveTo>
                  <a:lnTo>
                    <a:pt x="579882" y="0"/>
                  </a:lnTo>
                  <a:lnTo>
                    <a:pt x="1159764" y="339089"/>
                  </a:lnTo>
                  <a:lnTo>
                    <a:pt x="579882" y="678179"/>
                  </a:lnTo>
                  <a:lnTo>
                    <a:pt x="0" y="339089"/>
                  </a:lnTo>
                  <a:close/>
                </a:path>
              </a:pathLst>
            </a:custGeom>
            <a:ln w="12700">
              <a:solidFill>
                <a:srgbClr val="127C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9800" y="3087611"/>
              <a:ext cx="1443989" cy="95479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9800" y="3005328"/>
              <a:ext cx="1443989" cy="95631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2012" y="2955023"/>
              <a:ext cx="1098041" cy="75667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2012" y="2767571"/>
              <a:ext cx="1098041" cy="75667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82012" y="2558783"/>
              <a:ext cx="1098041" cy="75667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9324" y="3077019"/>
              <a:ext cx="1034097" cy="38754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574292" y="2441448"/>
              <a:ext cx="795655" cy="464820"/>
            </a:xfrm>
            <a:custGeom>
              <a:avLst/>
              <a:gdLst/>
              <a:ahLst/>
              <a:cxnLst/>
              <a:rect l="l" t="t" r="r" b="b"/>
              <a:pathLst>
                <a:path w="795655" h="464819">
                  <a:moveTo>
                    <a:pt x="397764" y="0"/>
                  </a:moveTo>
                  <a:lnTo>
                    <a:pt x="0" y="232410"/>
                  </a:lnTo>
                  <a:lnTo>
                    <a:pt x="397764" y="464819"/>
                  </a:lnTo>
                  <a:lnTo>
                    <a:pt x="795528" y="232410"/>
                  </a:lnTo>
                  <a:lnTo>
                    <a:pt x="397764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574292" y="2441448"/>
              <a:ext cx="795655" cy="464820"/>
            </a:xfrm>
            <a:custGeom>
              <a:avLst/>
              <a:gdLst/>
              <a:ahLst/>
              <a:cxnLst/>
              <a:rect l="l" t="t" r="r" b="b"/>
              <a:pathLst>
                <a:path w="795655" h="464819">
                  <a:moveTo>
                    <a:pt x="0" y="232410"/>
                  </a:moveTo>
                  <a:lnTo>
                    <a:pt x="397764" y="0"/>
                  </a:lnTo>
                  <a:lnTo>
                    <a:pt x="795528" y="232410"/>
                  </a:lnTo>
                  <a:lnTo>
                    <a:pt x="397764" y="464819"/>
                  </a:lnTo>
                  <a:lnTo>
                    <a:pt x="0" y="232410"/>
                  </a:lnTo>
                  <a:close/>
                </a:path>
              </a:pathLst>
            </a:custGeom>
            <a:ln w="12700">
              <a:solidFill>
                <a:srgbClr val="127C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5232" y="2449042"/>
              <a:ext cx="991374" cy="69573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5232" y="2392680"/>
              <a:ext cx="991374" cy="69570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2580" y="2357615"/>
              <a:ext cx="755142" cy="56008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92580" y="2229599"/>
              <a:ext cx="755142" cy="56008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2580" y="2086343"/>
              <a:ext cx="755142" cy="56008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9324" y="4631499"/>
              <a:ext cx="1034097" cy="387540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574292" y="3995927"/>
              <a:ext cx="795655" cy="464820"/>
            </a:xfrm>
            <a:custGeom>
              <a:avLst/>
              <a:gdLst/>
              <a:ahLst/>
              <a:cxnLst/>
              <a:rect l="l" t="t" r="r" b="b"/>
              <a:pathLst>
                <a:path w="795655" h="464820">
                  <a:moveTo>
                    <a:pt x="397764" y="0"/>
                  </a:moveTo>
                  <a:lnTo>
                    <a:pt x="0" y="232410"/>
                  </a:lnTo>
                  <a:lnTo>
                    <a:pt x="397764" y="464820"/>
                  </a:lnTo>
                  <a:lnTo>
                    <a:pt x="795528" y="232410"/>
                  </a:lnTo>
                  <a:lnTo>
                    <a:pt x="397764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574292" y="3995927"/>
              <a:ext cx="795655" cy="464820"/>
            </a:xfrm>
            <a:custGeom>
              <a:avLst/>
              <a:gdLst/>
              <a:ahLst/>
              <a:cxnLst/>
              <a:rect l="l" t="t" r="r" b="b"/>
              <a:pathLst>
                <a:path w="795655" h="464820">
                  <a:moveTo>
                    <a:pt x="0" y="232410"/>
                  </a:moveTo>
                  <a:lnTo>
                    <a:pt x="397764" y="0"/>
                  </a:lnTo>
                  <a:lnTo>
                    <a:pt x="795528" y="232410"/>
                  </a:lnTo>
                  <a:lnTo>
                    <a:pt x="397764" y="464820"/>
                  </a:lnTo>
                  <a:lnTo>
                    <a:pt x="0" y="232410"/>
                  </a:lnTo>
                  <a:close/>
                </a:path>
              </a:pathLst>
            </a:custGeom>
            <a:ln w="12700">
              <a:solidFill>
                <a:srgbClr val="127C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5232" y="4003522"/>
              <a:ext cx="991374" cy="69573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5232" y="3948658"/>
              <a:ext cx="991374" cy="69573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2580" y="3912095"/>
              <a:ext cx="755142" cy="56008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92580" y="3784079"/>
              <a:ext cx="755142" cy="56008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2580" y="3642347"/>
              <a:ext cx="755142" cy="56008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09772" y="3077019"/>
              <a:ext cx="1034097" cy="387540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3634740" y="2441448"/>
              <a:ext cx="795655" cy="464820"/>
            </a:xfrm>
            <a:custGeom>
              <a:avLst/>
              <a:gdLst/>
              <a:ahLst/>
              <a:cxnLst/>
              <a:rect l="l" t="t" r="r" b="b"/>
              <a:pathLst>
                <a:path w="795654" h="464819">
                  <a:moveTo>
                    <a:pt x="397763" y="0"/>
                  </a:moveTo>
                  <a:lnTo>
                    <a:pt x="0" y="232410"/>
                  </a:lnTo>
                  <a:lnTo>
                    <a:pt x="397763" y="464819"/>
                  </a:lnTo>
                  <a:lnTo>
                    <a:pt x="795527" y="232410"/>
                  </a:lnTo>
                  <a:lnTo>
                    <a:pt x="397763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634740" y="2441448"/>
              <a:ext cx="795655" cy="464820"/>
            </a:xfrm>
            <a:custGeom>
              <a:avLst/>
              <a:gdLst/>
              <a:ahLst/>
              <a:cxnLst/>
              <a:rect l="l" t="t" r="r" b="b"/>
              <a:pathLst>
                <a:path w="795654" h="464819">
                  <a:moveTo>
                    <a:pt x="0" y="232410"/>
                  </a:moveTo>
                  <a:lnTo>
                    <a:pt x="397763" y="0"/>
                  </a:lnTo>
                  <a:lnTo>
                    <a:pt x="795527" y="232410"/>
                  </a:lnTo>
                  <a:lnTo>
                    <a:pt x="397763" y="464819"/>
                  </a:lnTo>
                  <a:lnTo>
                    <a:pt x="0" y="232410"/>
                  </a:lnTo>
                  <a:close/>
                </a:path>
              </a:pathLst>
            </a:custGeom>
            <a:ln w="12700">
              <a:solidFill>
                <a:srgbClr val="127C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5680" y="2449042"/>
              <a:ext cx="991374" cy="695731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5680" y="2392680"/>
              <a:ext cx="991374" cy="69570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54552" y="2357615"/>
              <a:ext cx="755141" cy="56008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4552" y="2229599"/>
              <a:ext cx="755141" cy="56008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54552" y="2086343"/>
              <a:ext cx="755141" cy="56008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09772" y="4631499"/>
              <a:ext cx="1034097" cy="387540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3634740" y="3995927"/>
              <a:ext cx="795655" cy="464820"/>
            </a:xfrm>
            <a:custGeom>
              <a:avLst/>
              <a:gdLst/>
              <a:ahLst/>
              <a:cxnLst/>
              <a:rect l="l" t="t" r="r" b="b"/>
              <a:pathLst>
                <a:path w="795654" h="464820">
                  <a:moveTo>
                    <a:pt x="397763" y="0"/>
                  </a:moveTo>
                  <a:lnTo>
                    <a:pt x="0" y="232410"/>
                  </a:lnTo>
                  <a:lnTo>
                    <a:pt x="397763" y="464820"/>
                  </a:lnTo>
                  <a:lnTo>
                    <a:pt x="795527" y="232410"/>
                  </a:lnTo>
                  <a:lnTo>
                    <a:pt x="397763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634740" y="3995927"/>
              <a:ext cx="795655" cy="464820"/>
            </a:xfrm>
            <a:custGeom>
              <a:avLst/>
              <a:gdLst/>
              <a:ahLst/>
              <a:cxnLst/>
              <a:rect l="l" t="t" r="r" b="b"/>
              <a:pathLst>
                <a:path w="795654" h="464820">
                  <a:moveTo>
                    <a:pt x="0" y="232410"/>
                  </a:moveTo>
                  <a:lnTo>
                    <a:pt x="397763" y="0"/>
                  </a:lnTo>
                  <a:lnTo>
                    <a:pt x="795527" y="232410"/>
                  </a:lnTo>
                  <a:lnTo>
                    <a:pt x="397763" y="464820"/>
                  </a:lnTo>
                  <a:lnTo>
                    <a:pt x="0" y="232410"/>
                  </a:lnTo>
                  <a:close/>
                </a:path>
              </a:pathLst>
            </a:custGeom>
            <a:ln w="12700">
              <a:solidFill>
                <a:srgbClr val="127C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5680" y="4003522"/>
              <a:ext cx="991374" cy="695731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35680" y="3948658"/>
              <a:ext cx="991374" cy="695731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54552" y="3912095"/>
              <a:ext cx="755141" cy="56008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4552" y="3784079"/>
              <a:ext cx="755141" cy="560082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54552" y="3642347"/>
              <a:ext cx="755141" cy="560082"/>
            </a:xfrm>
            <a:prstGeom prst="rect">
              <a:avLst/>
            </a:prstGeom>
          </p:spPr>
        </p:pic>
      </p:grpSp>
      <p:sp>
        <p:nvSpPr>
          <p:cNvPr id="67" name="object 67" descr=""/>
          <p:cNvSpPr txBox="1"/>
          <p:nvPr/>
        </p:nvSpPr>
        <p:spPr>
          <a:xfrm>
            <a:off x="10065257" y="247649"/>
            <a:ext cx="15017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Why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need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databases?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6224015" y="1322832"/>
            <a:ext cx="5968365" cy="4309745"/>
            <a:chOff x="6224015" y="1322832"/>
            <a:chExt cx="5968365" cy="4309745"/>
          </a:xfrm>
        </p:grpSpPr>
        <p:pic>
          <p:nvPicPr>
            <p:cNvPr id="69" name="object 6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24015" y="2022348"/>
              <a:ext cx="5967984" cy="2204847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7051547" y="2723388"/>
              <a:ext cx="4622800" cy="603885"/>
            </a:xfrm>
            <a:custGeom>
              <a:avLst/>
              <a:gdLst/>
              <a:ahLst/>
              <a:cxnLst/>
              <a:rect l="l" t="t" r="r" b="b"/>
              <a:pathLst>
                <a:path w="4622800" h="603885">
                  <a:moveTo>
                    <a:pt x="4559934" y="0"/>
                  </a:moveTo>
                  <a:lnTo>
                    <a:pt x="0" y="0"/>
                  </a:lnTo>
                  <a:lnTo>
                    <a:pt x="0" y="603503"/>
                  </a:lnTo>
                  <a:lnTo>
                    <a:pt x="4559934" y="603503"/>
                  </a:lnTo>
                  <a:lnTo>
                    <a:pt x="4584197" y="598600"/>
                  </a:lnTo>
                  <a:lnTo>
                    <a:pt x="4604019" y="585231"/>
                  </a:lnTo>
                  <a:lnTo>
                    <a:pt x="4617388" y="565409"/>
                  </a:lnTo>
                  <a:lnTo>
                    <a:pt x="4622292" y="541147"/>
                  </a:lnTo>
                  <a:lnTo>
                    <a:pt x="4622292" y="62357"/>
                  </a:lnTo>
                  <a:lnTo>
                    <a:pt x="4617388" y="38094"/>
                  </a:lnTo>
                  <a:lnTo>
                    <a:pt x="4604019" y="18272"/>
                  </a:lnTo>
                  <a:lnTo>
                    <a:pt x="4584197" y="4903"/>
                  </a:lnTo>
                  <a:lnTo>
                    <a:pt x="4559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472427" y="2723388"/>
              <a:ext cx="622300" cy="603885"/>
            </a:xfrm>
            <a:custGeom>
              <a:avLst/>
              <a:gdLst/>
              <a:ahLst/>
              <a:cxnLst/>
              <a:rect l="l" t="t" r="r" b="b"/>
              <a:pathLst>
                <a:path w="622300" h="603885">
                  <a:moveTo>
                    <a:pt x="564515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3"/>
                  </a:lnTo>
                  <a:lnTo>
                    <a:pt x="564515" y="603503"/>
                  </a:lnTo>
                  <a:lnTo>
                    <a:pt x="586805" y="599001"/>
                  </a:lnTo>
                  <a:lnTo>
                    <a:pt x="605012" y="586724"/>
                  </a:lnTo>
                  <a:lnTo>
                    <a:pt x="617289" y="568517"/>
                  </a:lnTo>
                  <a:lnTo>
                    <a:pt x="621792" y="546226"/>
                  </a:lnTo>
                  <a:lnTo>
                    <a:pt x="621792" y="57276"/>
                  </a:lnTo>
                  <a:lnTo>
                    <a:pt x="617289" y="34986"/>
                  </a:lnTo>
                  <a:lnTo>
                    <a:pt x="605012" y="16779"/>
                  </a:lnTo>
                  <a:lnTo>
                    <a:pt x="586805" y="4502"/>
                  </a:lnTo>
                  <a:lnTo>
                    <a:pt x="564515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4557" y="2844093"/>
              <a:ext cx="360998" cy="362325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24015" y="2720340"/>
              <a:ext cx="5967984" cy="2206244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7051547" y="3421380"/>
              <a:ext cx="4622800" cy="605155"/>
            </a:xfrm>
            <a:custGeom>
              <a:avLst/>
              <a:gdLst/>
              <a:ahLst/>
              <a:cxnLst/>
              <a:rect l="l" t="t" r="r" b="b"/>
              <a:pathLst>
                <a:path w="4622800" h="605154">
                  <a:moveTo>
                    <a:pt x="4559808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4559808" y="605028"/>
                  </a:lnTo>
                  <a:lnTo>
                    <a:pt x="4584144" y="600122"/>
                  </a:lnTo>
                  <a:lnTo>
                    <a:pt x="4604004" y="586740"/>
                  </a:lnTo>
                  <a:lnTo>
                    <a:pt x="4617386" y="566880"/>
                  </a:lnTo>
                  <a:lnTo>
                    <a:pt x="4622292" y="542544"/>
                  </a:lnTo>
                  <a:lnTo>
                    <a:pt x="4622292" y="62484"/>
                  </a:lnTo>
                  <a:lnTo>
                    <a:pt x="4617386" y="38147"/>
                  </a:lnTo>
                  <a:lnTo>
                    <a:pt x="4604004" y="18287"/>
                  </a:lnTo>
                  <a:lnTo>
                    <a:pt x="4584144" y="4905"/>
                  </a:lnTo>
                  <a:lnTo>
                    <a:pt x="4559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472427" y="3421380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4388" y="605028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2" y="547624"/>
                  </a:lnTo>
                  <a:lnTo>
                    <a:pt x="621792" y="57404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592010" y="3534952"/>
              <a:ext cx="370205" cy="370840"/>
            </a:xfrm>
            <a:custGeom>
              <a:avLst/>
              <a:gdLst/>
              <a:ahLst/>
              <a:cxnLst/>
              <a:rect l="l" t="t" r="r" b="b"/>
              <a:pathLst>
                <a:path w="370204" h="370839">
                  <a:moveTo>
                    <a:pt x="114813" y="233756"/>
                  </a:moveTo>
                  <a:lnTo>
                    <a:pt x="158497" y="233756"/>
                  </a:lnTo>
                  <a:lnTo>
                    <a:pt x="134177" y="258073"/>
                  </a:lnTo>
                  <a:lnTo>
                    <a:pt x="135979" y="264382"/>
                  </a:lnTo>
                  <a:lnTo>
                    <a:pt x="57181" y="360763"/>
                  </a:lnTo>
                  <a:lnTo>
                    <a:pt x="39540" y="370074"/>
                  </a:lnTo>
                  <a:lnTo>
                    <a:pt x="33772" y="370672"/>
                  </a:lnTo>
                  <a:lnTo>
                    <a:pt x="661" y="343346"/>
                  </a:lnTo>
                  <a:lnTo>
                    <a:pt x="646" y="343198"/>
                  </a:lnTo>
                  <a:lnTo>
                    <a:pt x="35123" y="343198"/>
                  </a:lnTo>
                  <a:lnTo>
                    <a:pt x="36475" y="342747"/>
                  </a:lnTo>
                  <a:lnTo>
                    <a:pt x="108515" y="271133"/>
                  </a:lnTo>
                  <a:lnTo>
                    <a:pt x="108965" y="269781"/>
                  </a:lnTo>
                  <a:lnTo>
                    <a:pt x="108965" y="266176"/>
                  </a:lnTo>
                  <a:lnTo>
                    <a:pt x="108515" y="264833"/>
                  </a:lnTo>
                  <a:lnTo>
                    <a:pt x="105812" y="262129"/>
                  </a:lnTo>
                  <a:lnTo>
                    <a:pt x="104460" y="261678"/>
                  </a:lnTo>
                  <a:lnTo>
                    <a:pt x="102658" y="261678"/>
                  </a:lnTo>
                  <a:lnTo>
                    <a:pt x="100856" y="261228"/>
                  </a:lnTo>
                  <a:lnTo>
                    <a:pt x="61685" y="261228"/>
                  </a:lnTo>
                  <a:lnTo>
                    <a:pt x="78798" y="244112"/>
                  </a:lnTo>
                  <a:lnTo>
                    <a:pt x="83980" y="239902"/>
                  </a:lnTo>
                  <a:lnTo>
                    <a:pt x="89883" y="236793"/>
                  </a:lnTo>
                  <a:lnTo>
                    <a:pt x="92488" y="236000"/>
                  </a:lnTo>
                  <a:lnTo>
                    <a:pt x="112570" y="236000"/>
                  </a:lnTo>
                  <a:lnTo>
                    <a:pt x="114813" y="233756"/>
                  </a:lnTo>
                  <a:close/>
                </a:path>
                <a:path w="370204" h="370839">
                  <a:moveTo>
                    <a:pt x="61685" y="261228"/>
                  </a:moveTo>
                  <a:lnTo>
                    <a:pt x="100856" y="261228"/>
                  </a:lnTo>
                  <a:lnTo>
                    <a:pt x="99063" y="262129"/>
                  </a:lnTo>
                  <a:lnTo>
                    <a:pt x="27464" y="333739"/>
                  </a:lnTo>
                  <a:lnTo>
                    <a:pt x="27013" y="335090"/>
                  </a:lnTo>
                  <a:lnTo>
                    <a:pt x="27013" y="338694"/>
                  </a:lnTo>
                  <a:lnTo>
                    <a:pt x="27464" y="340045"/>
                  </a:lnTo>
                  <a:lnTo>
                    <a:pt x="30167" y="342747"/>
                  </a:lnTo>
                  <a:lnTo>
                    <a:pt x="31519" y="343198"/>
                  </a:lnTo>
                  <a:lnTo>
                    <a:pt x="646" y="343198"/>
                  </a:lnTo>
                  <a:lnTo>
                    <a:pt x="0" y="336892"/>
                  </a:lnTo>
                  <a:lnTo>
                    <a:pt x="598" y="330502"/>
                  </a:lnTo>
                  <a:lnTo>
                    <a:pt x="2420" y="324281"/>
                  </a:lnTo>
                  <a:lnTo>
                    <a:pt x="5508" y="318398"/>
                  </a:lnTo>
                  <a:lnTo>
                    <a:pt x="9902" y="313022"/>
                  </a:lnTo>
                  <a:lnTo>
                    <a:pt x="61685" y="261228"/>
                  </a:lnTo>
                  <a:close/>
                </a:path>
                <a:path w="370204" h="370839">
                  <a:moveTo>
                    <a:pt x="239538" y="0"/>
                  </a:moveTo>
                  <a:lnTo>
                    <a:pt x="288733" y="9513"/>
                  </a:lnTo>
                  <a:lnTo>
                    <a:pt x="331848" y="38278"/>
                  </a:lnTo>
                  <a:lnTo>
                    <a:pt x="360520" y="81405"/>
                  </a:lnTo>
                  <a:lnTo>
                    <a:pt x="370121" y="130609"/>
                  </a:lnTo>
                  <a:lnTo>
                    <a:pt x="367750" y="155550"/>
                  </a:lnTo>
                  <a:lnTo>
                    <a:pt x="348656" y="202561"/>
                  </a:lnTo>
                  <a:lnTo>
                    <a:pt x="314972" y="236793"/>
                  </a:lnTo>
                  <a:lnTo>
                    <a:pt x="264224" y="259236"/>
                  </a:lnTo>
                  <a:lnTo>
                    <a:pt x="239098" y="261678"/>
                  </a:lnTo>
                  <a:lnTo>
                    <a:pt x="217825" y="259911"/>
                  </a:lnTo>
                  <a:lnTo>
                    <a:pt x="196935" y="254639"/>
                  </a:lnTo>
                  <a:lnTo>
                    <a:pt x="176977" y="245906"/>
                  </a:lnTo>
                  <a:lnTo>
                    <a:pt x="159868" y="234657"/>
                  </a:lnTo>
                  <a:lnTo>
                    <a:pt x="239098" y="234657"/>
                  </a:lnTo>
                  <a:lnTo>
                    <a:pt x="258922" y="232721"/>
                  </a:lnTo>
                  <a:lnTo>
                    <a:pt x="296207" y="217363"/>
                  </a:lnTo>
                  <a:lnTo>
                    <a:pt x="325819" y="187744"/>
                  </a:lnTo>
                  <a:lnTo>
                    <a:pt x="341171" y="150444"/>
                  </a:lnTo>
                  <a:lnTo>
                    <a:pt x="343106" y="130609"/>
                  </a:lnTo>
                  <a:lnTo>
                    <a:pt x="341171" y="110779"/>
                  </a:lnTo>
                  <a:lnTo>
                    <a:pt x="325819" y="73483"/>
                  </a:lnTo>
                  <a:lnTo>
                    <a:pt x="296207" y="43860"/>
                  </a:lnTo>
                  <a:lnTo>
                    <a:pt x="258921" y="28505"/>
                  </a:lnTo>
                  <a:lnTo>
                    <a:pt x="239097" y="26570"/>
                  </a:lnTo>
                  <a:lnTo>
                    <a:pt x="161559" y="26570"/>
                  </a:lnTo>
                  <a:lnTo>
                    <a:pt x="167801" y="21468"/>
                  </a:lnTo>
                  <a:lnTo>
                    <a:pt x="190521" y="9513"/>
                  </a:lnTo>
                  <a:lnTo>
                    <a:pt x="214672" y="2371"/>
                  </a:lnTo>
                  <a:lnTo>
                    <a:pt x="239538" y="0"/>
                  </a:lnTo>
                  <a:close/>
                </a:path>
                <a:path w="370204" h="370839">
                  <a:moveTo>
                    <a:pt x="102658" y="234206"/>
                  </a:moveTo>
                  <a:lnTo>
                    <a:pt x="105812" y="234206"/>
                  </a:lnTo>
                  <a:lnTo>
                    <a:pt x="109416" y="234657"/>
                  </a:lnTo>
                  <a:lnTo>
                    <a:pt x="112570" y="236000"/>
                  </a:lnTo>
                  <a:lnTo>
                    <a:pt x="92488" y="236000"/>
                  </a:lnTo>
                  <a:lnTo>
                    <a:pt x="96208" y="234867"/>
                  </a:lnTo>
                  <a:lnTo>
                    <a:pt x="102658" y="234206"/>
                  </a:lnTo>
                  <a:close/>
                </a:path>
                <a:path w="370204" h="370839">
                  <a:moveTo>
                    <a:pt x="161559" y="26570"/>
                  </a:moveTo>
                  <a:lnTo>
                    <a:pt x="239097" y="26570"/>
                  </a:lnTo>
                  <a:lnTo>
                    <a:pt x="219268" y="28505"/>
                  </a:lnTo>
                  <a:lnTo>
                    <a:pt x="200031" y="34282"/>
                  </a:lnTo>
                  <a:lnTo>
                    <a:pt x="165696" y="57197"/>
                  </a:lnTo>
                  <a:lnTo>
                    <a:pt x="143016" y="91540"/>
                  </a:lnTo>
                  <a:lnTo>
                    <a:pt x="135529" y="130609"/>
                  </a:lnTo>
                  <a:lnTo>
                    <a:pt x="137394" y="150444"/>
                  </a:lnTo>
                  <a:lnTo>
                    <a:pt x="152437" y="187744"/>
                  </a:lnTo>
                  <a:lnTo>
                    <a:pt x="181978" y="217363"/>
                  </a:lnTo>
                  <a:lnTo>
                    <a:pt x="219268" y="232721"/>
                  </a:lnTo>
                  <a:lnTo>
                    <a:pt x="239098" y="234657"/>
                  </a:lnTo>
                  <a:lnTo>
                    <a:pt x="159868" y="234657"/>
                  </a:lnTo>
                  <a:lnTo>
                    <a:pt x="158497" y="233756"/>
                  </a:lnTo>
                  <a:lnTo>
                    <a:pt x="114813" y="233756"/>
                  </a:lnTo>
                  <a:lnTo>
                    <a:pt x="136880" y="211682"/>
                  </a:lnTo>
                  <a:lnTo>
                    <a:pt x="124539" y="192999"/>
                  </a:lnTo>
                  <a:lnTo>
                    <a:pt x="115830" y="173005"/>
                  </a:lnTo>
                  <a:lnTo>
                    <a:pt x="110667" y="152081"/>
                  </a:lnTo>
                  <a:lnTo>
                    <a:pt x="108965" y="130609"/>
                  </a:lnTo>
                  <a:lnTo>
                    <a:pt x="111330" y="105732"/>
                  </a:lnTo>
                  <a:lnTo>
                    <a:pt x="118426" y="81574"/>
                  </a:lnTo>
                  <a:lnTo>
                    <a:pt x="118476" y="81405"/>
                  </a:lnTo>
                  <a:lnTo>
                    <a:pt x="130328" y="58851"/>
                  </a:lnTo>
                  <a:lnTo>
                    <a:pt x="130427" y="58661"/>
                  </a:lnTo>
                  <a:lnTo>
                    <a:pt x="147233" y="38278"/>
                  </a:lnTo>
                  <a:lnTo>
                    <a:pt x="161559" y="26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48705" y="3583423"/>
              <a:ext cx="123822" cy="91151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24015" y="3427425"/>
              <a:ext cx="5967984" cy="2204847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7051547" y="4128516"/>
              <a:ext cx="4622800" cy="603885"/>
            </a:xfrm>
            <a:custGeom>
              <a:avLst/>
              <a:gdLst/>
              <a:ahLst/>
              <a:cxnLst/>
              <a:rect l="l" t="t" r="r" b="b"/>
              <a:pathLst>
                <a:path w="4622800" h="603885">
                  <a:moveTo>
                    <a:pt x="4559934" y="0"/>
                  </a:moveTo>
                  <a:lnTo>
                    <a:pt x="0" y="0"/>
                  </a:lnTo>
                  <a:lnTo>
                    <a:pt x="0" y="603503"/>
                  </a:lnTo>
                  <a:lnTo>
                    <a:pt x="4559934" y="603503"/>
                  </a:lnTo>
                  <a:lnTo>
                    <a:pt x="4584197" y="598600"/>
                  </a:lnTo>
                  <a:lnTo>
                    <a:pt x="4604019" y="585231"/>
                  </a:lnTo>
                  <a:lnTo>
                    <a:pt x="4617388" y="565409"/>
                  </a:lnTo>
                  <a:lnTo>
                    <a:pt x="4622292" y="541146"/>
                  </a:lnTo>
                  <a:lnTo>
                    <a:pt x="4622292" y="62356"/>
                  </a:lnTo>
                  <a:lnTo>
                    <a:pt x="4617388" y="38094"/>
                  </a:lnTo>
                  <a:lnTo>
                    <a:pt x="4604019" y="18272"/>
                  </a:lnTo>
                  <a:lnTo>
                    <a:pt x="4584197" y="4903"/>
                  </a:lnTo>
                  <a:lnTo>
                    <a:pt x="4559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472427" y="4128516"/>
              <a:ext cx="622300" cy="603885"/>
            </a:xfrm>
            <a:custGeom>
              <a:avLst/>
              <a:gdLst/>
              <a:ahLst/>
              <a:cxnLst/>
              <a:rect l="l" t="t" r="r" b="b"/>
              <a:pathLst>
                <a:path w="622300" h="603885">
                  <a:moveTo>
                    <a:pt x="564515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3"/>
                  </a:lnTo>
                  <a:lnTo>
                    <a:pt x="564515" y="603503"/>
                  </a:lnTo>
                  <a:lnTo>
                    <a:pt x="586805" y="599001"/>
                  </a:lnTo>
                  <a:lnTo>
                    <a:pt x="605012" y="586724"/>
                  </a:lnTo>
                  <a:lnTo>
                    <a:pt x="617289" y="568517"/>
                  </a:lnTo>
                  <a:lnTo>
                    <a:pt x="621792" y="546226"/>
                  </a:lnTo>
                  <a:lnTo>
                    <a:pt x="621792" y="57276"/>
                  </a:lnTo>
                  <a:lnTo>
                    <a:pt x="617289" y="34986"/>
                  </a:lnTo>
                  <a:lnTo>
                    <a:pt x="605012" y="16779"/>
                  </a:lnTo>
                  <a:lnTo>
                    <a:pt x="586805" y="4502"/>
                  </a:lnTo>
                  <a:lnTo>
                    <a:pt x="564515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591833" y="4229658"/>
              <a:ext cx="387985" cy="386715"/>
            </a:xfrm>
            <a:custGeom>
              <a:avLst/>
              <a:gdLst/>
              <a:ahLst/>
              <a:cxnLst/>
              <a:rect l="l" t="t" r="r" b="b"/>
              <a:pathLst>
                <a:path w="387984" h="386714">
                  <a:moveTo>
                    <a:pt x="327177" y="135775"/>
                  </a:moveTo>
                  <a:lnTo>
                    <a:pt x="324104" y="120688"/>
                  </a:lnTo>
                  <a:lnTo>
                    <a:pt x="323596" y="118173"/>
                  </a:lnTo>
                  <a:lnTo>
                    <a:pt x="313855" y="103784"/>
                  </a:lnTo>
                  <a:lnTo>
                    <a:pt x="305409" y="98120"/>
                  </a:lnTo>
                  <a:lnTo>
                    <a:pt x="299402" y="94081"/>
                  </a:lnTo>
                  <a:lnTo>
                    <a:pt x="296875" y="93573"/>
                  </a:lnTo>
                  <a:lnTo>
                    <a:pt x="296875" y="127457"/>
                  </a:lnTo>
                  <a:lnTo>
                    <a:pt x="296875" y="144094"/>
                  </a:lnTo>
                  <a:lnTo>
                    <a:pt x="290093" y="150863"/>
                  </a:lnTo>
                  <a:lnTo>
                    <a:pt x="273380" y="150863"/>
                  </a:lnTo>
                  <a:lnTo>
                    <a:pt x="266585" y="144094"/>
                  </a:lnTo>
                  <a:lnTo>
                    <a:pt x="266585" y="127457"/>
                  </a:lnTo>
                  <a:lnTo>
                    <a:pt x="273380" y="120688"/>
                  </a:lnTo>
                  <a:lnTo>
                    <a:pt x="290093" y="120688"/>
                  </a:lnTo>
                  <a:lnTo>
                    <a:pt x="296875" y="127457"/>
                  </a:lnTo>
                  <a:lnTo>
                    <a:pt x="296875" y="93573"/>
                  </a:lnTo>
                  <a:lnTo>
                    <a:pt x="281736" y="90512"/>
                  </a:lnTo>
                  <a:lnTo>
                    <a:pt x="274891" y="91033"/>
                  </a:lnTo>
                  <a:lnTo>
                    <a:pt x="268363" y="92519"/>
                  </a:lnTo>
                  <a:lnTo>
                    <a:pt x="262229" y="94907"/>
                  </a:lnTo>
                  <a:lnTo>
                    <a:pt x="256565" y="98120"/>
                  </a:lnTo>
                  <a:lnTo>
                    <a:pt x="236220" y="82918"/>
                  </a:lnTo>
                  <a:lnTo>
                    <a:pt x="206006" y="60350"/>
                  </a:lnTo>
                  <a:lnTo>
                    <a:pt x="203923" y="58788"/>
                  </a:lnTo>
                  <a:lnTo>
                    <a:pt x="205270" y="54521"/>
                  </a:lnTo>
                  <a:lnTo>
                    <a:pt x="206006" y="49974"/>
                  </a:lnTo>
                  <a:lnTo>
                    <a:pt x="206006" y="45262"/>
                  </a:lnTo>
                  <a:lnTo>
                    <a:pt x="202933" y="30175"/>
                  </a:lnTo>
                  <a:lnTo>
                    <a:pt x="202425" y="27660"/>
                  </a:lnTo>
                  <a:lnTo>
                    <a:pt x="192684" y="13271"/>
                  </a:lnTo>
                  <a:lnTo>
                    <a:pt x="178231" y="3568"/>
                  </a:lnTo>
                  <a:lnTo>
                    <a:pt x="175704" y="3060"/>
                  </a:lnTo>
                  <a:lnTo>
                    <a:pt x="175704" y="36944"/>
                  </a:lnTo>
                  <a:lnTo>
                    <a:pt x="175704" y="53581"/>
                  </a:lnTo>
                  <a:lnTo>
                    <a:pt x="168910" y="60350"/>
                  </a:lnTo>
                  <a:lnTo>
                    <a:pt x="152209" y="60350"/>
                  </a:lnTo>
                  <a:lnTo>
                    <a:pt x="145415" y="53581"/>
                  </a:lnTo>
                  <a:lnTo>
                    <a:pt x="145415" y="36944"/>
                  </a:lnTo>
                  <a:lnTo>
                    <a:pt x="152209" y="30175"/>
                  </a:lnTo>
                  <a:lnTo>
                    <a:pt x="168910" y="30175"/>
                  </a:lnTo>
                  <a:lnTo>
                    <a:pt x="175704" y="36944"/>
                  </a:lnTo>
                  <a:lnTo>
                    <a:pt x="175704" y="3060"/>
                  </a:lnTo>
                  <a:lnTo>
                    <a:pt x="128447" y="13271"/>
                  </a:lnTo>
                  <a:lnTo>
                    <a:pt x="115125" y="45262"/>
                  </a:lnTo>
                  <a:lnTo>
                    <a:pt x="115125" y="49974"/>
                  </a:lnTo>
                  <a:lnTo>
                    <a:pt x="115824" y="54381"/>
                  </a:lnTo>
                  <a:lnTo>
                    <a:pt x="117144" y="58610"/>
                  </a:lnTo>
                  <a:lnTo>
                    <a:pt x="70789" y="92189"/>
                  </a:lnTo>
                  <a:lnTo>
                    <a:pt x="65087" y="88938"/>
                  </a:lnTo>
                  <a:lnTo>
                    <a:pt x="60591" y="87172"/>
                  </a:lnTo>
                  <a:lnTo>
                    <a:pt x="60591" y="121424"/>
                  </a:lnTo>
                  <a:lnTo>
                    <a:pt x="60591" y="138061"/>
                  </a:lnTo>
                  <a:lnTo>
                    <a:pt x="53797" y="144830"/>
                  </a:lnTo>
                  <a:lnTo>
                    <a:pt x="37096" y="144830"/>
                  </a:lnTo>
                  <a:lnTo>
                    <a:pt x="30302" y="138061"/>
                  </a:lnTo>
                  <a:lnTo>
                    <a:pt x="30302" y="121424"/>
                  </a:lnTo>
                  <a:lnTo>
                    <a:pt x="37096" y="114655"/>
                  </a:lnTo>
                  <a:lnTo>
                    <a:pt x="53797" y="114655"/>
                  </a:lnTo>
                  <a:lnTo>
                    <a:pt x="60591" y="121424"/>
                  </a:lnTo>
                  <a:lnTo>
                    <a:pt x="60591" y="87172"/>
                  </a:lnTo>
                  <a:lnTo>
                    <a:pt x="58915" y="86512"/>
                  </a:lnTo>
                  <a:lnTo>
                    <a:pt x="52336" y="85001"/>
                  </a:lnTo>
                  <a:lnTo>
                    <a:pt x="45453" y="84480"/>
                  </a:lnTo>
                  <a:lnTo>
                    <a:pt x="27774" y="88049"/>
                  </a:lnTo>
                  <a:lnTo>
                    <a:pt x="13335" y="97751"/>
                  </a:lnTo>
                  <a:lnTo>
                    <a:pt x="3581" y="112141"/>
                  </a:lnTo>
                  <a:lnTo>
                    <a:pt x="12" y="129743"/>
                  </a:lnTo>
                  <a:lnTo>
                    <a:pt x="3581" y="147345"/>
                  </a:lnTo>
                  <a:lnTo>
                    <a:pt x="13335" y="161721"/>
                  </a:lnTo>
                  <a:lnTo>
                    <a:pt x="27774" y="171437"/>
                  </a:lnTo>
                  <a:lnTo>
                    <a:pt x="45453" y="174993"/>
                  </a:lnTo>
                  <a:lnTo>
                    <a:pt x="63119" y="171437"/>
                  </a:lnTo>
                  <a:lnTo>
                    <a:pt x="77558" y="161721"/>
                  </a:lnTo>
                  <a:lnTo>
                    <a:pt x="87312" y="147345"/>
                  </a:lnTo>
                  <a:lnTo>
                    <a:pt x="87820" y="144830"/>
                  </a:lnTo>
                  <a:lnTo>
                    <a:pt x="90881" y="129743"/>
                  </a:lnTo>
                  <a:lnTo>
                    <a:pt x="90881" y="125095"/>
                  </a:lnTo>
                  <a:lnTo>
                    <a:pt x="90309" y="121424"/>
                  </a:lnTo>
                  <a:lnTo>
                    <a:pt x="90195" y="120688"/>
                  </a:lnTo>
                  <a:lnTo>
                    <a:pt x="88861" y="116395"/>
                  </a:lnTo>
                  <a:lnTo>
                    <a:pt x="91262" y="114655"/>
                  </a:lnTo>
                  <a:lnTo>
                    <a:pt x="122275" y="92189"/>
                  </a:lnTo>
                  <a:lnTo>
                    <a:pt x="135077" y="82918"/>
                  </a:lnTo>
                  <a:lnTo>
                    <a:pt x="135420" y="82918"/>
                  </a:lnTo>
                  <a:lnTo>
                    <a:pt x="139065" y="85001"/>
                  </a:lnTo>
                  <a:lnTo>
                    <a:pt x="141084" y="86131"/>
                  </a:lnTo>
                  <a:lnTo>
                    <a:pt x="145961" y="88049"/>
                  </a:lnTo>
                  <a:lnTo>
                    <a:pt x="147218" y="88519"/>
                  </a:lnTo>
                  <a:lnTo>
                    <a:pt x="153758" y="90004"/>
                  </a:lnTo>
                  <a:lnTo>
                    <a:pt x="160566" y="90512"/>
                  </a:lnTo>
                  <a:lnTo>
                    <a:pt x="167398" y="90004"/>
                  </a:lnTo>
                  <a:lnTo>
                    <a:pt x="173926" y="88519"/>
                  </a:lnTo>
                  <a:lnTo>
                    <a:pt x="180060" y="86131"/>
                  </a:lnTo>
                  <a:lnTo>
                    <a:pt x="185737" y="82918"/>
                  </a:lnTo>
                  <a:lnTo>
                    <a:pt x="238379" y="122250"/>
                  </a:lnTo>
                  <a:lnTo>
                    <a:pt x="237020" y="126517"/>
                  </a:lnTo>
                  <a:lnTo>
                    <a:pt x="236296" y="131064"/>
                  </a:lnTo>
                  <a:lnTo>
                    <a:pt x="236296" y="135775"/>
                  </a:lnTo>
                  <a:lnTo>
                    <a:pt x="239877" y="153377"/>
                  </a:lnTo>
                  <a:lnTo>
                    <a:pt x="249618" y="167767"/>
                  </a:lnTo>
                  <a:lnTo>
                    <a:pt x="264058" y="177469"/>
                  </a:lnTo>
                  <a:lnTo>
                    <a:pt x="281736" y="181025"/>
                  </a:lnTo>
                  <a:lnTo>
                    <a:pt x="299402" y="177469"/>
                  </a:lnTo>
                  <a:lnTo>
                    <a:pt x="313855" y="167767"/>
                  </a:lnTo>
                  <a:lnTo>
                    <a:pt x="323596" y="153377"/>
                  </a:lnTo>
                  <a:lnTo>
                    <a:pt x="324104" y="150863"/>
                  </a:lnTo>
                  <a:lnTo>
                    <a:pt x="327177" y="135775"/>
                  </a:lnTo>
                  <a:close/>
                </a:path>
                <a:path w="387984" h="386714">
                  <a:moveTo>
                    <a:pt x="387756" y="135775"/>
                  </a:moveTo>
                  <a:lnTo>
                    <a:pt x="377456" y="83794"/>
                  </a:lnTo>
                  <a:lnTo>
                    <a:pt x="347840" y="39763"/>
                  </a:lnTo>
                  <a:lnTo>
                    <a:pt x="300913" y="9296"/>
                  </a:lnTo>
                  <a:lnTo>
                    <a:pt x="245656" y="127"/>
                  </a:lnTo>
                  <a:lnTo>
                    <a:pt x="237299" y="482"/>
                  </a:lnTo>
                  <a:lnTo>
                    <a:pt x="230809" y="7505"/>
                  </a:lnTo>
                  <a:lnTo>
                    <a:pt x="231419" y="22047"/>
                  </a:lnTo>
                  <a:lnTo>
                    <a:pt x="231508" y="24155"/>
                  </a:lnTo>
                  <a:lnTo>
                    <a:pt x="238594" y="30632"/>
                  </a:lnTo>
                  <a:lnTo>
                    <a:pt x="246926" y="30264"/>
                  </a:lnTo>
                  <a:lnTo>
                    <a:pt x="268884" y="31635"/>
                  </a:lnTo>
                  <a:lnTo>
                    <a:pt x="309333" y="47320"/>
                  </a:lnTo>
                  <a:lnTo>
                    <a:pt x="339712" y="77216"/>
                  </a:lnTo>
                  <a:lnTo>
                    <a:pt x="355434" y="115011"/>
                  </a:lnTo>
                  <a:lnTo>
                    <a:pt x="357466" y="135775"/>
                  </a:lnTo>
                  <a:lnTo>
                    <a:pt x="355434" y="156540"/>
                  </a:lnTo>
                  <a:lnTo>
                    <a:pt x="339712" y="194335"/>
                  </a:lnTo>
                  <a:lnTo>
                    <a:pt x="291363" y="233603"/>
                  </a:lnTo>
                  <a:lnTo>
                    <a:pt x="251447" y="241325"/>
                  </a:lnTo>
                  <a:lnTo>
                    <a:pt x="211531" y="233603"/>
                  </a:lnTo>
                  <a:lnTo>
                    <a:pt x="176479" y="210451"/>
                  </a:lnTo>
                  <a:lnTo>
                    <a:pt x="154762" y="179146"/>
                  </a:lnTo>
                  <a:lnTo>
                    <a:pt x="145224" y="135775"/>
                  </a:lnTo>
                  <a:lnTo>
                    <a:pt x="145110" y="133921"/>
                  </a:lnTo>
                  <a:lnTo>
                    <a:pt x="137922" y="127596"/>
                  </a:lnTo>
                  <a:lnTo>
                    <a:pt x="121221" y="128600"/>
                  </a:lnTo>
                  <a:lnTo>
                    <a:pt x="116497" y="133921"/>
                  </a:lnTo>
                  <a:lnTo>
                    <a:pt x="114871" y="135775"/>
                  </a:lnTo>
                  <a:lnTo>
                    <a:pt x="115265" y="142240"/>
                  </a:lnTo>
                  <a:lnTo>
                    <a:pt x="115366" y="144068"/>
                  </a:lnTo>
                  <a:lnTo>
                    <a:pt x="118262" y="164782"/>
                  </a:lnTo>
                  <a:lnTo>
                    <a:pt x="124244" y="184645"/>
                  </a:lnTo>
                  <a:lnTo>
                    <a:pt x="133184" y="203339"/>
                  </a:lnTo>
                  <a:lnTo>
                    <a:pt x="144932" y="220522"/>
                  </a:lnTo>
                  <a:lnTo>
                    <a:pt x="122910" y="242443"/>
                  </a:lnTo>
                  <a:lnTo>
                    <a:pt x="122910" y="285115"/>
                  </a:lnTo>
                  <a:lnTo>
                    <a:pt x="50241" y="357505"/>
                  </a:lnTo>
                  <a:lnTo>
                    <a:pt x="40652" y="357505"/>
                  </a:lnTo>
                  <a:lnTo>
                    <a:pt x="28816" y="345719"/>
                  </a:lnTo>
                  <a:lnTo>
                    <a:pt x="28816" y="336169"/>
                  </a:lnTo>
                  <a:lnTo>
                    <a:pt x="101498" y="263779"/>
                  </a:lnTo>
                  <a:lnTo>
                    <a:pt x="122910" y="285115"/>
                  </a:lnTo>
                  <a:lnTo>
                    <a:pt x="122910" y="242443"/>
                  </a:lnTo>
                  <a:lnTo>
                    <a:pt x="106286" y="225882"/>
                  </a:lnTo>
                  <a:lnTo>
                    <a:pt x="96710" y="225882"/>
                  </a:lnTo>
                  <a:lnTo>
                    <a:pt x="13322" y="308940"/>
                  </a:lnTo>
                  <a:lnTo>
                    <a:pt x="3327" y="323913"/>
                  </a:lnTo>
                  <a:lnTo>
                    <a:pt x="0" y="340944"/>
                  </a:lnTo>
                  <a:lnTo>
                    <a:pt x="3238" y="357505"/>
                  </a:lnTo>
                  <a:lnTo>
                    <a:pt x="3327" y="357974"/>
                  </a:lnTo>
                  <a:lnTo>
                    <a:pt x="13322" y="372948"/>
                  </a:lnTo>
                  <a:lnTo>
                    <a:pt x="28346" y="382892"/>
                  </a:lnTo>
                  <a:lnTo>
                    <a:pt x="45453" y="386207"/>
                  </a:lnTo>
                  <a:lnTo>
                    <a:pt x="62547" y="382892"/>
                  </a:lnTo>
                  <a:lnTo>
                    <a:pt x="77584" y="372948"/>
                  </a:lnTo>
                  <a:lnTo>
                    <a:pt x="93078" y="357505"/>
                  </a:lnTo>
                  <a:lnTo>
                    <a:pt x="157886" y="292963"/>
                  </a:lnTo>
                  <a:lnTo>
                    <a:pt x="159486" y="289115"/>
                  </a:lnTo>
                  <a:lnTo>
                    <a:pt x="159486" y="281114"/>
                  </a:lnTo>
                  <a:lnTo>
                    <a:pt x="157886" y="277279"/>
                  </a:lnTo>
                  <a:lnTo>
                    <a:pt x="144348" y="263779"/>
                  </a:lnTo>
                  <a:lnTo>
                    <a:pt x="165760" y="242443"/>
                  </a:lnTo>
                  <a:lnTo>
                    <a:pt x="166357" y="241858"/>
                  </a:lnTo>
                  <a:lnTo>
                    <a:pt x="185864" y="254812"/>
                  </a:lnTo>
                  <a:lnTo>
                    <a:pt x="206883" y="264071"/>
                  </a:lnTo>
                  <a:lnTo>
                    <a:pt x="228917" y="269633"/>
                  </a:lnTo>
                  <a:lnTo>
                    <a:pt x="251447" y="271487"/>
                  </a:lnTo>
                  <a:lnTo>
                    <a:pt x="277495" y="268998"/>
                  </a:lnTo>
                  <a:lnTo>
                    <a:pt x="302768" y="261556"/>
                  </a:lnTo>
                  <a:lnTo>
                    <a:pt x="326478" y="249148"/>
                  </a:lnTo>
                  <a:lnTo>
                    <a:pt x="335457" y="241858"/>
                  </a:lnTo>
                  <a:lnTo>
                    <a:pt x="336092" y="241325"/>
                  </a:lnTo>
                  <a:lnTo>
                    <a:pt x="347840" y="231787"/>
                  </a:lnTo>
                  <a:lnTo>
                    <a:pt x="364934" y="211061"/>
                  </a:lnTo>
                  <a:lnTo>
                    <a:pt x="377456" y="187756"/>
                  </a:lnTo>
                  <a:lnTo>
                    <a:pt x="385140" y="162471"/>
                  </a:lnTo>
                  <a:lnTo>
                    <a:pt x="387756" y="135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24015" y="1322832"/>
              <a:ext cx="5967984" cy="2206244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7051547" y="2023872"/>
              <a:ext cx="4622800" cy="605155"/>
            </a:xfrm>
            <a:custGeom>
              <a:avLst/>
              <a:gdLst/>
              <a:ahLst/>
              <a:cxnLst/>
              <a:rect l="l" t="t" r="r" b="b"/>
              <a:pathLst>
                <a:path w="4622800" h="605155">
                  <a:moveTo>
                    <a:pt x="455980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4559808" y="605027"/>
                  </a:lnTo>
                  <a:lnTo>
                    <a:pt x="4584144" y="600122"/>
                  </a:lnTo>
                  <a:lnTo>
                    <a:pt x="4604004" y="586739"/>
                  </a:lnTo>
                  <a:lnTo>
                    <a:pt x="4617386" y="566880"/>
                  </a:lnTo>
                  <a:lnTo>
                    <a:pt x="4622292" y="542543"/>
                  </a:lnTo>
                  <a:lnTo>
                    <a:pt x="4622292" y="62483"/>
                  </a:lnTo>
                  <a:lnTo>
                    <a:pt x="4617386" y="38147"/>
                  </a:lnTo>
                  <a:lnTo>
                    <a:pt x="4604004" y="18287"/>
                  </a:lnTo>
                  <a:lnTo>
                    <a:pt x="4584144" y="4905"/>
                  </a:lnTo>
                  <a:lnTo>
                    <a:pt x="4559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7261606" y="2100199"/>
            <a:ext cx="4219575" cy="253555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 spc="-20">
                <a:latin typeface="Microsoft Sans Serif"/>
                <a:cs typeface="Microsoft Sans Serif"/>
              </a:rPr>
              <a:t>Databases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45">
                <a:latin typeface="Microsoft Sans Serif"/>
                <a:cs typeface="Microsoft Sans Serif"/>
              </a:rPr>
              <a:t>support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good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data </a:t>
            </a:r>
            <a:r>
              <a:rPr dirty="0" sz="1400" spc="-60">
                <a:latin typeface="Microsoft Sans Serif"/>
                <a:cs typeface="Microsoft Sans Serif"/>
              </a:rPr>
              <a:t>access: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Large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volumes </a:t>
            </a:r>
            <a:r>
              <a:rPr dirty="0" sz="1400" spc="95">
                <a:latin typeface="Microsoft Sans Serif"/>
                <a:cs typeface="Microsoft Sans Serif"/>
              </a:rPr>
              <a:t>of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data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can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be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stored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in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one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place.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 marR="149860">
              <a:lnSpc>
                <a:spcPts val="1510"/>
              </a:lnSpc>
              <a:spcBef>
                <a:spcPts val="5"/>
              </a:spcBef>
            </a:pPr>
            <a:r>
              <a:rPr dirty="0" sz="1400" spc="60">
                <a:latin typeface="Microsoft Sans Serif"/>
                <a:cs typeface="Microsoft Sans Serif"/>
              </a:rPr>
              <a:t>Multiple</a:t>
            </a:r>
            <a:r>
              <a:rPr dirty="0" sz="1400" spc="-5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users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can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read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50">
                <a:latin typeface="Microsoft Sans Serif"/>
                <a:cs typeface="Microsoft Sans Serif"/>
              </a:rPr>
              <a:t>modify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the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data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at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45">
                <a:latin typeface="Microsoft Sans Serif"/>
                <a:cs typeface="Microsoft Sans Serif"/>
              </a:rPr>
              <a:t>the </a:t>
            </a:r>
            <a:r>
              <a:rPr dirty="0" sz="1400" spc="-20">
                <a:latin typeface="Microsoft Sans Serif"/>
                <a:cs typeface="Microsoft Sans Serif"/>
              </a:rPr>
              <a:t>same</a:t>
            </a:r>
            <a:r>
              <a:rPr dirty="0" sz="1400" spc="-65">
                <a:latin typeface="Microsoft Sans Serif"/>
                <a:cs typeface="Microsoft Sans Serif"/>
              </a:rPr>
              <a:t> </a:t>
            </a:r>
            <a:r>
              <a:rPr dirty="0" sz="1400" spc="40">
                <a:latin typeface="Microsoft Sans Serif"/>
                <a:cs typeface="Microsoft Sans Serif"/>
              </a:rPr>
              <a:t>time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 spc="-20">
                <a:latin typeface="Microsoft Sans Serif"/>
                <a:cs typeface="Microsoft Sans Serif"/>
              </a:rPr>
              <a:t>Databases </a:t>
            </a:r>
            <a:r>
              <a:rPr dirty="0" sz="1400">
                <a:latin typeface="Microsoft Sans Serif"/>
                <a:cs typeface="Microsoft Sans Serif"/>
              </a:rPr>
              <a:t>are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searchable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sortable,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so </a:t>
            </a:r>
            <a:r>
              <a:rPr dirty="0" sz="1400" spc="70">
                <a:latin typeface="Microsoft Sans Serif"/>
                <a:cs typeface="Microsoft Sans Serif"/>
              </a:rPr>
              <a:t>the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>
                <a:latin typeface="Microsoft Sans Serif"/>
                <a:cs typeface="Microsoft Sans Serif"/>
              </a:rPr>
              <a:t>you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need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can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be </a:t>
            </a:r>
            <a:r>
              <a:rPr dirty="0" sz="1400" spc="55">
                <a:latin typeface="Microsoft Sans Serif"/>
                <a:cs typeface="Microsoft Sans Serif"/>
              </a:rPr>
              <a:t>found</a:t>
            </a:r>
            <a:r>
              <a:rPr dirty="0" sz="1400">
                <a:latin typeface="Microsoft Sans Serif"/>
                <a:cs typeface="Microsoft Sans Serif"/>
              </a:rPr>
              <a:t> quickly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easily.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 spc="-20">
                <a:latin typeface="Microsoft Sans Serif"/>
                <a:cs typeface="Microsoft Sans Serif"/>
              </a:rPr>
              <a:t>Databases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 spc="75">
                <a:latin typeface="Microsoft Sans Serif"/>
                <a:cs typeface="Microsoft Sans Serif"/>
              </a:rPr>
              <a:t>further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can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be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used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114">
                <a:latin typeface="Microsoft Sans Serif"/>
                <a:cs typeface="Microsoft Sans Serif"/>
              </a:rPr>
              <a:t>to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get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business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 spc="-10">
                <a:latin typeface="Microsoft Sans Serif"/>
                <a:cs typeface="Microsoft Sans Serif"/>
              </a:rPr>
              <a:t>insights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6472428" y="2023872"/>
            <a:ext cx="622300" cy="605155"/>
            <a:chOff x="6472428" y="2023872"/>
            <a:chExt cx="622300" cy="605155"/>
          </a:xfrm>
        </p:grpSpPr>
        <p:sp>
          <p:nvSpPr>
            <p:cNvPr id="86" name="object 86" descr=""/>
            <p:cNvSpPr/>
            <p:nvPr/>
          </p:nvSpPr>
          <p:spPr>
            <a:xfrm>
              <a:off x="6472428" y="2023872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5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2" y="547624"/>
                  </a:lnTo>
                  <a:lnTo>
                    <a:pt x="621792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592608" y="2134260"/>
              <a:ext cx="384175" cy="384810"/>
            </a:xfrm>
            <a:custGeom>
              <a:avLst/>
              <a:gdLst/>
              <a:ahLst/>
              <a:cxnLst/>
              <a:rect l="l" t="t" r="r" b="b"/>
              <a:pathLst>
                <a:path w="384175" h="384810">
                  <a:moveTo>
                    <a:pt x="344716" y="48209"/>
                  </a:moveTo>
                  <a:lnTo>
                    <a:pt x="341350" y="31546"/>
                  </a:lnTo>
                  <a:lnTo>
                    <a:pt x="338899" y="27914"/>
                  </a:lnTo>
                  <a:lnTo>
                    <a:pt x="335267" y="22542"/>
                  </a:lnTo>
                  <a:lnTo>
                    <a:pt x="332168" y="17945"/>
                  </a:lnTo>
                  <a:lnTo>
                    <a:pt x="331609" y="17564"/>
                  </a:lnTo>
                  <a:lnTo>
                    <a:pt x="322186" y="11214"/>
                  </a:lnTo>
                  <a:lnTo>
                    <a:pt x="322186" y="48209"/>
                  </a:lnTo>
                  <a:lnTo>
                    <a:pt x="320586" y="56095"/>
                  </a:lnTo>
                  <a:lnTo>
                    <a:pt x="316230" y="62547"/>
                  </a:lnTo>
                  <a:lnTo>
                    <a:pt x="309778" y="66890"/>
                  </a:lnTo>
                  <a:lnTo>
                    <a:pt x="301891" y="68491"/>
                  </a:lnTo>
                  <a:lnTo>
                    <a:pt x="294005" y="66890"/>
                  </a:lnTo>
                  <a:lnTo>
                    <a:pt x="287553" y="62547"/>
                  </a:lnTo>
                  <a:lnTo>
                    <a:pt x="283197" y="56095"/>
                  </a:lnTo>
                  <a:lnTo>
                    <a:pt x="281660" y="48526"/>
                  </a:lnTo>
                  <a:lnTo>
                    <a:pt x="281597" y="48209"/>
                  </a:lnTo>
                  <a:lnTo>
                    <a:pt x="283133" y="40652"/>
                  </a:lnTo>
                  <a:lnTo>
                    <a:pt x="283197" y="40322"/>
                  </a:lnTo>
                  <a:lnTo>
                    <a:pt x="287553" y="33870"/>
                  </a:lnTo>
                  <a:lnTo>
                    <a:pt x="294005" y="29514"/>
                  </a:lnTo>
                  <a:lnTo>
                    <a:pt x="301891" y="27914"/>
                  </a:lnTo>
                  <a:lnTo>
                    <a:pt x="309778" y="29514"/>
                  </a:lnTo>
                  <a:lnTo>
                    <a:pt x="316230" y="33870"/>
                  </a:lnTo>
                  <a:lnTo>
                    <a:pt x="320586" y="40322"/>
                  </a:lnTo>
                  <a:lnTo>
                    <a:pt x="322186" y="48209"/>
                  </a:lnTo>
                  <a:lnTo>
                    <a:pt x="322186" y="11214"/>
                  </a:lnTo>
                  <a:lnTo>
                    <a:pt x="318541" y="8750"/>
                  </a:lnTo>
                  <a:lnTo>
                    <a:pt x="301891" y="5384"/>
                  </a:lnTo>
                  <a:lnTo>
                    <a:pt x="293408" y="6223"/>
                  </a:lnTo>
                  <a:lnTo>
                    <a:pt x="285153" y="8750"/>
                  </a:lnTo>
                  <a:lnTo>
                    <a:pt x="285305" y="8750"/>
                  </a:lnTo>
                  <a:lnTo>
                    <a:pt x="278307" y="12484"/>
                  </a:lnTo>
                  <a:lnTo>
                    <a:pt x="272008" y="17564"/>
                  </a:lnTo>
                  <a:lnTo>
                    <a:pt x="251371" y="9486"/>
                  </a:lnTo>
                  <a:lnTo>
                    <a:pt x="229971" y="3835"/>
                  </a:lnTo>
                  <a:lnTo>
                    <a:pt x="208051" y="647"/>
                  </a:lnTo>
                  <a:lnTo>
                    <a:pt x="185864" y="0"/>
                  </a:lnTo>
                  <a:lnTo>
                    <a:pt x="160451" y="2451"/>
                  </a:lnTo>
                  <a:lnTo>
                    <a:pt x="111785" y="17272"/>
                  </a:lnTo>
                  <a:lnTo>
                    <a:pt x="61023" y="51015"/>
                  </a:lnTo>
                  <a:lnTo>
                    <a:pt x="19113" y="107073"/>
                  </a:lnTo>
                  <a:lnTo>
                    <a:pt x="25" y="174840"/>
                  </a:lnTo>
                  <a:lnTo>
                    <a:pt x="0" y="209715"/>
                  </a:lnTo>
                  <a:lnTo>
                    <a:pt x="6286" y="243954"/>
                  </a:lnTo>
                  <a:lnTo>
                    <a:pt x="18796" y="276758"/>
                  </a:lnTo>
                  <a:lnTo>
                    <a:pt x="39027" y="266839"/>
                  </a:lnTo>
                  <a:lnTo>
                    <a:pt x="27990" y="237883"/>
                  </a:lnTo>
                  <a:lnTo>
                    <a:pt x="22453" y="207657"/>
                  </a:lnTo>
                  <a:lnTo>
                    <a:pt x="28117" y="146304"/>
                  </a:lnTo>
                  <a:lnTo>
                    <a:pt x="55549" y="90614"/>
                  </a:lnTo>
                  <a:lnTo>
                    <a:pt x="101219" y="48526"/>
                  </a:lnTo>
                  <a:lnTo>
                    <a:pt x="142189" y="29806"/>
                  </a:lnTo>
                  <a:lnTo>
                    <a:pt x="186512" y="22542"/>
                  </a:lnTo>
                  <a:lnTo>
                    <a:pt x="205549" y="23063"/>
                  </a:lnTo>
                  <a:lnTo>
                    <a:pt x="224358" y="25692"/>
                  </a:lnTo>
                  <a:lnTo>
                    <a:pt x="242747" y="30391"/>
                  </a:lnTo>
                  <a:lnTo>
                    <a:pt x="260527" y="37109"/>
                  </a:lnTo>
                  <a:lnTo>
                    <a:pt x="259664" y="40322"/>
                  </a:lnTo>
                  <a:lnTo>
                    <a:pt x="259575" y="40652"/>
                  </a:lnTo>
                  <a:lnTo>
                    <a:pt x="259054" y="44373"/>
                  </a:lnTo>
                  <a:lnTo>
                    <a:pt x="285229" y="87655"/>
                  </a:lnTo>
                  <a:lnTo>
                    <a:pt x="301891" y="91033"/>
                  </a:lnTo>
                  <a:lnTo>
                    <a:pt x="318541" y="87655"/>
                  </a:lnTo>
                  <a:lnTo>
                    <a:pt x="332168" y="78473"/>
                  </a:lnTo>
                  <a:lnTo>
                    <a:pt x="338899" y="68491"/>
                  </a:lnTo>
                  <a:lnTo>
                    <a:pt x="341350" y="64858"/>
                  </a:lnTo>
                  <a:lnTo>
                    <a:pt x="344652" y="48526"/>
                  </a:lnTo>
                  <a:lnTo>
                    <a:pt x="344716" y="48209"/>
                  </a:lnTo>
                  <a:close/>
                </a:path>
                <a:path w="384175" h="384810">
                  <a:moveTo>
                    <a:pt x="383641" y="202742"/>
                  </a:moveTo>
                  <a:lnTo>
                    <a:pt x="382346" y="169494"/>
                  </a:lnTo>
                  <a:lnTo>
                    <a:pt x="382231" y="166471"/>
                  </a:lnTo>
                  <a:lnTo>
                    <a:pt x="373976" y="131140"/>
                  </a:lnTo>
                  <a:lnTo>
                    <a:pt x="359003" y="97624"/>
                  </a:lnTo>
                  <a:lnTo>
                    <a:pt x="339382" y="108737"/>
                  </a:lnTo>
                  <a:lnTo>
                    <a:pt x="352602" y="138315"/>
                  </a:lnTo>
                  <a:lnTo>
                    <a:pt x="359892" y="169494"/>
                  </a:lnTo>
                  <a:lnTo>
                    <a:pt x="356235" y="233603"/>
                  </a:lnTo>
                  <a:lnTo>
                    <a:pt x="329031" y="292011"/>
                  </a:lnTo>
                  <a:lnTo>
                    <a:pt x="281927" y="335991"/>
                  </a:lnTo>
                  <a:lnTo>
                    <a:pt x="238201" y="355549"/>
                  </a:lnTo>
                  <a:lnTo>
                    <a:pt x="191731" y="362077"/>
                  </a:lnTo>
                  <a:lnTo>
                    <a:pt x="171792" y="360883"/>
                  </a:lnTo>
                  <a:lnTo>
                    <a:pt x="152057" y="357339"/>
                  </a:lnTo>
                  <a:lnTo>
                    <a:pt x="132715" y="351434"/>
                  </a:lnTo>
                  <a:lnTo>
                    <a:pt x="129044" y="349808"/>
                  </a:lnTo>
                  <a:lnTo>
                    <a:pt x="113982" y="343154"/>
                  </a:lnTo>
                  <a:lnTo>
                    <a:pt x="115430" y="338861"/>
                  </a:lnTo>
                  <a:lnTo>
                    <a:pt x="116217" y="334289"/>
                  </a:lnTo>
                  <a:lnTo>
                    <a:pt x="116217" y="329526"/>
                  </a:lnTo>
                  <a:lnTo>
                    <a:pt x="112839" y="312877"/>
                  </a:lnTo>
                  <a:lnTo>
                    <a:pt x="110388" y="309232"/>
                  </a:lnTo>
                  <a:lnTo>
                    <a:pt x="103657" y="299250"/>
                  </a:lnTo>
                  <a:lnTo>
                    <a:pt x="93675" y="292519"/>
                  </a:lnTo>
                  <a:lnTo>
                    <a:pt x="93675" y="329526"/>
                  </a:lnTo>
                  <a:lnTo>
                    <a:pt x="92075" y="337413"/>
                  </a:lnTo>
                  <a:lnTo>
                    <a:pt x="87731" y="343865"/>
                  </a:lnTo>
                  <a:lnTo>
                    <a:pt x="81280" y="348208"/>
                  </a:lnTo>
                  <a:lnTo>
                    <a:pt x="73380" y="349808"/>
                  </a:lnTo>
                  <a:lnTo>
                    <a:pt x="65493" y="348208"/>
                  </a:lnTo>
                  <a:lnTo>
                    <a:pt x="59042" y="343865"/>
                  </a:lnTo>
                  <a:lnTo>
                    <a:pt x="54698" y="337413"/>
                  </a:lnTo>
                  <a:lnTo>
                    <a:pt x="53098" y="329526"/>
                  </a:lnTo>
                  <a:lnTo>
                    <a:pt x="54698" y="321627"/>
                  </a:lnTo>
                  <a:lnTo>
                    <a:pt x="59042" y="315188"/>
                  </a:lnTo>
                  <a:lnTo>
                    <a:pt x="65493" y="310832"/>
                  </a:lnTo>
                  <a:lnTo>
                    <a:pt x="73380" y="309232"/>
                  </a:lnTo>
                  <a:lnTo>
                    <a:pt x="81280" y="310832"/>
                  </a:lnTo>
                  <a:lnTo>
                    <a:pt x="87731" y="315188"/>
                  </a:lnTo>
                  <a:lnTo>
                    <a:pt x="92075" y="321627"/>
                  </a:lnTo>
                  <a:lnTo>
                    <a:pt x="93675" y="329526"/>
                  </a:lnTo>
                  <a:lnTo>
                    <a:pt x="93675" y="292519"/>
                  </a:lnTo>
                  <a:lnTo>
                    <a:pt x="90043" y="290068"/>
                  </a:lnTo>
                  <a:lnTo>
                    <a:pt x="73380" y="286702"/>
                  </a:lnTo>
                  <a:lnTo>
                    <a:pt x="56730" y="290068"/>
                  </a:lnTo>
                  <a:lnTo>
                    <a:pt x="43116" y="299250"/>
                  </a:lnTo>
                  <a:lnTo>
                    <a:pt x="33921" y="312877"/>
                  </a:lnTo>
                  <a:lnTo>
                    <a:pt x="30556" y="329526"/>
                  </a:lnTo>
                  <a:lnTo>
                    <a:pt x="33921" y="346176"/>
                  </a:lnTo>
                  <a:lnTo>
                    <a:pt x="43116" y="359791"/>
                  </a:lnTo>
                  <a:lnTo>
                    <a:pt x="56730" y="368985"/>
                  </a:lnTo>
                  <a:lnTo>
                    <a:pt x="73380" y="372351"/>
                  </a:lnTo>
                  <a:lnTo>
                    <a:pt x="80137" y="371729"/>
                  </a:lnTo>
                  <a:lnTo>
                    <a:pt x="80848" y="371729"/>
                  </a:lnTo>
                  <a:lnTo>
                    <a:pt x="88531" y="369582"/>
                  </a:lnTo>
                  <a:lnTo>
                    <a:pt x="95288" y="366306"/>
                  </a:lnTo>
                  <a:lnTo>
                    <a:pt x="101155" y="362077"/>
                  </a:lnTo>
                  <a:lnTo>
                    <a:pt x="101574" y="362077"/>
                  </a:lnTo>
                  <a:lnTo>
                    <a:pt x="122770" y="371729"/>
                  </a:lnTo>
                  <a:lnTo>
                    <a:pt x="145186" y="378802"/>
                  </a:lnTo>
                  <a:lnTo>
                    <a:pt x="168325" y="383108"/>
                  </a:lnTo>
                  <a:lnTo>
                    <a:pt x="191897" y="384556"/>
                  </a:lnTo>
                  <a:lnTo>
                    <a:pt x="192938" y="384556"/>
                  </a:lnTo>
                  <a:lnTo>
                    <a:pt x="245440" y="376885"/>
                  </a:lnTo>
                  <a:lnTo>
                    <a:pt x="293916" y="355079"/>
                  </a:lnTo>
                  <a:lnTo>
                    <a:pt x="347268" y="305257"/>
                  </a:lnTo>
                  <a:lnTo>
                    <a:pt x="378104" y="239090"/>
                  </a:lnTo>
                  <a:lnTo>
                    <a:pt x="383641" y="20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64137" y="2227476"/>
              <a:ext cx="240091" cy="167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4548" y="3104388"/>
            <a:ext cx="4422775" cy="626745"/>
          </a:xfrm>
          <a:prstGeom prst="rect"/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-25">
                <a:solidFill>
                  <a:srgbClr val="0F171E"/>
                </a:solidFill>
              </a:rPr>
              <a:t>Databases</a:t>
            </a:r>
            <a:r>
              <a:rPr dirty="0" sz="4400" spc="-210">
                <a:solidFill>
                  <a:srgbClr val="0F171E"/>
                </a:solidFill>
              </a:rPr>
              <a:t> </a:t>
            </a:r>
            <a:r>
              <a:rPr dirty="0" sz="4400" spc="85">
                <a:solidFill>
                  <a:srgbClr val="0F171E"/>
                </a:solidFill>
              </a:rPr>
              <a:t>in</a:t>
            </a:r>
            <a:r>
              <a:rPr dirty="0" sz="4400" spc="-195">
                <a:solidFill>
                  <a:srgbClr val="0F171E"/>
                </a:solidFill>
              </a:rPr>
              <a:t> </a:t>
            </a:r>
            <a:r>
              <a:rPr dirty="0" sz="4400" spc="-440">
                <a:solidFill>
                  <a:srgbClr val="0F171E"/>
                </a:solidFill>
              </a:rPr>
              <a:t>GCP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2311" y="2802635"/>
            <a:ext cx="7830820" cy="62674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>
                <a:solidFill>
                  <a:srgbClr val="0F171E"/>
                </a:solidFill>
                <a:latin typeface="Microsoft Sans Serif"/>
                <a:cs typeface="Microsoft Sans Serif"/>
              </a:rPr>
              <a:t>Why</a:t>
            </a:r>
            <a:r>
              <a:rPr dirty="0" sz="4400" spc="-21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10">
                <a:solidFill>
                  <a:srgbClr val="0F171E"/>
                </a:solidFill>
                <a:latin typeface="Microsoft Sans Serif"/>
                <a:cs typeface="Microsoft Sans Serif"/>
              </a:rPr>
              <a:t>is</a:t>
            </a:r>
            <a:r>
              <a:rPr dirty="0" sz="4400" spc="-200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320">
                <a:solidFill>
                  <a:srgbClr val="0F171E"/>
                </a:solidFill>
                <a:latin typeface="Microsoft Sans Serif"/>
                <a:cs typeface="Microsoft Sans Serif"/>
              </a:rPr>
              <a:t>it</a:t>
            </a:r>
            <a:r>
              <a:rPr dirty="0" sz="4400" spc="-18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80">
                <a:solidFill>
                  <a:srgbClr val="0F171E"/>
                </a:solidFill>
                <a:latin typeface="Microsoft Sans Serif"/>
                <a:cs typeface="Microsoft Sans Serif"/>
              </a:rPr>
              <a:t>critical</a:t>
            </a:r>
            <a:r>
              <a:rPr dirty="0" sz="4400" spc="-204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270">
                <a:solidFill>
                  <a:srgbClr val="0F171E"/>
                </a:solidFill>
                <a:latin typeface="Microsoft Sans Serif"/>
                <a:cs typeface="Microsoft Sans Serif"/>
              </a:rPr>
              <a:t>for</a:t>
            </a:r>
            <a:r>
              <a:rPr dirty="0" sz="4400" spc="-18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10">
                <a:solidFill>
                  <a:srgbClr val="0F171E"/>
                </a:solidFill>
                <a:latin typeface="Microsoft Sans Serif"/>
                <a:cs typeface="Microsoft Sans Serif"/>
              </a:rPr>
              <a:t>businesses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8572" y="3429000"/>
            <a:ext cx="6594475" cy="60388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50"/>
              </a:lnSpc>
            </a:pPr>
            <a:r>
              <a:rPr dirty="0" sz="4400" spc="330">
                <a:solidFill>
                  <a:srgbClr val="0F171E"/>
                </a:solidFill>
                <a:latin typeface="Microsoft Sans Serif"/>
                <a:cs typeface="Microsoft Sans Serif"/>
              </a:rPr>
              <a:t>to</a:t>
            </a:r>
            <a:r>
              <a:rPr dirty="0" sz="4400" spc="-14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150">
                <a:solidFill>
                  <a:srgbClr val="0F171E"/>
                </a:solidFill>
                <a:latin typeface="Microsoft Sans Serif"/>
                <a:cs typeface="Microsoft Sans Serif"/>
              </a:rPr>
              <a:t>adopt</a:t>
            </a:r>
            <a:r>
              <a:rPr dirty="0" sz="4400" spc="-15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105">
                <a:solidFill>
                  <a:srgbClr val="0F171E"/>
                </a:solidFill>
                <a:latin typeface="Microsoft Sans Serif"/>
                <a:cs typeface="Microsoft Sans Serif"/>
              </a:rPr>
              <a:t>new</a:t>
            </a:r>
            <a:r>
              <a:rPr dirty="0" sz="4400" spc="-14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10">
                <a:solidFill>
                  <a:srgbClr val="0F171E"/>
                </a:solidFill>
                <a:latin typeface="Microsoft Sans Serif"/>
                <a:cs typeface="Microsoft Sans Serif"/>
              </a:rPr>
              <a:t>technology?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46397" y="1168145"/>
              <a:ext cx="4300855" cy="480059"/>
            </a:xfrm>
            <a:custGeom>
              <a:avLst/>
              <a:gdLst/>
              <a:ahLst/>
              <a:cxnLst/>
              <a:rect l="l" t="t" r="r" b="b"/>
              <a:pathLst>
                <a:path w="4300855" h="480060">
                  <a:moveTo>
                    <a:pt x="239649" y="0"/>
                  </a:moveTo>
                  <a:lnTo>
                    <a:pt x="4061079" y="0"/>
                  </a:lnTo>
                  <a:lnTo>
                    <a:pt x="4083304" y="0"/>
                  </a:lnTo>
                  <a:lnTo>
                    <a:pt x="4083304" y="2286"/>
                  </a:lnTo>
                  <a:lnTo>
                    <a:pt x="4154330" y="18847"/>
                  </a:lnTo>
                  <a:lnTo>
                    <a:pt x="4195045" y="41002"/>
                  </a:lnTo>
                  <a:lnTo>
                    <a:pt x="4230520" y="70326"/>
                  </a:lnTo>
                  <a:lnTo>
                    <a:pt x="4259789" y="105855"/>
                  </a:lnTo>
                  <a:lnTo>
                    <a:pt x="4281890" y="146625"/>
                  </a:lnTo>
                  <a:lnTo>
                    <a:pt x="4295857" y="191671"/>
                  </a:lnTo>
                  <a:lnTo>
                    <a:pt x="4300728" y="240029"/>
                  </a:lnTo>
                  <a:lnTo>
                    <a:pt x="4295857" y="288388"/>
                  </a:lnTo>
                  <a:lnTo>
                    <a:pt x="4281890" y="333434"/>
                  </a:lnTo>
                  <a:lnTo>
                    <a:pt x="4259789" y="374204"/>
                  </a:lnTo>
                  <a:lnTo>
                    <a:pt x="4230520" y="409733"/>
                  </a:lnTo>
                  <a:lnTo>
                    <a:pt x="4195045" y="439057"/>
                  </a:lnTo>
                  <a:lnTo>
                    <a:pt x="4154330" y="461212"/>
                  </a:lnTo>
                  <a:lnTo>
                    <a:pt x="4109338" y="475233"/>
                  </a:lnTo>
                  <a:lnTo>
                    <a:pt x="4083304" y="477774"/>
                  </a:lnTo>
                  <a:lnTo>
                    <a:pt x="4083304" y="480059"/>
                  </a:lnTo>
                  <a:lnTo>
                    <a:pt x="4061079" y="480059"/>
                  </a:lnTo>
                  <a:lnTo>
                    <a:pt x="239649" y="480059"/>
                  </a:lnTo>
                  <a:lnTo>
                    <a:pt x="191357" y="475184"/>
                  </a:lnTo>
                  <a:lnTo>
                    <a:pt x="146375" y="461200"/>
                  </a:lnTo>
                  <a:lnTo>
                    <a:pt x="105667" y="439072"/>
                  </a:lnTo>
                  <a:lnTo>
                    <a:pt x="70199" y="409765"/>
                  </a:lnTo>
                  <a:lnTo>
                    <a:pt x="40933" y="374243"/>
                  </a:lnTo>
                  <a:lnTo>
                    <a:pt x="18835" y="333470"/>
                  </a:lnTo>
                  <a:lnTo>
                    <a:pt x="4869" y="288411"/>
                  </a:lnTo>
                  <a:lnTo>
                    <a:pt x="0" y="240029"/>
                  </a:lnTo>
                  <a:lnTo>
                    <a:pt x="4869" y="191648"/>
                  </a:lnTo>
                  <a:lnTo>
                    <a:pt x="18835" y="146589"/>
                  </a:lnTo>
                  <a:lnTo>
                    <a:pt x="40933" y="105816"/>
                  </a:lnTo>
                  <a:lnTo>
                    <a:pt x="70199" y="70294"/>
                  </a:lnTo>
                  <a:lnTo>
                    <a:pt x="105667" y="40987"/>
                  </a:lnTo>
                  <a:lnTo>
                    <a:pt x="146375" y="18859"/>
                  </a:lnTo>
                  <a:lnTo>
                    <a:pt x="191357" y="4875"/>
                  </a:lnTo>
                  <a:lnTo>
                    <a:pt x="239649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358" y="1298466"/>
              <a:ext cx="208576" cy="20739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0647426" y="247649"/>
            <a:ext cx="9201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Databases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25">
                <a:latin typeface="Calibri"/>
                <a:cs typeface="Calibri"/>
              </a:rPr>
              <a:t> GCP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01666" y="1252220"/>
            <a:ext cx="28168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404040"/>
                </a:solidFill>
              </a:rPr>
              <a:t>Why</a:t>
            </a:r>
            <a:r>
              <a:rPr dirty="0" spc="-70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use</a:t>
            </a:r>
            <a:r>
              <a:rPr dirty="0" spc="-70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databases</a:t>
            </a:r>
            <a:r>
              <a:rPr dirty="0" spc="-6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in</a:t>
            </a:r>
            <a:r>
              <a:rPr dirty="0" spc="-75">
                <a:solidFill>
                  <a:srgbClr val="404040"/>
                </a:solidFill>
              </a:rPr>
              <a:t> </a:t>
            </a:r>
            <a:r>
              <a:rPr dirty="0" spc="-155">
                <a:solidFill>
                  <a:srgbClr val="404040"/>
                </a:solidFill>
              </a:rPr>
              <a:t>GCP?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4537328" y="1280541"/>
            <a:ext cx="7654925" cy="4333875"/>
            <a:chOff x="4537328" y="1280541"/>
            <a:chExt cx="7654925" cy="4333875"/>
          </a:xfrm>
        </p:grpSpPr>
        <p:sp>
          <p:nvSpPr>
            <p:cNvPr id="11" name="object 11" descr=""/>
            <p:cNvSpPr/>
            <p:nvPr/>
          </p:nvSpPr>
          <p:spPr>
            <a:xfrm>
              <a:off x="4546853" y="1290066"/>
              <a:ext cx="0" cy="224154"/>
            </a:xfrm>
            <a:custGeom>
              <a:avLst/>
              <a:gdLst/>
              <a:ahLst/>
              <a:cxnLst/>
              <a:rect l="l" t="t" r="r" b="b"/>
              <a:pathLst>
                <a:path w="0" h="224155">
                  <a:moveTo>
                    <a:pt x="0" y="0"/>
                  </a:moveTo>
                  <a:lnTo>
                    <a:pt x="0" y="223647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7631" y="2011680"/>
              <a:ext cx="6754367" cy="220624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265163" y="2712719"/>
              <a:ext cx="5381625" cy="605155"/>
            </a:xfrm>
            <a:custGeom>
              <a:avLst/>
              <a:gdLst/>
              <a:ahLst/>
              <a:cxnLst/>
              <a:rect l="l" t="t" r="r" b="b"/>
              <a:pathLst>
                <a:path w="5381625" h="605154">
                  <a:moveTo>
                    <a:pt x="5318760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5318760" y="605027"/>
                  </a:lnTo>
                  <a:lnTo>
                    <a:pt x="5343096" y="600122"/>
                  </a:lnTo>
                  <a:lnTo>
                    <a:pt x="5362956" y="586739"/>
                  </a:lnTo>
                  <a:lnTo>
                    <a:pt x="5376338" y="566880"/>
                  </a:lnTo>
                  <a:lnTo>
                    <a:pt x="5381244" y="542543"/>
                  </a:lnTo>
                  <a:lnTo>
                    <a:pt x="5381244" y="62483"/>
                  </a:lnTo>
                  <a:lnTo>
                    <a:pt x="5376338" y="38147"/>
                  </a:lnTo>
                  <a:lnTo>
                    <a:pt x="5362955" y="18287"/>
                  </a:lnTo>
                  <a:lnTo>
                    <a:pt x="5343096" y="4905"/>
                  </a:lnTo>
                  <a:lnTo>
                    <a:pt x="5318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86043" y="2712719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806224" y="2823108"/>
              <a:ext cx="384175" cy="384810"/>
            </a:xfrm>
            <a:custGeom>
              <a:avLst/>
              <a:gdLst/>
              <a:ahLst/>
              <a:cxnLst/>
              <a:rect l="l" t="t" r="r" b="b"/>
              <a:pathLst>
                <a:path w="384175" h="384810">
                  <a:moveTo>
                    <a:pt x="344716" y="48209"/>
                  </a:moveTo>
                  <a:lnTo>
                    <a:pt x="341350" y="31546"/>
                  </a:lnTo>
                  <a:lnTo>
                    <a:pt x="338899" y="27914"/>
                  </a:lnTo>
                  <a:lnTo>
                    <a:pt x="335267" y="22542"/>
                  </a:lnTo>
                  <a:lnTo>
                    <a:pt x="332168" y="17945"/>
                  </a:lnTo>
                  <a:lnTo>
                    <a:pt x="331609" y="17564"/>
                  </a:lnTo>
                  <a:lnTo>
                    <a:pt x="322186" y="11214"/>
                  </a:lnTo>
                  <a:lnTo>
                    <a:pt x="322186" y="48209"/>
                  </a:lnTo>
                  <a:lnTo>
                    <a:pt x="320586" y="56095"/>
                  </a:lnTo>
                  <a:lnTo>
                    <a:pt x="316230" y="62547"/>
                  </a:lnTo>
                  <a:lnTo>
                    <a:pt x="309778" y="66890"/>
                  </a:lnTo>
                  <a:lnTo>
                    <a:pt x="301891" y="68491"/>
                  </a:lnTo>
                  <a:lnTo>
                    <a:pt x="294005" y="66890"/>
                  </a:lnTo>
                  <a:lnTo>
                    <a:pt x="287553" y="62547"/>
                  </a:lnTo>
                  <a:lnTo>
                    <a:pt x="283197" y="56095"/>
                  </a:lnTo>
                  <a:lnTo>
                    <a:pt x="281660" y="48526"/>
                  </a:lnTo>
                  <a:lnTo>
                    <a:pt x="281597" y="48209"/>
                  </a:lnTo>
                  <a:lnTo>
                    <a:pt x="283133" y="40652"/>
                  </a:lnTo>
                  <a:lnTo>
                    <a:pt x="283197" y="40322"/>
                  </a:lnTo>
                  <a:lnTo>
                    <a:pt x="287553" y="33870"/>
                  </a:lnTo>
                  <a:lnTo>
                    <a:pt x="294005" y="29514"/>
                  </a:lnTo>
                  <a:lnTo>
                    <a:pt x="301891" y="27914"/>
                  </a:lnTo>
                  <a:lnTo>
                    <a:pt x="309778" y="29514"/>
                  </a:lnTo>
                  <a:lnTo>
                    <a:pt x="316230" y="33870"/>
                  </a:lnTo>
                  <a:lnTo>
                    <a:pt x="320586" y="40322"/>
                  </a:lnTo>
                  <a:lnTo>
                    <a:pt x="322186" y="48209"/>
                  </a:lnTo>
                  <a:lnTo>
                    <a:pt x="322186" y="11214"/>
                  </a:lnTo>
                  <a:lnTo>
                    <a:pt x="318541" y="8750"/>
                  </a:lnTo>
                  <a:lnTo>
                    <a:pt x="301891" y="5384"/>
                  </a:lnTo>
                  <a:lnTo>
                    <a:pt x="293408" y="6223"/>
                  </a:lnTo>
                  <a:lnTo>
                    <a:pt x="285153" y="8750"/>
                  </a:lnTo>
                  <a:lnTo>
                    <a:pt x="285305" y="8750"/>
                  </a:lnTo>
                  <a:lnTo>
                    <a:pt x="278307" y="12484"/>
                  </a:lnTo>
                  <a:lnTo>
                    <a:pt x="272008" y="17564"/>
                  </a:lnTo>
                  <a:lnTo>
                    <a:pt x="251371" y="9486"/>
                  </a:lnTo>
                  <a:lnTo>
                    <a:pt x="229971" y="3835"/>
                  </a:lnTo>
                  <a:lnTo>
                    <a:pt x="208051" y="647"/>
                  </a:lnTo>
                  <a:lnTo>
                    <a:pt x="185864" y="0"/>
                  </a:lnTo>
                  <a:lnTo>
                    <a:pt x="160451" y="2451"/>
                  </a:lnTo>
                  <a:lnTo>
                    <a:pt x="111785" y="17272"/>
                  </a:lnTo>
                  <a:lnTo>
                    <a:pt x="61023" y="51015"/>
                  </a:lnTo>
                  <a:lnTo>
                    <a:pt x="19113" y="107073"/>
                  </a:lnTo>
                  <a:lnTo>
                    <a:pt x="25" y="174840"/>
                  </a:lnTo>
                  <a:lnTo>
                    <a:pt x="0" y="209715"/>
                  </a:lnTo>
                  <a:lnTo>
                    <a:pt x="6286" y="243954"/>
                  </a:lnTo>
                  <a:lnTo>
                    <a:pt x="18796" y="276758"/>
                  </a:lnTo>
                  <a:lnTo>
                    <a:pt x="39027" y="266839"/>
                  </a:lnTo>
                  <a:lnTo>
                    <a:pt x="27990" y="237883"/>
                  </a:lnTo>
                  <a:lnTo>
                    <a:pt x="22453" y="207657"/>
                  </a:lnTo>
                  <a:lnTo>
                    <a:pt x="28117" y="146304"/>
                  </a:lnTo>
                  <a:lnTo>
                    <a:pt x="55549" y="90614"/>
                  </a:lnTo>
                  <a:lnTo>
                    <a:pt x="101219" y="48526"/>
                  </a:lnTo>
                  <a:lnTo>
                    <a:pt x="142189" y="29806"/>
                  </a:lnTo>
                  <a:lnTo>
                    <a:pt x="186512" y="22542"/>
                  </a:lnTo>
                  <a:lnTo>
                    <a:pt x="205549" y="23063"/>
                  </a:lnTo>
                  <a:lnTo>
                    <a:pt x="224358" y="25692"/>
                  </a:lnTo>
                  <a:lnTo>
                    <a:pt x="242747" y="30391"/>
                  </a:lnTo>
                  <a:lnTo>
                    <a:pt x="260527" y="37109"/>
                  </a:lnTo>
                  <a:lnTo>
                    <a:pt x="259664" y="40322"/>
                  </a:lnTo>
                  <a:lnTo>
                    <a:pt x="259575" y="40652"/>
                  </a:lnTo>
                  <a:lnTo>
                    <a:pt x="259054" y="44373"/>
                  </a:lnTo>
                  <a:lnTo>
                    <a:pt x="285229" y="87655"/>
                  </a:lnTo>
                  <a:lnTo>
                    <a:pt x="301891" y="91033"/>
                  </a:lnTo>
                  <a:lnTo>
                    <a:pt x="318541" y="87655"/>
                  </a:lnTo>
                  <a:lnTo>
                    <a:pt x="332168" y="78473"/>
                  </a:lnTo>
                  <a:lnTo>
                    <a:pt x="338899" y="68491"/>
                  </a:lnTo>
                  <a:lnTo>
                    <a:pt x="341350" y="64858"/>
                  </a:lnTo>
                  <a:lnTo>
                    <a:pt x="344652" y="48526"/>
                  </a:lnTo>
                  <a:lnTo>
                    <a:pt x="344716" y="48209"/>
                  </a:lnTo>
                  <a:close/>
                </a:path>
                <a:path w="384175" h="384810">
                  <a:moveTo>
                    <a:pt x="383641" y="202742"/>
                  </a:moveTo>
                  <a:lnTo>
                    <a:pt x="382346" y="169494"/>
                  </a:lnTo>
                  <a:lnTo>
                    <a:pt x="382231" y="166471"/>
                  </a:lnTo>
                  <a:lnTo>
                    <a:pt x="373976" y="131140"/>
                  </a:lnTo>
                  <a:lnTo>
                    <a:pt x="359003" y="97624"/>
                  </a:lnTo>
                  <a:lnTo>
                    <a:pt x="339382" y="108737"/>
                  </a:lnTo>
                  <a:lnTo>
                    <a:pt x="352602" y="138315"/>
                  </a:lnTo>
                  <a:lnTo>
                    <a:pt x="359892" y="169494"/>
                  </a:lnTo>
                  <a:lnTo>
                    <a:pt x="356235" y="233603"/>
                  </a:lnTo>
                  <a:lnTo>
                    <a:pt x="329031" y="292011"/>
                  </a:lnTo>
                  <a:lnTo>
                    <a:pt x="281927" y="335991"/>
                  </a:lnTo>
                  <a:lnTo>
                    <a:pt x="238201" y="355549"/>
                  </a:lnTo>
                  <a:lnTo>
                    <a:pt x="191731" y="362077"/>
                  </a:lnTo>
                  <a:lnTo>
                    <a:pt x="171792" y="360883"/>
                  </a:lnTo>
                  <a:lnTo>
                    <a:pt x="152057" y="357339"/>
                  </a:lnTo>
                  <a:lnTo>
                    <a:pt x="132715" y="351434"/>
                  </a:lnTo>
                  <a:lnTo>
                    <a:pt x="129044" y="349808"/>
                  </a:lnTo>
                  <a:lnTo>
                    <a:pt x="113982" y="343154"/>
                  </a:lnTo>
                  <a:lnTo>
                    <a:pt x="115430" y="338861"/>
                  </a:lnTo>
                  <a:lnTo>
                    <a:pt x="116217" y="334289"/>
                  </a:lnTo>
                  <a:lnTo>
                    <a:pt x="116217" y="329526"/>
                  </a:lnTo>
                  <a:lnTo>
                    <a:pt x="112839" y="312877"/>
                  </a:lnTo>
                  <a:lnTo>
                    <a:pt x="110388" y="309232"/>
                  </a:lnTo>
                  <a:lnTo>
                    <a:pt x="103657" y="299250"/>
                  </a:lnTo>
                  <a:lnTo>
                    <a:pt x="93675" y="292519"/>
                  </a:lnTo>
                  <a:lnTo>
                    <a:pt x="93675" y="329526"/>
                  </a:lnTo>
                  <a:lnTo>
                    <a:pt x="92075" y="337413"/>
                  </a:lnTo>
                  <a:lnTo>
                    <a:pt x="87731" y="343865"/>
                  </a:lnTo>
                  <a:lnTo>
                    <a:pt x="81280" y="348208"/>
                  </a:lnTo>
                  <a:lnTo>
                    <a:pt x="73380" y="349808"/>
                  </a:lnTo>
                  <a:lnTo>
                    <a:pt x="65493" y="348208"/>
                  </a:lnTo>
                  <a:lnTo>
                    <a:pt x="59042" y="343865"/>
                  </a:lnTo>
                  <a:lnTo>
                    <a:pt x="54698" y="337413"/>
                  </a:lnTo>
                  <a:lnTo>
                    <a:pt x="53098" y="329526"/>
                  </a:lnTo>
                  <a:lnTo>
                    <a:pt x="54698" y="321627"/>
                  </a:lnTo>
                  <a:lnTo>
                    <a:pt x="59042" y="315188"/>
                  </a:lnTo>
                  <a:lnTo>
                    <a:pt x="65493" y="310832"/>
                  </a:lnTo>
                  <a:lnTo>
                    <a:pt x="73380" y="309232"/>
                  </a:lnTo>
                  <a:lnTo>
                    <a:pt x="81280" y="310832"/>
                  </a:lnTo>
                  <a:lnTo>
                    <a:pt x="87731" y="315188"/>
                  </a:lnTo>
                  <a:lnTo>
                    <a:pt x="92075" y="321627"/>
                  </a:lnTo>
                  <a:lnTo>
                    <a:pt x="93675" y="329526"/>
                  </a:lnTo>
                  <a:lnTo>
                    <a:pt x="93675" y="292519"/>
                  </a:lnTo>
                  <a:lnTo>
                    <a:pt x="90043" y="290068"/>
                  </a:lnTo>
                  <a:lnTo>
                    <a:pt x="73380" y="286702"/>
                  </a:lnTo>
                  <a:lnTo>
                    <a:pt x="56730" y="290068"/>
                  </a:lnTo>
                  <a:lnTo>
                    <a:pt x="43116" y="299250"/>
                  </a:lnTo>
                  <a:lnTo>
                    <a:pt x="33921" y="312877"/>
                  </a:lnTo>
                  <a:lnTo>
                    <a:pt x="30556" y="329526"/>
                  </a:lnTo>
                  <a:lnTo>
                    <a:pt x="33921" y="346176"/>
                  </a:lnTo>
                  <a:lnTo>
                    <a:pt x="43116" y="359791"/>
                  </a:lnTo>
                  <a:lnTo>
                    <a:pt x="56730" y="368985"/>
                  </a:lnTo>
                  <a:lnTo>
                    <a:pt x="73380" y="372351"/>
                  </a:lnTo>
                  <a:lnTo>
                    <a:pt x="80137" y="371729"/>
                  </a:lnTo>
                  <a:lnTo>
                    <a:pt x="80848" y="371729"/>
                  </a:lnTo>
                  <a:lnTo>
                    <a:pt x="88531" y="369582"/>
                  </a:lnTo>
                  <a:lnTo>
                    <a:pt x="95288" y="366306"/>
                  </a:lnTo>
                  <a:lnTo>
                    <a:pt x="101155" y="362077"/>
                  </a:lnTo>
                  <a:lnTo>
                    <a:pt x="101574" y="362077"/>
                  </a:lnTo>
                  <a:lnTo>
                    <a:pt x="122770" y="371729"/>
                  </a:lnTo>
                  <a:lnTo>
                    <a:pt x="145186" y="378802"/>
                  </a:lnTo>
                  <a:lnTo>
                    <a:pt x="168325" y="383108"/>
                  </a:lnTo>
                  <a:lnTo>
                    <a:pt x="191897" y="384556"/>
                  </a:lnTo>
                  <a:lnTo>
                    <a:pt x="192938" y="384556"/>
                  </a:lnTo>
                  <a:lnTo>
                    <a:pt x="245440" y="376885"/>
                  </a:lnTo>
                  <a:lnTo>
                    <a:pt x="293916" y="355079"/>
                  </a:lnTo>
                  <a:lnTo>
                    <a:pt x="347268" y="305257"/>
                  </a:lnTo>
                  <a:lnTo>
                    <a:pt x="378104" y="239090"/>
                  </a:lnTo>
                  <a:lnTo>
                    <a:pt x="383641" y="20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7753" y="2916324"/>
              <a:ext cx="240091" cy="16756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7631" y="2709672"/>
              <a:ext cx="6754367" cy="2206244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265163" y="3410711"/>
              <a:ext cx="5381625" cy="605155"/>
            </a:xfrm>
            <a:custGeom>
              <a:avLst/>
              <a:gdLst/>
              <a:ahLst/>
              <a:cxnLst/>
              <a:rect l="l" t="t" r="r" b="b"/>
              <a:pathLst>
                <a:path w="5381625" h="605154">
                  <a:moveTo>
                    <a:pt x="5318760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5318760" y="605027"/>
                  </a:lnTo>
                  <a:lnTo>
                    <a:pt x="5343096" y="600122"/>
                  </a:lnTo>
                  <a:lnTo>
                    <a:pt x="5362956" y="586739"/>
                  </a:lnTo>
                  <a:lnTo>
                    <a:pt x="5376338" y="566880"/>
                  </a:lnTo>
                  <a:lnTo>
                    <a:pt x="5381244" y="542544"/>
                  </a:lnTo>
                  <a:lnTo>
                    <a:pt x="5381244" y="62484"/>
                  </a:lnTo>
                  <a:lnTo>
                    <a:pt x="5376338" y="38147"/>
                  </a:lnTo>
                  <a:lnTo>
                    <a:pt x="5362955" y="18287"/>
                  </a:lnTo>
                  <a:lnTo>
                    <a:pt x="5343096" y="4905"/>
                  </a:lnTo>
                  <a:lnTo>
                    <a:pt x="5318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86043" y="3410711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4388" y="605027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3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5789" y="3773441"/>
              <a:ext cx="204386" cy="132239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805436" y="3520986"/>
              <a:ext cx="384810" cy="384810"/>
            </a:xfrm>
            <a:custGeom>
              <a:avLst/>
              <a:gdLst/>
              <a:ahLst/>
              <a:cxnLst/>
              <a:rect l="l" t="t" r="r" b="b"/>
              <a:pathLst>
                <a:path w="384810" h="384810">
                  <a:moveTo>
                    <a:pt x="384733" y="48094"/>
                  </a:moveTo>
                  <a:lnTo>
                    <a:pt x="380949" y="29375"/>
                  </a:lnTo>
                  <a:lnTo>
                    <a:pt x="370649" y="14097"/>
                  </a:lnTo>
                  <a:lnTo>
                    <a:pt x="355358" y="3784"/>
                  </a:lnTo>
                  <a:lnTo>
                    <a:pt x="336638" y="0"/>
                  </a:lnTo>
                  <a:lnTo>
                    <a:pt x="199009" y="0"/>
                  </a:lnTo>
                  <a:lnTo>
                    <a:pt x="185724" y="0"/>
                  </a:lnTo>
                  <a:lnTo>
                    <a:pt x="48094" y="0"/>
                  </a:lnTo>
                  <a:lnTo>
                    <a:pt x="29375" y="3784"/>
                  </a:lnTo>
                  <a:lnTo>
                    <a:pt x="14084" y="14097"/>
                  </a:lnTo>
                  <a:lnTo>
                    <a:pt x="3784" y="29375"/>
                  </a:lnTo>
                  <a:lnTo>
                    <a:pt x="0" y="48094"/>
                  </a:lnTo>
                  <a:lnTo>
                    <a:pt x="0" y="336613"/>
                  </a:lnTo>
                  <a:lnTo>
                    <a:pt x="3784" y="355333"/>
                  </a:lnTo>
                  <a:lnTo>
                    <a:pt x="14097" y="370611"/>
                  </a:lnTo>
                  <a:lnTo>
                    <a:pt x="29375" y="380923"/>
                  </a:lnTo>
                  <a:lnTo>
                    <a:pt x="48094" y="384695"/>
                  </a:lnTo>
                  <a:lnTo>
                    <a:pt x="199009" y="384695"/>
                  </a:lnTo>
                  <a:lnTo>
                    <a:pt x="204393" y="379323"/>
                  </a:lnTo>
                  <a:lnTo>
                    <a:pt x="204393" y="252463"/>
                  </a:lnTo>
                  <a:lnTo>
                    <a:pt x="228434" y="252463"/>
                  </a:lnTo>
                  <a:lnTo>
                    <a:pt x="228396" y="283146"/>
                  </a:lnTo>
                  <a:lnTo>
                    <a:pt x="233743" y="288556"/>
                  </a:lnTo>
                  <a:lnTo>
                    <a:pt x="243624" y="288620"/>
                  </a:lnTo>
                  <a:lnTo>
                    <a:pt x="246722" y="287337"/>
                  </a:lnTo>
                  <a:lnTo>
                    <a:pt x="313829" y="220256"/>
                  </a:lnTo>
                  <a:lnTo>
                    <a:pt x="313855" y="212648"/>
                  </a:lnTo>
                  <a:lnTo>
                    <a:pt x="309105" y="207860"/>
                  </a:lnTo>
                  <a:lnTo>
                    <a:pt x="283616" y="182359"/>
                  </a:lnTo>
                  <a:lnTo>
                    <a:pt x="283616" y="216395"/>
                  </a:lnTo>
                  <a:lnTo>
                    <a:pt x="252488" y="247535"/>
                  </a:lnTo>
                  <a:lnTo>
                    <a:pt x="252488" y="233807"/>
                  </a:lnTo>
                  <a:lnTo>
                    <a:pt x="247091" y="228422"/>
                  </a:lnTo>
                  <a:lnTo>
                    <a:pt x="185737" y="228422"/>
                  </a:lnTo>
                  <a:lnTo>
                    <a:pt x="180340" y="233807"/>
                  </a:lnTo>
                  <a:lnTo>
                    <a:pt x="180340" y="360654"/>
                  </a:lnTo>
                  <a:lnTo>
                    <a:pt x="48094" y="360654"/>
                  </a:lnTo>
                  <a:lnTo>
                    <a:pt x="38735" y="358762"/>
                  </a:lnTo>
                  <a:lnTo>
                    <a:pt x="31089" y="353618"/>
                  </a:lnTo>
                  <a:lnTo>
                    <a:pt x="25946" y="345973"/>
                  </a:lnTo>
                  <a:lnTo>
                    <a:pt x="24053" y="336613"/>
                  </a:lnTo>
                  <a:lnTo>
                    <a:pt x="24053" y="48094"/>
                  </a:lnTo>
                  <a:lnTo>
                    <a:pt x="25933" y="38735"/>
                  </a:lnTo>
                  <a:lnTo>
                    <a:pt x="31089" y="31089"/>
                  </a:lnTo>
                  <a:lnTo>
                    <a:pt x="38735" y="25933"/>
                  </a:lnTo>
                  <a:lnTo>
                    <a:pt x="48094" y="24053"/>
                  </a:lnTo>
                  <a:lnTo>
                    <a:pt x="180340" y="24053"/>
                  </a:lnTo>
                  <a:lnTo>
                    <a:pt x="180340" y="132245"/>
                  </a:lnTo>
                  <a:lnTo>
                    <a:pt x="156298" y="132245"/>
                  </a:lnTo>
                  <a:lnTo>
                    <a:pt x="156337" y="101561"/>
                  </a:lnTo>
                  <a:lnTo>
                    <a:pt x="150990" y="96151"/>
                  </a:lnTo>
                  <a:lnTo>
                    <a:pt x="141109" y="96088"/>
                  </a:lnTo>
                  <a:lnTo>
                    <a:pt x="138010" y="97370"/>
                  </a:lnTo>
                  <a:lnTo>
                    <a:pt x="70916" y="164452"/>
                  </a:lnTo>
                  <a:lnTo>
                    <a:pt x="70878" y="172059"/>
                  </a:lnTo>
                  <a:lnTo>
                    <a:pt x="140411" y="241668"/>
                  </a:lnTo>
                  <a:lnTo>
                    <a:pt x="148031" y="241693"/>
                  </a:lnTo>
                  <a:lnTo>
                    <a:pt x="155041" y="234746"/>
                  </a:lnTo>
                  <a:lnTo>
                    <a:pt x="156324" y="231648"/>
                  </a:lnTo>
                  <a:lnTo>
                    <a:pt x="156298" y="204381"/>
                  </a:lnTo>
                  <a:lnTo>
                    <a:pt x="185737" y="204381"/>
                  </a:lnTo>
                  <a:lnTo>
                    <a:pt x="199009" y="204381"/>
                  </a:lnTo>
                  <a:lnTo>
                    <a:pt x="247091" y="204381"/>
                  </a:lnTo>
                  <a:lnTo>
                    <a:pt x="252488" y="198996"/>
                  </a:lnTo>
                  <a:lnTo>
                    <a:pt x="252488" y="185254"/>
                  </a:lnTo>
                  <a:lnTo>
                    <a:pt x="283616" y="216395"/>
                  </a:lnTo>
                  <a:lnTo>
                    <a:pt x="283616" y="182359"/>
                  </a:lnTo>
                  <a:lnTo>
                    <a:pt x="244322" y="143040"/>
                  </a:lnTo>
                  <a:lnTo>
                    <a:pt x="236702" y="143002"/>
                  </a:lnTo>
                  <a:lnTo>
                    <a:pt x="229704" y="149961"/>
                  </a:lnTo>
                  <a:lnTo>
                    <a:pt x="228422" y="153060"/>
                  </a:lnTo>
                  <a:lnTo>
                    <a:pt x="228434" y="180327"/>
                  </a:lnTo>
                  <a:lnTo>
                    <a:pt x="199009" y="180327"/>
                  </a:lnTo>
                  <a:lnTo>
                    <a:pt x="185737" y="180327"/>
                  </a:lnTo>
                  <a:lnTo>
                    <a:pt x="137642" y="180327"/>
                  </a:lnTo>
                  <a:lnTo>
                    <a:pt x="132257" y="185712"/>
                  </a:lnTo>
                  <a:lnTo>
                    <a:pt x="132257" y="199440"/>
                  </a:lnTo>
                  <a:lnTo>
                    <a:pt x="101117" y="168313"/>
                  </a:lnTo>
                  <a:lnTo>
                    <a:pt x="132257" y="137172"/>
                  </a:lnTo>
                  <a:lnTo>
                    <a:pt x="132257" y="150914"/>
                  </a:lnTo>
                  <a:lnTo>
                    <a:pt x="137642" y="156286"/>
                  </a:lnTo>
                  <a:lnTo>
                    <a:pt x="199009" y="156286"/>
                  </a:lnTo>
                  <a:lnTo>
                    <a:pt x="204393" y="150914"/>
                  </a:lnTo>
                  <a:lnTo>
                    <a:pt x="204393" y="24053"/>
                  </a:lnTo>
                  <a:lnTo>
                    <a:pt x="336638" y="24053"/>
                  </a:lnTo>
                  <a:lnTo>
                    <a:pt x="345998" y="25933"/>
                  </a:lnTo>
                  <a:lnTo>
                    <a:pt x="353644" y="31089"/>
                  </a:lnTo>
                  <a:lnTo>
                    <a:pt x="358800" y="38735"/>
                  </a:lnTo>
                  <a:lnTo>
                    <a:pt x="360692" y="48094"/>
                  </a:lnTo>
                  <a:lnTo>
                    <a:pt x="360692" y="223037"/>
                  </a:lnTo>
                  <a:lnTo>
                    <a:pt x="366077" y="228422"/>
                  </a:lnTo>
                  <a:lnTo>
                    <a:pt x="379349" y="228422"/>
                  </a:lnTo>
                  <a:lnTo>
                    <a:pt x="384733" y="223037"/>
                  </a:lnTo>
                  <a:lnTo>
                    <a:pt x="384733" y="480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7631" y="3409137"/>
              <a:ext cx="6754367" cy="220484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6265163" y="4110227"/>
              <a:ext cx="5381625" cy="603885"/>
            </a:xfrm>
            <a:custGeom>
              <a:avLst/>
              <a:gdLst/>
              <a:ahLst/>
              <a:cxnLst/>
              <a:rect l="l" t="t" r="r" b="b"/>
              <a:pathLst>
                <a:path w="5381625" h="603885">
                  <a:moveTo>
                    <a:pt x="5318887" y="0"/>
                  </a:moveTo>
                  <a:lnTo>
                    <a:pt x="0" y="0"/>
                  </a:lnTo>
                  <a:lnTo>
                    <a:pt x="0" y="603504"/>
                  </a:lnTo>
                  <a:lnTo>
                    <a:pt x="5318887" y="603504"/>
                  </a:lnTo>
                  <a:lnTo>
                    <a:pt x="5343149" y="598600"/>
                  </a:lnTo>
                  <a:lnTo>
                    <a:pt x="5362971" y="585231"/>
                  </a:lnTo>
                  <a:lnTo>
                    <a:pt x="5376340" y="565409"/>
                  </a:lnTo>
                  <a:lnTo>
                    <a:pt x="5381244" y="541147"/>
                  </a:lnTo>
                  <a:lnTo>
                    <a:pt x="5381244" y="62357"/>
                  </a:lnTo>
                  <a:lnTo>
                    <a:pt x="5376340" y="38094"/>
                  </a:lnTo>
                  <a:lnTo>
                    <a:pt x="5362971" y="18272"/>
                  </a:lnTo>
                  <a:lnTo>
                    <a:pt x="5343149" y="4903"/>
                  </a:lnTo>
                  <a:lnTo>
                    <a:pt x="5318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6496558" y="2788361"/>
            <a:ext cx="4931410" cy="18376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dirty="0" sz="1400" spc="-125">
                <a:latin typeface="Microsoft Sans Serif"/>
                <a:cs typeface="Microsoft Sans Serif"/>
              </a:rPr>
              <a:t>GCP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provides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wide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range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100">
                <a:latin typeface="Microsoft Sans Serif"/>
                <a:cs typeface="Microsoft Sans Serif"/>
              </a:rPr>
              <a:t>of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databases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, Which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can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be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used </a:t>
            </a:r>
            <a:r>
              <a:rPr dirty="0" sz="1400" spc="-25">
                <a:latin typeface="Microsoft Sans Serif"/>
                <a:cs typeface="Microsoft Sans Serif"/>
              </a:rPr>
              <a:t>as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>
                <a:latin typeface="Microsoft Sans Serif"/>
                <a:cs typeface="Microsoft Sans Serif"/>
              </a:rPr>
              <a:t>pay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 spc="-65">
                <a:latin typeface="Microsoft Sans Serif"/>
                <a:cs typeface="Microsoft Sans Serif"/>
              </a:rPr>
              <a:t>as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you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go</a:t>
            </a:r>
            <a:r>
              <a:rPr dirty="0" sz="1400" spc="-10">
                <a:latin typeface="Microsoft Sans Serif"/>
                <a:cs typeface="Microsoft Sans Serif"/>
              </a:rPr>
              <a:t> model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 marR="5715">
              <a:lnSpc>
                <a:spcPts val="1510"/>
              </a:lnSpc>
            </a:pPr>
            <a:r>
              <a:rPr dirty="0" sz="1400" spc="-20">
                <a:latin typeface="Microsoft Sans Serif"/>
                <a:cs typeface="Microsoft Sans Serif"/>
              </a:rPr>
              <a:t>This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is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a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game</a:t>
            </a:r>
            <a:r>
              <a:rPr dirty="0" sz="1400" spc="-6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changer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because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usually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database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licenses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and </a:t>
            </a:r>
            <a:r>
              <a:rPr dirty="0" sz="1400">
                <a:latin typeface="Microsoft Sans Serif"/>
                <a:cs typeface="Microsoft Sans Serif"/>
              </a:rPr>
              <a:t>maintenance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usually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have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50">
                <a:latin typeface="Microsoft Sans Serif"/>
                <a:cs typeface="Microsoft Sans Serif"/>
              </a:rPr>
              <a:t>a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high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cost.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28575" marR="114935">
              <a:lnSpc>
                <a:spcPts val="1510"/>
              </a:lnSpc>
            </a:pPr>
            <a:r>
              <a:rPr dirty="0" sz="1400">
                <a:latin typeface="Microsoft Sans Serif"/>
                <a:cs typeface="Microsoft Sans Serif"/>
              </a:rPr>
              <a:t>Maintenance,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Scalability,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Disaster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recovery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all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 spc="95">
                <a:latin typeface="Microsoft Sans Serif"/>
                <a:cs typeface="Microsoft Sans Serif"/>
              </a:rPr>
              <a:t>of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this </a:t>
            </a:r>
            <a:r>
              <a:rPr dirty="0" sz="1400" spc="-30">
                <a:latin typeface="Microsoft Sans Serif"/>
                <a:cs typeface="Microsoft Sans Serif"/>
              </a:rPr>
              <a:t>can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be </a:t>
            </a:r>
            <a:r>
              <a:rPr dirty="0" sz="1400">
                <a:latin typeface="Microsoft Sans Serif"/>
                <a:cs typeface="Microsoft Sans Serif"/>
              </a:rPr>
              <a:t>handled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by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-125">
                <a:latin typeface="Microsoft Sans Serif"/>
                <a:cs typeface="Microsoft Sans Serif"/>
              </a:rPr>
              <a:t>GCP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90">
                <a:latin typeface="Microsoft Sans Serif"/>
                <a:cs typeface="Microsoft Sans Serif"/>
              </a:rPr>
              <a:t>for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you in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a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cost-</a:t>
            </a:r>
            <a:r>
              <a:rPr dirty="0" sz="1400" spc="50">
                <a:latin typeface="Microsoft Sans Serif"/>
                <a:cs typeface="Microsoft Sans Serif"/>
              </a:rPr>
              <a:t>effective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manner.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892496" y="2343886"/>
            <a:ext cx="5415915" cy="2546350"/>
            <a:chOff x="892496" y="2343886"/>
            <a:chExt cx="5415915" cy="2546350"/>
          </a:xfrm>
        </p:grpSpPr>
        <p:sp>
          <p:nvSpPr>
            <p:cNvPr id="26" name="object 26" descr=""/>
            <p:cNvSpPr/>
            <p:nvPr/>
          </p:nvSpPr>
          <p:spPr>
            <a:xfrm>
              <a:off x="5686043" y="4110227"/>
              <a:ext cx="622300" cy="603885"/>
            </a:xfrm>
            <a:custGeom>
              <a:avLst/>
              <a:gdLst/>
              <a:ahLst/>
              <a:cxnLst/>
              <a:rect l="l" t="t" r="r" b="b"/>
              <a:pathLst>
                <a:path w="622300" h="603885">
                  <a:moveTo>
                    <a:pt x="564514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7"/>
                  </a:lnTo>
                  <a:lnTo>
                    <a:pt x="0" y="546227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4"/>
                  </a:lnTo>
                  <a:lnTo>
                    <a:pt x="564514" y="603504"/>
                  </a:lnTo>
                  <a:lnTo>
                    <a:pt x="586805" y="599001"/>
                  </a:lnTo>
                  <a:lnTo>
                    <a:pt x="605012" y="586724"/>
                  </a:lnTo>
                  <a:lnTo>
                    <a:pt x="617289" y="568517"/>
                  </a:lnTo>
                  <a:lnTo>
                    <a:pt x="621791" y="546227"/>
                  </a:lnTo>
                  <a:lnTo>
                    <a:pt x="621791" y="57277"/>
                  </a:lnTo>
                  <a:lnTo>
                    <a:pt x="617289" y="34986"/>
                  </a:lnTo>
                  <a:lnTo>
                    <a:pt x="605012" y="16779"/>
                  </a:lnTo>
                  <a:lnTo>
                    <a:pt x="586805" y="4502"/>
                  </a:lnTo>
                  <a:lnTo>
                    <a:pt x="56451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805443" y="4222026"/>
              <a:ext cx="382270" cy="382270"/>
            </a:xfrm>
            <a:custGeom>
              <a:avLst/>
              <a:gdLst/>
              <a:ahLst/>
              <a:cxnLst/>
              <a:rect l="l" t="t" r="r" b="b"/>
              <a:pathLst>
                <a:path w="382270" h="382270">
                  <a:moveTo>
                    <a:pt x="166090" y="328482"/>
                  </a:moveTo>
                  <a:lnTo>
                    <a:pt x="119799" y="328482"/>
                  </a:lnTo>
                  <a:lnTo>
                    <a:pt x="125624" y="331341"/>
                  </a:lnTo>
                  <a:lnTo>
                    <a:pt x="131559" y="333952"/>
                  </a:lnTo>
                  <a:lnTo>
                    <a:pt x="137598" y="336310"/>
                  </a:lnTo>
                  <a:lnTo>
                    <a:pt x="143726" y="338413"/>
                  </a:lnTo>
                  <a:lnTo>
                    <a:pt x="143727" y="346516"/>
                  </a:lnTo>
                  <a:lnTo>
                    <a:pt x="165199" y="378883"/>
                  </a:lnTo>
                  <a:lnTo>
                    <a:pt x="202817" y="381648"/>
                  </a:lnTo>
                  <a:lnTo>
                    <a:pt x="216482" y="378883"/>
                  </a:lnTo>
                  <a:lnTo>
                    <a:pt x="227651" y="371346"/>
                  </a:lnTo>
                  <a:lnTo>
                    <a:pt x="235188" y="360178"/>
                  </a:lnTo>
                  <a:lnTo>
                    <a:pt x="235369" y="359286"/>
                  </a:lnTo>
                  <a:lnTo>
                    <a:pt x="171818" y="359286"/>
                  </a:lnTo>
                  <a:lnTo>
                    <a:pt x="166090" y="353557"/>
                  </a:lnTo>
                  <a:lnTo>
                    <a:pt x="166090" y="328482"/>
                  </a:lnTo>
                  <a:close/>
                </a:path>
                <a:path w="382270" h="382270">
                  <a:moveTo>
                    <a:pt x="262535" y="302398"/>
                  </a:moveTo>
                  <a:lnTo>
                    <a:pt x="223976" y="319182"/>
                  </a:lnTo>
                  <a:lnTo>
                    <a:pt x="219037" y="320453"/>
                  </a:lnTo>
                  <a:lnTo>
                    <a:pt x="215590" y="324906"/>
                  </a:lnTo>
                  <a:lnTo>
                    <a:pt x="215590" y="353557"/>
                  </a:lnTo>
                  <a:lnTo>
                    <a:pt x="209862" y="359286"/>
                  </a:lnTo>
                  <a:lnTo>
                    <a:pt x="235369" y="359286"/>
                  </a:lnTo>
                  <a:lnTo>
                    <a:pt x="237954" y="346516"/>
                  </a:lnTo>
                  <a:lnTo>
                    <a:pt x="237954" y="338413"/>
                  </a:lnTo>
                  <a:lnTo>
                    <a:pt x="244086" y="336310"/>
                  </a:lnTo>
                  <a:lnTo>
                    <a:pt x="250123" y="333952"/>
                  </a:lnTo>
                  <a:lnTo>
                    <a:pt x="256058" y="331341"/>
                  </a:lnTo>
                  <a:lnTo>
                    <a:pt x="261883" y="328482"/>
                  </a:lnTo>
                  <a:lnTo>
                    <a:pt x="323059" y="328482"/>
                  </a:lnTo>
                  <a:lnTo>
                    <a:pt x="328071" y="323471"/>
                  </a:lnTo>
                  <a:lnTo>
                    <a:pt x="288490" y="323471"/>
                  </a:lnTo>
                  <a:lnTo>
                    <a:pt x="268133" y="303106"/>
                  </a:lnTo>
                  <a:lnTo>
                    <a:pt x="262535" y="302398"/>
                  </a:lnTo>
                  <a:close/>
                </a:path>
                <a:path w="382270" h="382270">
                  <a:moveTo>
                    <a:pt x="89095" y="37135"/>
                  </a:moveTo>
                  <a:lnTo>
                    <a:pt x="47429" y="64359"/>
                  </a:lnTo>
                  <a:lnTo>
                    <a:pt x="37137" y="89060"/>
                  </a:lnTo>
                  <a:lnTo>
                    <a:pt x="39655" y="102321"/>
                  </a:lnTo>
                  <a:lnTo>
                    <a:pt x="47435" y="114053"/>
                  </a:lnTo>
                  <a:lnTo>
                    <a:pt x="53171" y="119786"/>
                  </a:lnTo>
                  <a:lnTo>
                    <a:pt x="50311" y="125611"/>
                  </a:lnTo>
                  <a:lnTo>
                    <a:pt x="47701" y="131545"/>
                  </a:lnTo>
                  <a:lnTo>
                    <a:pt x="45343" y="137582"/>
                  </a:lnTo>
                  <a:lnTo>
                    <a:pt x="43240" y="143714"/>
                  </a:lnTo>
                  <a:lnTo>
                    <a:pt x="35137" y="143714"/>
                  </a:lnTo>
                  <a:lnTo>
                    <a:pt x="21473" y="146479"/>
                  </a:lnTo>
                  <a:lnTo>
                    <a:pt x="10303" y="154015"/>
                  </a:lnTo>
                  <a:lnTo>
                    <a:pt x="2765" y="165184"/>
                  </a:lnTo>
                  <a:lnTo>
                    <a:pt x="0" y="178847"/>
                  </a:lnTo>
                  <a:lnTo>
                    <a:pt x="0" y="202799"/>
                  </a:lnTo>
                  <a:lnTo>
                    <a:pt x="21473" y="235168"/>
                  </a:lnTo>
                  <a:lnTo>
                    <a:pt x="43239" y="237933"/>
                  </a:lnTo>
                  <a:lnTo>
                    <a:pt x="45342" y="244065"/>
                  </a:lnTo>
                  <a:lnTo>
                    <a:pt x="47647" y="249965"/>
                  </a:lnTo>
                  <a:lnTo>
                    <a:pt x="50311" y="256036"/>
                  </a:lnTo>
                  <a:lnTo>
                    <a:pt x="53171" y="261861"/>
                  </a:lnTo>
                  <a:lnTo>
                    <a:pt x="47433" y="267600"/>
                  </a:lnTo>
                  <a:lnTo>
                    <a:pt x="39655" y="279329"/>
                  </a:lnTo>
                  <a:lnTo>
                    <a:pt x="37136" y="292591"/>
                  </a:lnTo>
                  <a:lnTo>
                    <a:pt x="39765" y="305782"/>
                  </a:lnTo>
                  <a:lnTo>
                    <a:pt x="47434" y="317294"/>
                  </a:lnTo>
                  <a:lnTo>
                    <a:pt x="64368" y="334224"/>
                  </a:lnTo>
                  <a:lnTo>
                    <a:pt x="76042" y="341999"/>
                  </a:lnTo>
                  <a:lnTo>
                    <a:pt x="76453" y="341999"/>
                  </a:lnTo>
                  <a:lnTo>
                    <a:pt x="89069" y="344516"/>
                  </a:lnTo>
                  <a:lnTo>
                    <a:pt x="102323" y="341999"/>
                  </a:lnTo>
                  <a:lnTo>
                    <a:pt x="114056" y="334224"/>
                  </a:lnTo>
                  <a:lnTo>
                    <a:pt x="119795" y="328482"/>
                  </a:lnTo>
                  <a:lnTo>
                    <a:pt x="166090" y="328482"/>
                  </a:lnTo>
                  <a:lnTo>
                    <a:pt x="166090" y="324906"/>
                  </a:lnTo>
                  <a:lnTo>
                    <a:pt x="164979" y="323471"/>
                  </a:lnTo>
                  <a:lnTo>
                    <a:pt x="85233" y="323471"/>
                  </a:lnTo>
                  <a:lnTo>
                    <a:pt x="58336" y="296578"/>
                  </a:lnTo>
                  <a:lnTo>
                    <a:pt x="58253" y="292591"/>
                  </a:lnTo>
                  <a:lnTo>
                    <a:pt x="58186" y="288478"/>
                  </a:lnTo>
                  <a:lnTo>
                    <a:pt x="78547" y="268110"/>
                  </a:lnTo>
                  <a:lnTo>
                    <a:pt x="79255" y="262513"/>
                  </a:lnTo>
                  <a:lnTo>
                    <a:pt x="62476" y="223957"/>
                  </a:lnTo>
                  <a:lnTo>
                    <a:pt x="61199" y="219018"/>
                  </a:lnTo>
                  <a:lnTo>
                    <a:pt x="56746" y="215571"/>
                  </a:lnTo>
                  <a:lnTo>
                    <a:pt x="28094" y="215571"/>
                  </a:lnTo>
                  <a:lnTo>
                    <a:pt x="22364" y="209844"/>
                  </a:lnTo>
                  <a:lnTo>
                    <a:pt x="22364" y="171809"/>
                  </a:lnTo>
                  <a:lnTo>
                    <a:pt x="28094" y="166076"/>
                  </a:lnTo>
                  <a:lnTo>
                    <a:pt x="56746" y="166076"/>
                  </a:lnTo>
                  <a:lnTo>
                    <a:pt x="61199" y="162628"/>
                  </a:lnTo>
                  <a:lnTo>
                    <a:pt x="76659" y="123526"/>
                  </a:lnTo>
                  <a:lnTo>
                    <a:pt x="79255" y="119134"/>
                  </a:lnTo>
                  <a:lnTo>
                    <a:pt x="78612" y="114053"/>
                  </a:lnTo>
                  <a:lnTo>
                    <a:pt x="78547" y="113537"/>
                  </a:lnTo>
                  <a:lnTo>
                    <a:pt x="58190" y="93188"/>
                  </a:lnTo>
                  <a:lnTo>
                    <a:pt x="58255" y="89060"/>
                  </a:lnTo>
                  <a:lnTo>
                    <a:pt x="58335" y="85094"/>
                  </a:lnTo>
                  <a:lnTo>
                    <a:pt x="85088" y="58321"/>
                  </a:lnTo>
                  <a:lnTo>
                    <a:pt x="164869" y="58321"/>
                  </a:lnTo>
                  <a:lnTo>
                    <a:pt x="166090" y="56744"/>
                  </a:lnTo>
                  <a:lnTo>
                    <a:pt x="166090" y="53166"/>
                  </a:lnTo>
                  <a:lnTo>
                    <a:pt x="119796" y="53166"/>
                  </a:lnTo>
                  <a:lnTo>
                    <a:pt x="114062" y="47432"/>
                  </a:lnTo>
                  <a:lnTo>
                    <a:pt x="102505" y="39768"/>
                  </a:lnTo>
                  <a:lnTo>
                    <a:pt x="102907" y="39768"/>
                  </a:lnTo>
                  <a:lnTo>
                    <a:pt x="89095" y="37135"/>
                  </a:lnTo>
                  <a:close/>
                </a:path>
                <a:path w="382270" h="382270">
                  <a:moveTo>
                    <a:pt x="323059" y="328482"/>
                  </a:moveTo>
                  <a:lnTo>
                    <a:pt x="261883" y="328482"/>
                  </a:lnTo>
                  <a:lnTo>
                    <a:pt x="267624" y="334224"/>
                  </a:lnTo>
                  <a:lnTo>
                    <a:pt x="279387" y="341999"/>
                  </a:lnTo>
                  <a:lnTo>
                    <a:pt x="292597" y="344516"/>
                  </a:lnTo>
                  <a:lnTo>
                    <a:pt x="305273" y="341999"/>
                  </a:lnTo>
                  <a:lnTo>
                    <a:pt x="305637" y="341999"/>
                  </a:lnTo>
                  <a:lnTo>
                    <a:pt x="317315" y="334224"/>
                  </a:lnTo>
                  <a:lnTo>
                    <a:pt x="323059" y="328482"/>
                  </a:lnTo>
                  <a:close/>
                </a:path>
                <a:path w="382270" h="382270">
                  <a:moveTo>
                    <a:pt x="118132" y="301802"/>
                  </a:moveTo>
                  <a:lnTo>
                    <a:pt x="112597" y="304057"/>
                  </a:lnTo>
                  <a:lnTo>
                    <a:pt x="93190" y="323471"/>
                  </a:lnTo>
                  <a:lnTo>
                    <a:pt x="164979" y="323471"/>
                  </a:lnTo>
                  <a:lnTo>
                    <a:pt x="162643" y="320453"/>
                  </a:lnTo>
                  <a:lnTo>
                    <a:pt x="157704" y="319182"/>
                  </a:lnTo>
                  <a:lnTo>
                    <a:pt x="148809" y="316546"/>
                  </a:lnTo>
                  <a:lnTo>
                    <a:pt x="140129" y="313296"/>
                  </a:lnTo>
                  <a:lnTo>
                    <a:pt x="131694" y="309443"/>
                  </a:lnTo>
                  <a:lnTo>
                    <a:pt x="123536" y="305001"/>
                  </a:lnTo>
                  <a:lnTo>
                    <a:pt x="118132" y="301802"/>
                  </a:lnTo>
                  <a:close/>
                </a:path>
                <a:path w="382270" h="382270">
                  <a:moveTo>
                    <a:pt x="328211" y="58321"/>
                  </a:moveTo>
                  <a:lnTo>
                    <a:pt x="296591" y="58321"/>
                  </a:lnTo>
                  <a:lnTo>
                    <a:pt x="323365" y="85094"/>
                  </a:lnTo>
                  <a:lnTo>
                    <a:pt x="323429" y="89060"/>
                  </a:lnTo>
                  <a:lnTo>
                    <a:pt x="323496" y="93188"/>
                  </a:lnTo>
                  <a:lnTo>
                    <a:pt x="303132" y="113537"/>
                  </a:lnTo>
                  <a:lnTo>
                    <a:pt x="302424" y="119134"/>
                  </a:lnTo>
                  <a:lnTo>
                    <a:pt x="319210" y="157690"/>
                  </a:lnTo>
                  <a:lnTo>
                    <a:pt x="320483" y="162628"/>
                  </a:lnTo>
                  <a:lnTo>
                    <a:pt x="324931" y="166076"/>
                  </a:lnTo>
                  <a:lnTo>
                    <a:pt x="353588" y="166076"/>
                  </a:lnTo>
                  <a:lnTo>
                    <a:pt x="359316" y="171809"/>
                  </a:lnTo>
                  <a:lnTo>
                    <a:pt x="359316" y="209844"/>
                  </a:lnTo>
                  <a:lnTo>
                    <a:pt x="353588" y="215571"/>
                  </a:lnTo>
                  <a:lnTo>
                    <a:pt x="324937" y="215571"/>
                  </a:lnTo>
                  <a:lnTo>
                    <a:pt x="320483" y="219018"/>
                  </a:lnTo>
                  <a:lnTo>
                    <a:pt x="305027" y="258121"/>
                  </a:lnTo>
                  <a:lnTo>
                    <a:pt x="302424" y="262513"/>
                  </a:lnTo>
                  <a:lnTo>
                    <a:pt x="303068" y="267600"/>
                  </a:lnTo>
                  <a:lnTo>
                    <a:pt x="303132" y="268110"/>
                  </a:lnTo>
                  <a:lnTo>
                    <a:pt x="323509" y="288478"/>
                  </a:lnTo>
                  <a:lnTo>
                    <a:pt x="323427" y="292592"/>
                  </a:lnTo>
                  <a:lnTo>
                    <a:pt x="323347" y="296578"/>
                  </a:lnTo>
                  <a:lnTo>
                    <a:pt x="296449" y="323471"/>
                  </a:lnTo>
                  <a:lnTo>
                    <a:pt x="328071" y="323471"/>
                  </a:lnTo>
                  <a:lnTo>
                    <a:pt x="334250" y="317294"/>
                  </a:lnTo>
                  <a:lnTo>
                    <a:pt x="341915" y="305782"/>
                  </a:lnTo>
                  <a:lnTo>
                    <a:pt x="344542" y="292592"/>
                  </a:lnTo>
                  <a:lnTo>
                    <a:pt x="342023" y="279329"/>
                  </a:lnTo>
                  <a:lnTo>
                    <a:pt x="334250" y="267600"/>
                  </a:lnTo>
                  <a:lnTo>
                    <a:pt x="328509" y="261861"/>
                  </a:lnTo>
                  <a:lnTo>
                    <a:pt x="331368" y="256036"/>
                  </a:lnTo>
                  <a:lnTo>
                    <a:pt x="333979" y="250102"/>
                  </a:lnTo>
                  <a:lnTo>
                    <a:pt x="336339" y="244065"/>
                  </a:lnTo>
                  <a:lnTo>
                    <a:pt x="338443" y="237933"/>
                  </a:lnTo>
                  <a:lnTo>
                    <a:pt x="346544" y="237933"/>
                  </a:lnTo>
                  <a:lnTo>
                    <a:pt x="360208" y="235168"/>
                  </a:lnTo>
                  <a:lnTo>
                    <a:pt x="371378" y="227632"/>
                  </a:lnTo>
                  <a:lnTo>
                    <a:pt x="378915" y="216463"/>
                  </a:lnTo>
                  <a:lnTo>
                    <a:pt x="381680" y="202800"/>
                  </a:lnTo>
                  <a:lnTo>
                    <a:pt x="381680" y="178847"/>
                  </a:lnTo>
                  <a:lnTo>
                    <a:pt x="360208" y="146479"/>
                  </a:lnTo>
                  <a:lnTo>
                    <a:pt x="338443" y="143714"/>
                  </a:lnTo>
                  <a:lnTo>
                    <a:pt x="336338" y="137582"/>
                  </a:lnTo>
                  <a:lnTo>
                    <a:pt x="334034" y="131685"/>
                  </a:lnTo>
                  <a:lnTo>
                    <a:pt x="331368" y="125611"/>
                  </a:lnTo>
                  <a:lnTo>
                    <a:pt x="328509" y="119786"/>
                  </a:lnTo>
                  <a:lnTo>
                    <a:pt x="334249" y="114053"/>
                  </a:lnTo>
                  <a:lnTo>
                    <a:pt x="342025" y="102321"/>
                  </a:lnTo>
                  <a:lnTo>
                    <a:pt x="344543" y="89060"/>
                  </a:lnTo>
                  <a:lnTo>
                    <a:pt x="341915" y="75868"/>
                  </a:lnTo>
                  <a:lnTo>
                    <a:pt x="334249" y="64359"/>
                  </a:lnTo>
                  <a:lnTo>
                    <a:pt x="328211" y="58321"/>
                  </a:lnTo>
                  <a:close/>
                </a:path>
                <a:path w="382270" h="382270">
                  <a:moveTo>
                    <a:pt x="164869" y="58321"/>
                  </a:moveTo>
                  <a:lnTo>
                    <a:pt x="93332" y="58321"/>
                  </a:lnTo>
                  <a:lnTo>
                    <a:pt x="111659" y="76652"/>
                  </a:lnTo>
                  <a:lnTo>
                    <a:pt x="113596" y="78547"/>
                  </a:lnTo>
                  <a:lnTo>
                    <a:pt x="119144" y="79249"/>
                  </a:lnTo>
                  <a:lnTo>
                    <a:pt x="123536" y="76652"/>
                  </a:lnTo>
                  <a:lnTo>
                    <a:pt x="131694" y="72206"/>
                  </a:lnTo>
                  <a:lnTo>
                    <a:pt x="140128" y="68352"/>
                  </a:lnTo>
                  <a:lnTo>
                    <a:pt x="148808" y="65103"/>
                  </a:lnTo>
                  <a:lnTo>
                    <a:pt x="157703" y="62471"/>
                  </a:lnTo>
                  <a:lnTo>
                    <a:pt x="162642" y="61197"/>
                  </a:lnTo>
                  <a:lnTo>
                    <a:pt x="164869" y="58321"/>
                  </a:lnTo>
                  <a:close/>
                </a:path>
                <a:path w="382270" h="382270">
                  <a:moveTo>
                    <a:pt x="235368" y="22362"/>
                  </a:moveTo>
                  <a:lnTo>
                    <a:pt x="209861" y="22362"/>
                  </a:lnTo>
                  <a:lnTo>
                    <a:pt x="215589" y="28089"/>
                  </a:lnTo>
                  <a:lnTo>
                    <a:pt x="215589" y="56744"/>
                  </a:lnTo>
                  <a:lnTo>
                    <a:pt x="219043" y="61197"/>
                  </a:lnTo>
                  <a:lnTo>
                    <a:pt x="223976" y="62471"/>
                  </a:lnTo>
                  <a:lnTo>
                    <a:pt x="232873" y="65103"/>
                  </a:lnTo>
                  <a:lnTo>
                    <a:pt x="241553" y="68352"/>
                  </a:lnTo>
                  <a:lnTo>
                    <a:pt x="249986" y="72206"/>
                  </a:lnTo>
                  <a:lnTo>
                    <a:pt x="258143" y="76652"/>
                  </a:lnTo>
                  <a:lnTo>
                    <a:pt x="262535" y="79249"/>
                  </a:lnTo>
                  <a:lnTo>
                    <a:pt x="268132" y="78547"/>
                  </a:lnTo>
                  <a:lnTo>
                    <a:pt x="288353" y="58321"/>
                  </a:lnTo>
                  <a:lnTo>
                    <a:pt x="328211" y="58321"/>
                  </a:lnTo>
                  <a:lnTo>
                    <a:pt x="323055" y="53166"/>
                  </a:lnTo>
                  <a:lnTo>
                    <a:pt x="261883" y="53166"/>
                  </a:lnTo>
                  <a:lnTo>
                    <a:pt x="256058" y="50307"/>
                  </a:lnTo>
                  <a:lnTo>
                    <a:pt x="250123" y="47697"/>
                  </a:lnTo>
                  <a:lnTo>
                    <a:pt x="244086" y="45340"/>
                  </a:lnTo>
                  <a:lnTo>
                    <a:pt x="237953" y="43239"/>
                  </a:lnTo>
                  <a:lnTo>
                    <a:pt x="237953" y="35133"/>
                  </a:lnTo>
                  <a:lnTo>
                    <a:pt x="235368" y="22362"/>
                  </a:lnTo>
                  <a:close/>
                </a:path>
                <a:path w="382270" h="382270">
                  <a:moveTo>
                    <a:pt x="202817" y="0"/>
                  </a:moveTo>
                  <a:lnTo>
                    <a:pt x="154028" y="10301"/>
                  </a:lnTo>
                  <a:lnTo>
                    <a:pt x="143708" y="43239"/>
                  </a:lnTo>
                  <a:lnTo>
                    <a:pt x="137586" y="45340"/>
                  </a:lnTo>
                  <a:lnTo>
                    <a:pt x="131554" y="47697"/>
                  </a:lnTo>
                  <a:lnTo>
                    <a:pt x="125621" y="50307"/>
                  </a:lnTo>
                  <a:lnTo>
                    <a:pt x="119796" y="53166"/>
                  </a:lnTo>
                  <a:lnTo>
                    <a:pt x="166090" y="53166"/>
                  </a:lnTo>
                  <a:lnTo>
                    <a:pt x="166090" y="28089"/>
                  </a:lnTo>
                  <a:lnTo>
                    <a:pt x="171824" y="22362"/>
                  </a:lnTo>
                  <a:lnTo>
                    <a:pt x="235368" y="22362"/>
                  </a:lnTo>
                  <a:lnTo>
                    <a:pt x="235188" y="21470"/>
                  </a:lnTo>
                  <a:lnTo>
                    <a:pt x="227651" y="10301"/>
                  </a:lnTo>
                  <a:lnTo>
                    <a:pt x="216481" y="2765"/>
                  </a:lnTo>
                  <a:lnTo>
                    <a:pt x="202817" y="0"/>
                  </a:lnTo>
                  <a:close/>
                </a:path>
                <a:path w="382270" h="382270">
                  <a:moveTo>
                    <a:pt x="292623" y="37136"/>
                  </a:moveTo>
                  <a:lnTo>
                    <a:pt x="278735" y="39768"/>
                  </a:lnTo>
                  <a:lnTo>
                    <a:pt x="279179" y="39768"/>
                  </a:lnTo>
                  <a:lnTo>
                    <a:pt x="267617" y="47432"/>
                  </a:lnTo>
                  <a:lnTo>
                    <a:pt x="261883" y="53166"/>
                  </a:lnTo>
                  <a:lnTo>
                    <a:pt x="323055" y="53166"/>
                  </a:lnTo>
                  <a:lnTo>
                    <a:pt x="317321" y="47432"/>
                  </a:lnTo>
                  <a:lnTo>
                    <a:pt x="305814" y="39768"/>
                  </a:lnTo>
                  <a:lnTo>
                    <a:pt x="292623" y="37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238" y="4329812"/>
              <a:ext cx="166090" cy="166076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3084575" y="3826763"/>
              <a:ext cx="0" cy="806450"/>
            </a:xfrm>
            <a:custGeom>
              <a:avLst/>
              <a:gdLst/>
              <a:ahLst/>
              <a:cxnLst/>
              <a:rect l="l" t="t" r="r" b="b"/>
              <a:pathLst>
                <a:path w="0" h="806450">
                  <a:moveTo>
                    <a:pt x="0" y="0"/>
                  </a:moveTo>
                  <a:lnTo>
                    <a:pt x="0" y="806196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0067" y="4376902"/>
              <a:ext cx="501421" cy="50142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066288" y="461314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066288" y="461314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0" y="19050"/>
                  </a:move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close/>
                </a:path>
              </a:pathLst>
            </a:custGeom>
            <a:ln w="127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198875" y="4113276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w="0" h="252729">
                  <a:moveTo>
                    <a:pt x="0" y="0"/>
                  </a:moveTo>
                  <a:lnTo>
                    <a:pt x="0" y="252475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2844" y="4110202"/>
              <a:ext cx="501421" cy="501421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3179063" y="434644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179063" y="434644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0" y="19050"/>
                  </a:move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close/>
                </a:path>
              </a:pathLst>
            </a:custGeom>
            <a:ln w="127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293363" y="4323588"/>
              <a:ext cx="200025" cy="0"/>
            </a:xfrm>
            <a:custGeom>
              <a:avLst/>
              <a:gdLst/>
              <a:ahLst/>
              <a:cxnLst/>
              <a:rect l="l" t="t" r="r" b="b"/>
              <a:pathLst>
                <a:path w="200025" h="0">
                  <a:moveTo>
                    <a:pt x="0" y="0"/>
                  </a:moveTo>
                  <a:lnTo>
                    <a:pt x="199771" y="0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1547" y="4073664"/>
              <a:ext cx="493941" cy="492112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477767" y="4309872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15240" y="0"/>
                  </a:lnTo>
                  <a:lnTo>
                    <a:pt x="6858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858" y="28955"/>
                  </a:lnTo>
                  <a:lnTo>
                    <a:pt x="23622" y="28955"/>
                  </a:lnTo>
                  <a:lnTo>
                    <a:pt x="30480" y="22478"/>
                  </a:lnTo>
                  <a:lnTo>
                    <a:pt x="30480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477767" y="4309872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15240" y="0"/>
                  </a:moveTo>
                  <a:lnTo>
                    <a:pt x="6858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858" y="28955"/>
                  </a:lnTo>
                  <a:lnTo>
                    <a:pt x="15240" y="28955"/>
                  </a:lnTo>
                  <a:lnTo>
                    <a:pt x="23622" y="28955"/>
                  </a:lnTo>
                  <a:lnTo>
                    <a:pt x="30480" y="22478"/>
                  </a:lnTo>
                  <a:lnTo>
                    <a:pt x="30480" y="14477"/>
                  </a:lnTo>
                  <a:lnTo>
                    <a:pt x="30480" y="6476"/>
                  </a:lnTo>
                  <a:lnTo>
                    <a:pt x="23622" y="0"/>
                  </a:lnTo>
                  <a:lnTo>
                    <a:pt x="15240" y="0"/>
                  </a:lnTo>
                  <a:close/>
                </a:path>
              </a:pathLst>
            </a:custGeom>
            <a:ln w="127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293363" y="412394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w="0" h="200025">
                  <a:moveTo>
                    <a:pt x="0" y="19977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264124" y="3852167"/>
              <a:ext cx="889635" cy="521334"/>
            </a:xfrm>
            <a:custGeom>
              <a:avLst/>
              <a:gdLst/>
              <a:ahLst/>
              <a:cxnLst/>
              <a:rect l="l" t="t" r="r" b="b"/>
              <a:pathLst>
                <a:path w="889635" h="521335">
                  <a:moveTo>
                    <a:pt x="549038" y="0"/>
                  </a:moveTo>
                  <a:lnTo>
                    <a:pt x="596785" y="5515"/>
                  </a:lnTo>
                  <a:lnTo>
                    <a:pt x="640647" y="21222"/>
                  </a:lnTo>
                  <a:lnTo>
                    <a:pt x="679363" y="45859"/>
                  </a:lnTo>
                  <a:lnTo>
                    <a:pt x="711670" y="78163"/>
                  </a:lnTo>
                  <a:lnTo>
                    <a:pt x="736309" y="116876"/>
                  </a:lnTo>
                  <a:lnTo>
                    <a:pt x="752017" y="160734"/>
                  </a:lnTo>
                  <a:lnTo>
                    <a:pt x="757507" y="210649"/>
                  </a:lnTo>
                  <a:lnTo>
                    <a:pt x="799615" y="224035"/>
                  </a:lnTo>
                  <a:lnTo>
                    <a:pt x="835916" y="248021"/>
                  </a:lnTo>
                  <a:lnTo>
                    <a:pt x="864370" y="280733"/>
                  </a:lnTo>
                  <a:lnTo>
                    <a:pt x="882938" y="320296"/>
                  </a:lnTo>
                  <a:lnTo>
                    <a:pt x="889580" y="364835"/>
                  </a:lnTo>
                  <a:lnTo>
                    <a:pt x="881415" y="414209"/>
                  </a:lnTo>
                  <a:lnTo>
                    <a:pt x="858760" y="457124"/>
                  </a:lnTo>
                  <a:lnTo>
                    <a:pt x="824377" y="490990"/>
                  </a:lnTo>
                  <a:lnTo>
                    <a:pt x="781027" y="513210"/>
                  </a:lnTo>
                  <a:lnTo>
                    <a:pt x="731471" y="521194"/>
                  </a:lnTo>
                  <a:lnTo>
                    <a:pt x="158109" y="521194"/>
                  </a:lnTo>
                  <a:lnTo>
                    <a:pt x="108556" y="513210"/>
                  </a:lnTo>
                  <a:lnTo>
                    <a:pt x="65207" y="490990"/>
                  </a:lnTo>
                  <a:lnTo>
                    <a:pt x="30822" y="457124"/>
                  </a:lnTo>
                  <a:lnTo>
                    <a:pt x="8166" y="414209"/>
                  </a:lnTo>
                  <a:lnTo>
                    <a:pt x="0" y="364835"/>
                  </a:lnTo>
                  <a:lnTo>
                    <a:pt x="6747" y="319934"/>
                  </a:lnTo>
                  <a:lnTo>
                    <a:pt x="25599" y="280116"/>
                  </a:lnTo>
                  <a:lnTo>
                    <a:pt x="54467" y="247298"/>
                  </a:lnTo>
                  <a:lnTo>
                    <a:pt x="91263" y="223397"/>
                  </a:lnTo>
                  <a:lnTo>
                    <a:pt x="133900" y="210330"/>
                  </a:lnTo>
                  <a:lnTo>
                    <a:pt x="146968" y="167878"/>
                  </a:lnTo>
                  <a:lnTo>
                    <a:pt x="170871" y="131516"/>
                  </a:lnTo>
                  <a:lnTo>
                    <a:pt x="203692" y="103164"/>
                  </a:lnTo>
                  <a:lnTo>
                    <a:pt x="243513" y="84745"/>
                  </a:lnTo>
                  <a:lnTo>
                    <a:pt x="288418" y="78179"/>
                  </a:lnTo>
                  <a:lnTo>
                    <a:pt x="310173" y="79684"/>
                  </a:lnTo>
                  <a:lnTo>
                    <a:pt x="331252" y="84133"/>
                  </a:lnTo>
                  <a:lnTo>
                    <a:pt x="351417" y="91420"/>
                  </a:lnTo>
                  <a:lnTo>
                    <a:pt x="370427" y="101444"/>
                  </a:lnTo>
                  <a:lnTo>
                    <a:pt x="403567" y="59214"/>
                  </a:lnTo>
                  <a:lnTo>
                    <a:pt x="445778" y="27274"/>
                  </a:lnTo>
                  <a:lnTo>
                    <a:pt x="494966" y="7057"/>
                  </a:lnTo>
                  <a:lnTo>
                    <a:pt x="54903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057400" y="4122420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w="0" h="252729">
                  <a:moveTo>
                    <a:pt x="0" y="0"/>
                  </a:moveTo>
                  <a:lnTo>
                    <a:pt x="0" y="252475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367" y="4120845"/>
              <a:ext cx="501421" cy="49992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2037587" y="4357116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29">
                  <a:moveTo>
                    <a:pt x="19050" y="0"/>
                  </a:moveTo>
                  <a:lnTo>
                    <a:pt x="11626" y="1428"/>
                  </a:lnTo>
                  <a:lnTo>
                    <a:pt x="5572" y="5333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3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037587" y="4357116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29">
                  <a:moveTo>
                    <a:pt x="0" y="18287"/>
                  </a:moveTo>
                  <a:lnTo>
                    <a:pt x="1494" y="11144"/>
                  </a:lnTo>
                  <a:lnTo>
                    <a:pt x="5572" y="5333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3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127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789175" y="4312920"/>
              <a:ext cx="200025" cy="0"/>
            </a:xfrm>
            <a:custGeom>
              <a:avLst/>
              <a:gdLst/>
              <a:ahLst/>
              <a:cxnLst/>
              <a:rect l="l" t="t" r="r" b="b"/>
              <a:pathLst>
                <a:path w="200025" h="0">
                  <a:moveTo>
                    <a:pt x="19977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7715" y="4061421"/>
              <a:ext cx="492112" cy="493941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773935" y="429767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22478" y="0"/>
                  </a:moveTo>
                  <a:lnTo>
                    <a:pt x="14477" y="0"/>
                  </a:lnTo>
                  <a:lnTo>
                    <a:pt x="6476" y="0"/>
                  </a:lnTo>
                  <a:lnTo>
                    <a:pt x="0" y="6858"/>
                  </a:lnTo>
                  <a:lnTo>
                    <a:pt x="0" y="23622"/>
                  </a:lnTo>
                  <a:lnTo>
                    <a:pt x="6476" y="30480"/>
                  </a:lnTo>
                  <a:lnTo>
                    <a:pt x="22478" y="30480"/>
                  </a:lnTo>
                  <a:lnTo>
                    <a:pt x="28956" y="23622"/>
                  </a:lnTo>
                  <a:lnTo>
                    <a:pt x="28956" y="6858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773935" y="429767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14477" y="0"/>
                  </a:moveTo>
                  <a:lnTo>
                    <a:pt x="22478" y="0"/>
                  </a:lnTo>
                  <a:lnTo>
                    <a:pt x="28956" y="6858"/>
                  </a:lnTo>
                  <a:lnTo>
                    <a:pt x="28956" y="15240"/>
                  </a:lnTo>
                  <a:lnTo>
                    <a:pt x="28956" y="23622"/>
                  </a:lnTo>
                  <a:lnTo>
                    <a:pt x="22478" y="30480"/>
                  </a:lnTo>
                  <a:lnTo>
                    <a:pt x="14477" y="30480"/>
                  </a:lnTo>
                  <a:lnTo>
                    <a:pt x="6476" y="30480"/>
                  </a:lnTo>
                  <a:lnTo>
                    <a:pt x="0" y="23622"/>
                  </a:lnTo>
                  <a:lnTo>
                    <a:pt x="0" y="15240"/>
                  </a:lnTo>
                  <a:lnTo>
                    <a:pt x="0" y="6858"/>
                  </a:lnTo>
                  <a:lnTo>
                    <a:pt x="6476" y="0"/>
                  </a:lnTo>
                  <a:lnTo>
                    <a:pt x="14477" y="0"/>
                  </a:lnTo>
                  <a:close/>
                </a:path>
              </a:pathLst>
            </a:custGeom>
            <a:ln w="12699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988819" y="4113276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w="0" h="200025">
                  <a:moveTo>
                    <a:pt x="0" y="19977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226564" y="2761487"/>
              <a:ext cx="1728470" cy="1856739"/>
            </a:xfrm>
            <a:custGeom>
              <a:avLst/>
              <a:gdLst/>
              <a:ahLst/>
              <a:cxnLst/>
              <a:rect l="l" t="t" r="r" b="b"/>
              <a:pathLst>
                <a:path w="1728470" h="1856739">
                  <a:moveTo>
                    <a:pt x="467868" y="1622298"/>
                  </a:moveTo>
                  <a:lnTo>
                    <a:pt x="361061" y="1622298"/>
                  </a:lnTo>
                  <a:lnTo>
                    <a:pt x="361061" y="1351788"/>
                  </a:lnTo>
                  <a:lnTo>
                    <a:pt x="106807" y="1351788"/>
                  </a:lnTo>
                  <a:lnTo>
                    <a:pt x="106807" y="1622298"/>
                  </a:lnTo>
                  <a:lnTo>
                    <a:pt x="0" y="1622298"/>
                  </a:lnTo>
                  <a:lnTo>
                    <a:pt x="233934" y="1856232"/>
                  </a:lnTo>
                  <a:lnTo>
                    <a:pt x="467868" y="1622298"/>
                  </a:lnTo>
                  <a:close/>
                </a:path>
                <a:path w="1728470" h="1856739">
                  <a:moveTo>
                    <a:pt x="1728216" y="233934"/>
                  </a:moveTo>
                  <a:lnTo>
                    <a:pt x="1494282" y="0"/>
                  </a:lnTo>
                  <a:lnTo>
                    <a:pt x="1260348" y="233934"/>
                  </a:lnTo>
                  <a:lnTo>
                    <a:pt x="1367155" y="233934"/>
                  </a:lnTo>
                  <a:lnTo>
                    <a:pt x="1367155" y="694944"/>
                  </a:lnTo>
                  <a:lnTo>
                    <a:pt x="1621409" y="694944"/>
                  </a:lnTo>
                  <a:lnTo>
                    <a:pt x="1621409" y="233934"/>
                  </a:lnTo>
                  <a:lnTo>
                    <a:pt x="1728216" y="233934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226563" y="3962400"/>
              <a:ext cx="281940" cy="506095"/>
            </a:xfrm>
            <a:custGeom>
              <a:avLst/>
              <a:gdLst/>
              <a:ahLst/>
              <a:cxnLst/>
              <a:rect l="l" t="t" r="r" b="b"/>
              <a:pathLst>
                <a:path w="281939" h="506095">
                  <a:moveTo>
                    <a:pt x="217550" y="0"/>
                  </a:moveTo>
                  <a:lnTo>
                    <a:pt x="64388" y="0"/>
                  </a:lnTo>
                  <a:lnTo>
                    <a:pt x="64388" y="364998"/>
                  </a:lnTo>
                  <a:lnTo>
                    <a:pt x="0" y="364998"/>
                  </a:lnTo>
                  <a:lnTo>
                    <a:pt x="140969" y="505968"/>
                  </a:lnTo>
                  <a:lnTo>
                    <a:pt x="281940" y="364998"/>
                  </a:lnTo>
                  <a:lnTo>
                    <a:pt x="217550" y="364998"/>
                  </a:lnTo>
                  <a:lnTo>
                    <a:pt x="217550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92496" y="2545898"/>
              <a:ext cx="1168400" cy="683895"/>
            </a:xfrm>
            <a:custGeom>
              <a:avLst/>
              <a:gdLst/>
              <a:ahLst/>
              <a:cxnLst/>
              <a:rect l="l" t="t" r="r" b="b"/>
              <a:pathLst>
                <a:path w="1168400" h="683894">
                  <a:moveTo>
                    <a:pt x="720788" y="0"/>
                  </a:moveTo>
                  <a:lnTo>
                    <a:pt x="769925" y="4411"/>
                  </a:lnTo>
                  <a:lnTo>
                    <a:pt x="816198" y="17128"/>
                  </a:lnTo>
                  <a:lnTo>
                    <a:pt x="858830" y="37371"/>
                  </a:lnTo>
                  <a:lnTo>
                    <a:pt x="897040" y="64364"/>
                  </a:lnTo>
                  <a:lnTo>
                    <a:pt x="930050" y="97327"/>
                  </a:lnTo>
                  <a:lnTo>
                    <a:pt x="957080" y="135484"/>
                  </a:lnTo>
                  <a:lnTo>
                    <a:pt x="977353" y="178055"/>
                  </a:lnTo>
                  <a:lnTo>
                    <a:pt x="990087" y="224263"/>
                  </a:lnTo>
                  <a:lnTo>
                    <a:pt x="994471" y="276177"/>
                  </a:lnTo>
                  <a:lnTo>
                    <a:pt x="1040995" y="289771"/>
                  </a:lnTo>
                  <a:lnTo>
                    <a:pt x="1082534" y="313300"/>
                  </a:lnTo>
                  <a:lnTo>
                    <a:pt x="1117540" y="345342"/>
                  </a:lnTo>
                  <a:lnTo>
                    <a:pt x="1144462" y="384476"/>
                  </a:lnTo>
                  <a:lnTo>
                    <a:pt x="1161752" y="429278"/>
                  </a:lnTo>
                  <a:lnTo>
                    <a:pt x="1167860" y="478327"/>
                  </a:lnTo>
                  <a:lnTo>
                    <a:pt x="1162302" y="525280"/>
                  </a:lnTo>
                  <a:lnTo>
                    <a:pt x="1146511" y="568408"/>
                  </a:lnTo>
                  <a:lnTo>
                    <a:pt x="1121808" y="606474"/>
                  </a:lnTo>
                  <a:lnTo>
                    <a:pt x="1089512" y="638238"/>
                  </a:lnTo>
                  <a:lnTo>
                    <a:pt x="1050947" y="662460"/>
                  </a:lnTo>
                  <a:lnTo>
                    <a:pt x="1007433" y="677902"/>
                  </a:lnTo>
                  <a:lnTo>
                    <a:pt x="960291" y="683325"/>
                  </a:lnTo>
                  <a:lnTo>
                    <a:pt x="207568" y="683325"/>
                  </a:lnTo>
                  <a:lnTo>
                    <a:pt x="160429" y="677903"/>
                  </a:lnTo>
                  <a:lnTo>
                    <a:pt x="116916" y="662460"/>
                  </a:lnTo>
                  <a:lnTo>
                    <a:pt x="78351" y="638238"/>
                  </a:lnTo>
                  <a:lnTo>
                    <a:pt x="46055" y="606474"/>
                  </a:lnTo>
                  <a:lnTo>
                    <a:pt x="21350" y="568409"/>
                  </a:lnTo>
                  <a:lnTo>
                    <a:pt x="5557" y="525280"/>
                  </a:lnTo>
                  <a:lnTo>
                    <a:pt x="0" y="478328"/>
                  </a:lnTo>
                  <a:lnTo>
                    <a:pt x="6204" y="428876"/>
                  </a:lnTo>
                  <a:lnTo>
                    <a:pt x="23761" y="383760"/>
                  </a:lnTo>
                  <a:lnTo>
                    <a:pt x="51084" y="344436"/>
                  </a:lnTo>
                  <a:lnTo>
                    <a:pt x="86587" y="312358"/>
                  </a:lnTo>
                  <a:lnTo>
                    <a:pt x="128683" y="288981"/>
                  </a:lnTo>
                  <a:lnTo>
                    <a:pt x="175787" y="275760"/>
                  </a:lnTo>
                  <a:lnTo>
                    <a:pt x="189027" y="228891"/>
                  </a:lnTo>
                  <a:lnTo>
                    <a:pt x="212437" y="187276"/>
                  </a:lnTo>
                  <a:lnTo>
                    <a:pt x="244561" y="152372"/>
                  </a:lnTo>
                  <a:lnTo>
                    <a:pt x="283940" y="125636"/>
                  </a:lnTo>
                  <a:lnTo>
                    <a:pt x="329120" y="108526"/>
                  </a:lnTo>
                  <a:lnTo>
                    <a:pt x="378642" y="102498"/>
                  </a:lnTo>
                  <a:lnTo>
                    <a:pt x="407201" y="104473"/>
                  </a:lnTo>
                  <a:lnTo>
                    <a:pt x="434875" y="110304"/>
                  </a:lnTo>
                  <a:lnTo>
                    <a:pt x="461348" y="119859"/>
                  </a:lnTo>
                  <a:lnTo>
                    <a:pt x="486304" y="133001"/>
                  </a:lnTo>
                  <a:lnTo>
                    <a:pt x="513850" y="94684"/>
                  </a:lnTo>
                  <a:lnTo>
                    <a:pt x="547096" y="62084"/>
                  </a:lnTo>
                  <a:lnTo>
                    <a:pt x="585227" y="35758"/>
                  </a:lnTo>
                  <a:lnTo>
                    <a:pt x="627429" y="16264"/>
                  </a:lnTo>
                  <a:lnTo>
                    <a:pt x="672887" y="4158"/>
                  </a:lnTo>
                  <a:lnTo>
                    <a:pt x="720788" y="0"/>
                  </a:lnTo>
                  <a:close/>
                </a:path>
              </a:pathLst>
            </a:custGeom>
            <a:solidFill>
              <a:srgbClr val="B3C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410967" y="2598419"/>
              <a:ext cx="0" cy="806450"/>
            </a:xfrm>
            <a:custGeom>
              <a:avLst/>
              <a:gdLst/>
              <a:ahLst/>
              <a:cxnLst/>
              <a:rect l="l" t="t" r="r" b="b"/>
              <a:pathLst>
                <a:path w="0" h="806450">
                  <a:moveTo>
                    <a:pt x="0" y="80619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4935" y="2343886"/>
              <a:ext cx="501421" cy="501421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2391155" y="258013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391155" y="258013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127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296667" y="2866643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w="0" h="252730">
                  <a:moveTo>
                    <a:pt x="0" y="25247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42159" y="2610586"/>
              <a:ext cx="499922" cy="501421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2278379" y="284683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30" h="38100">
                  <a:moveTo>
                    <a:pt x="18287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1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278379" y="284683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30" h="38100">
                  <a:moveTo>
                    <a:pt x="36575" y="19050"/>
                  </a:moveTo>
                  <a:lnTo>
                    <a:pt x="35147" y="26473"/>
                  </a:lnTo>
                  <a:lnTo>
                    <a:pt x="31241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close/>
                </a:path>
              </a:pathLst>
            </a:custGeom>
            <a:ln w="127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2002535" y="2907791"/>
              <a:ext cx="200025" cy="0"/>
            </a:xfrm>
            <a:custGeom>
              <a:avLst/>
              <a:gdLst/>
              <a:ahLst/>
              <a:cxnLst/>
              <a:rect l="l" t="t" r="r" b="b"/>
              <a:pathLst>
                <a:path w="200025" h="0">
                  <a:moveTo>
                    <a:pt x="19977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1075" y="2656344"/>
              <a:ext cx="493941" cy="492112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987295" y="2892551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10">
                  <a:moveTo>
                    <a:pt x="23622" y="0"/>
                  </a:moveTo>
                  <a:lnTo>
                    <a:pt x="6858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858" y="28956"/>
                  </a:lnTo>
                  <a:lnTo>
                    <a:pt x="15240" y="28956"/>
                  </a:lnTo>
                  <a:lnTo>
                    <a:pt x="23622" y="28956"/>
                  </a:lnTo>
                  <a:lnTo>
                    <a:pt x="30480" y="22478"/>
                  </a:lnTo>
                  <a:lnTo>
                    <a:pt x="30480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987295" y="2892551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10">
                  <a:moveTo>
                    <a:pt x="15240" y="28956"/>
                  </a:moveTo>
                  <a:lnTo>
                    <a:pt x="23622" y="28956"/>
                  </a:lnTo>
                  <a:lnTo>
                    <a:pt x="30480" y="22478"/>
                  </a:lnTo>
                  <a:lnTo>
                    <a:pt x="30480" y="14477"/>
                  </a:lnTo>
                  <a:lnTo>
                    <a:pt x="30480" y="6476"/>
                  </a:lnTo>
                  <a:lnTo>
                    <a:pt x="23622" y="0"/>
                  </a:lnTo>
                  <a:lnTo>
                    <a:pt x="15240" y="0"/>
                  </a:lnTo>
                  <a:lnTo>
                    <a:pt x="6858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858" y="28956"/>
                  </a:lnTo>
                  <a:lnTo>
                    <a:pt x="15240" y="28956"/>
                  </a:lnTo>
                  <a:close/>
                </a:path>
              </a:pathLst>
            </a:custGeom>
            <a:ln w="1270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202179" y="2907791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w="0" h="200025">
                  <a:moveTo>
                    <a:pt x="0" y="0"/>
                  </a:moveTo>
                  <a:lnTo>
                    <a:pt x="0" y="199771"/>
                  </a:lnTo>
                </a:path>
              </a:pathLst>
            </a:custGeom>
            <a:ln w="6350">
              <a:solidFill>
                <a:srgbClr val="F1BB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3409279" y="4205827"/>
              <a:ext cx="1168400" cy="684530"/>
            </a:xfrm>
            <a:custGeom>
              <a:avLst/>
              <a:gdLst/>
              <a:ahLst/>
              <a:cxnLst/>
              <a:rect l="l" t="t" r="r" b="b"/>
              <a:pathLst>
                <a:path w="1168400" h="684529">
                  <a:moveTo>
                    <a:pt x="447071" y="0"/>
                  </a:moveTo>
                  <a:lnTo>
                    <a:pt x="397934" y="4417"/>
                  </a:lnTo>
                  <a:lnTo>
                    <a:pt x="351661" y="17151"/>
                  </a:lnTo>
                  <a:lnTo>
                    <a:pt x="309029" y="37421"/>
                  </a:lnTo>
                  <a:lnTo>
                    <a:pt x="270819" y="64450"/>
                  </a:lnTo>
                  <a:lnTo>
                    <a:pt x="237809" y="97457"/>
                  </a:lnTo>
                  <a:lnTo>
                    <a:pt x="210779" y="135664"/>
                  </a:lnTo>
                  <a:lnTo>
                    <a:pt x="190506" y="178292"/>
                  </a:lnTo>
                  <a:lnTo>
                    <a:pt x="177772" y="224561"/>
                  </a:lnTo>
                  <a:lnTo>
                    <a:pt x="173388" y="276544"/>
                  </a:lnTo>
                  <a:lnTo>
                    <a:pt x="126864" y="290156"/>
                  </a:lnTo>
                  <a:lnTo>
                    <a:pt x="85325" y="313717"/>
                  </a:lnTo>
                  <a:lnTo>
                    <a:pt x="50319" y="345802"/>
                  </a:lnTo>
                  <a:lnTo>
                    <a:pt x="23397" y="384987"/>
                  </a:lnTo>
                  <a:lnTo>
                    <a:pt x="6107" y="429849"/>
                  </a:lnTo>
                  <a:lnTo>
                    <a:pt x="0" y="478964"/>
                  </a:lnTo>
                  <a:lnTo>
                    <a:pt x="5557" y="525978"/>
                  </a:lnTo>
                  <a:lnTo>
                    <a:pt x="21348" y="569164"/>
                  </a:lnTo>
                  <a:lnTo>
                    <a:pt x="46052" y="607281"/>
                  </a:lnTo>
                  <a:lnTo>
                    <a:pt x="78347" y="639087"/>
                  </a:lnTo>
                  <a:lnTo>
                    <a:pt x="116912" y="663341"/>
                  </a:lnTo>
                  <a:lnTo>
                    <a:pt x="160426" y="678804"/>
                  </a:lnTo>
                  <a:lnTo>
                    <a:pt x="207568" y="684234"/>
                  </a:lnTo>
                  <a:lnTo>
                    <a:pt x="960291" y="684234"/>
                  </a:lnTo>
                  <a:lnTo>
                    <a:pt x="1007430" y="678804"/>
                  </a:lnTo>
                  <a:lnTo>
                    <a:pt x="1050943" y="663341"/>
                  </a:lnTo>
                  <a:lnTo>
                    <a:pt x="1089508" y="639087"/>
                  </a:lnTo>
                  <a:lnTo>
                    <a:pt x="1121805" y="607281"/>
                  </a:lnTo>
                  <a:lnTo>
                    <a:pt x="1146510" y="569164"/>
                  </a:lnTo>
                  <a:lnTo>
                    <a:pt x="1162302" y="525978"/>
                  </a:lnTo>
                  <a:lnTo>
                    <a:pt x="1167860" y="478964"/>
                  </a:lnTo>
                  <a:lnTo>
                    <a:pt x="1161655" y="429446"/>
                  </a:lnTo>
                  <a:lnTo>
                    <a:pt x="1144098" y="384270"/>
                  </a:lnTo>
                  <a:lnTo>
                    <a:pt x="1116775" y="344894"/>
                  </a:lnTo>
                  <a:lnTo>
                    <a:pt x="1081273" y="312774"/>
                  </a:lnTo>
                  <a:lnTo>
                    <a:pt x="1039176" y="289365"/>
                  </a:lnTo>
                  <a:lnTo>
                    <a:pt x="992072" y="276126"/>
                  </a:lnTo>
                  <a:lnTo>
                    <a:pt x="978832" y="229195"/>
                  </a:lnTo>
                  <a:lnTo>
                    <a:pt x="955422" y="187525"/>
                  </a:lnTo>
                  <a:lnTo>
                    <a:pt x="923298" y="152574"/>
                  </a:lnTo>
                  <a:lnTo>
                    <a:pt x="883919" y="125803"/>
                  </a:lnTo>
                  <a:lnTo>
                    <a:pt x="838739" y="108670"/>
                  </a:lnTo>
                  <a:lnTo>
                    <a:pt x="789217" y="102635"/>
                  </a:lnTo>
                  <a:lnTo>
                    <a:pt x="760658" y="104611"/>
                  </a:lnTo>
                  <a:lnTo>
                    <a:pt x="732984" y="110451"/>
                  </a:lnTo>
                  <a:lnTo>
                    <a:pt x="706511" y="120019"/>
                  </a:lnTo>
                  <a:lnTo>
                    <a:pt x="681555" y="133178"/>
                  </a:lnTo>
                  <a:lnTo>
                    <a:pt x="654009" y="94810"/>
                  </a:lnTo>
                  <a:lnTo>
                    <a:pt x="620763" y="62166"/>
                  </a:lnTo>
                  <a:lnTo>
                    <a:pt x="582632" y="35805"/>
                  </a:lnTo>
                  <a:lnTo>
                    <a:pt x="540430" y="16285"/>
                  </a:lnTo>
                  <a:lnTo>
                    <a:pt x="494972" y="4164"/>
                  </a:lnTo>
                  <a:lnTo>
                    <a:pt x="447071" y="0"/>
                  </a:lnTo>
                  <a:close/>
                </a:path>
              </a:pathLst>
            </a:custGeom>
            <a:solidFill>
              <a:srgbClr val="B3C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691984" y="2778195"/>
              <a:ext cx="2319020" cy="1358265"/>
            </a:xfrm>
            <a:custGeom>
              <a:avLst/>
              <a:gdLst/>
              <a:ahLst/>
              <a:cxnLst/>
              <a:rect l="l" t="t" r="r" b="b"/>
              <a:pathLst>
                <a:path w="2319020" h="1358264">
                  <a:moveTo>
                    <a:pt x="1431272" y="0"/>
                  </a:moveTo>
                  <a:lnTo>
                    <a:pt x="1478100" y="1997"/>
                  </a:lnTo>
                  <a:lnTo>
                    <a:pt x="1523835" y="7879"/>
                  </a:lnTo>
                  <a:lnTo>
                    <a:pt x="1568313" y="17483"/>
                  </a:lnTo>
                  <a:lnTo>
                    <a:pt x="1611369" y="30643"/>
                  </a:lnTo>
                  <a:lnTo>
                    <a:pt x="1652839" y="47195"/>
                  </a:lnTo>
                  <a:lnTo>
                    <a:pt x="1692558" y="66976"/>
                  </a:lnTo>
                  <a:lnTo>
                    <a:pt x="1730363" y="89820"/>
                  </a:lnTo>
                  <a:lnTo>
                    <a:pt x="1766088" y="115563"/>
                  </a:lnTo>
                  <a:lnTo>
                    <a:pt x="1799569" y="144042"/>
                  </a:lnTo>
                  <a:lnTo>
                    <a:pt x="1830642" y="175091"/>
                  </a:lnTo>
                  <a:lnTo>
                    <a:pt x="1859142" y="208547"/>
                  </a:lnTo>
                  <a:lnTo>
                    <a:pt x="1884905" y="244245"/>
                  </a:lnTo>
                  <a:lnTo>
                    <a:pt x="1907766" y="282021"/>
                  </a:lnTo>
                  <a:lnTo>
                    <a:pt x="1927561" y="321710"/>
                  </a:lnTo>
                  <a:lnTo>
                    <a:pt x="1944126" y="363149"/>
                  </a:lnTo>
                  <a:lnTo>
                    <a:pt x="1957296" y="406173"/>
                  </a:lnTo>
                  <a:lnTo>
                    <a:pt x="1966907" y="450617"/>
                  </a:lnTo>
                  <a:lnTo>
                    <a:pt x="1972794" y="496318"/>
                  </a:lnTo>
                  <a:lnTo>
                    <a:pt x="1974725" y="548768"/>
                  </a:lnTo>
                  <a:lnTo>
                    <a:pt x="2021961" y="559630"/>
                  </a:lnTo>
                  <a:lnTo>
                    <a:pt x="2067107" y="575780"/>
                  </a:lnTo>
                  <a:lnTo>
                    <a:pt x="2109779" y="596865"/>
                  </a:lnTo>
                  <a:lnTo>
                    <a:pt x="2149592" y="622532"/>
                  </a:lnTo>
                  <a:lnTo>
                    <a:pt x="2186161" y="652429"/>
                  </a:lnTo>
                  <a:lnTo>
                    <a:pt x="2219103" y="686201"/>
                  </a:lnTo>
                  <a:lnTo>
                    <a:pt x="2248031" y="723495"/>
                  </a:lnTo>
                  <a:lnTo>
                    <a:pt x="2272563" y="763959"/>
                  </a:lnTo>
                  <a:lnTo>
                    <a:pt x="2292312" y="807239"/>
                  </a:lnTo>
                  <a:lnTo>
                    <a:pt x="2306895" y="852982"/>
                  </a:lnTo>
                  <a:lnTo>
                    <a:pt x="2315927" y="900835"/>
                  </a:lnTo>
                  <a:lnTo>
                    <a:pt x="2319023" y="950444"/>
                  </a:lnTo>
                  <a:lnTo>
                    <a:pt x="2316210" y="997887"/>
                  </a:lnTo>
                  <a:lnTo>
                    <a:pt x="2307988" y="1043739"/>
                  </a:lnTo>
                  <a:lnTo>
                    <a:pt x="2294686" y="1087691"/>
                  </a:lnTo>
                  <a:lnTo>
                    <a:pt x="2276631" y="1129436"/>
                  </a:lnTo>
                  <a:lnTo>
                    <a:pt x="2254153" y="1168666"/>
                  </a:lnTo>
                  <a:lnTo>
                    <a:pt x="2227577" y="1205073"/>
                  </a:lnTo>
                  <a:lnTo>
                    <a:pt x="2197233" y="1238349"/>
                  </a:lnTo>
                  <a:lnTo>
                    <a:pt x="2163449" y="1268188"/>
                  </a:lnTo>
                  <a:lnTo>
                    <a:pt x="2126551" y="1294280"/>
                  </a:lnTo>
                  <a:lnTo>
                    <a:pt x="2086869" y="1316318"/>
                  </a:lnTo>
                  <a:lnTo>
                    <a:pt x="2044731" y="1333995"/>
                  </a:lnTo>
                  <a:lnTo>
                    <a:pt x="2000463" y="1347002"/>
                  </a:lnTo>
                  <a:lnTo>
                    <a:pt x="1954394" y="1355032"/>
                  </a:lnTo>
                  <a:lnTo>
                    <a:pt x="1906853" y="1357777"/>
                  </a:lnTo>
                  <a:lnTo>
                    <a:pt x="412170" y="1357777"/>
                  </a:lnTo>
                  <a:lnTo>
                    <a:pt x="364632" y="1355032"/>
                  </a:lnTo>
                  <a:lnTo>
                    <a:pt x="318566" y="1347002"/>
                  </a:lnTo>
                  <a:lnTo>
                    <a:pt x="274299" y="1333995"/>
                  </a:lnTo>
                  <a:lnTo>
                    <a:pt x="232161" y="1316318"/>
                  </a:lnTo>
                  <a:lnTo>
                    <a:pt x="192479" y="1294280"/>
                  </a:lnTo>
                  <a:lnTo>
                    <a:pt x="155582" y="1268188"/>
                  </a:lnTo>
                  <a:lnTo>
                    <a:pt x="121796" y="1238350"/>
                  </a:lnTo>
                  <a:lnTo>
                    <a:pt x="91451" y="1205073"/>
                  </a:lnTo>
                  <a:lnTo>
                    <a:pt x="64875" y="1168666"/>
                  </a:lnTo>
                  <a:lnTo>
                    <a:pt x="42394" y="1129436"/>
                  </a:lnTo>
                  <a:lnTo>
                    <a:pt x="24339" y="1087691"/>
                  </a:lnTo>
                  <a:lnTo>
                    <a:pt x="11036" y="1043739"/>
                  </a:lnTo>
                  <a:lnTo>
                    <a:pt x="2813" y="997887"/>
                  </a:lnTo>
                  <a:lnTo>
                    <a:pt x="0" y="950444"/>
                  </a:lnTo>
                  <a:lnTo>
                    <a:pt x="3145" y="900417"/>
                  </a:lnTo>
                  <a:lnTo>
                    <a:pt x="12320" y="852182"/>
                  </a:lnTo>
                  <a:lnTo>
                    <a:pt x="27131" y="806102"/>
                  </a:lnTo>
                  <a:lnTo>
                    <a:pt x="47183" y="762537"/>
                  </a:lnTo>
                  <a:lnTo>
                    <a:pt x="72083" y="721849"/>
                  </a:lnTo>
                  <a:lnTo>
                    <a:pt x="101438" y="684400"/>
                  </a:lnTo>
                  <a:lnTo>
                    <a:pt x="134853" y="650550"/>
                  </a:lnTo>
                  <a:lnTo>
                    <a:pt x="171936" y="620661"/>
                  </a:lnTo>
                  <a:lnTo>
                    <a:pt x="212291" y="595093"/>
                  </a:lnTo>
                  <a:lnTo>
                    <a:pt x="255526" y="574210"/>
                  </a:lnTo>
                  <a:lnTo>
                    <a:pt x="301247" y="558371"/>
                  </a:lnTo>
                  <a:lnTo>
                    <a:pt x="349061" y="547938"/>
                  </a:lnTo>
                  <a:lnTo>
                    <a:pt x="359501" y="500250"/>
                  </a:lnTo>
                  <a:lnTo>
                    <a:pt x="375352" y="454810"/>
                  </a:lnTo>
                  <a:lnTo>
                    <a:pt x="396251" y="411979"/>
                  </a:lnTo>
                  <a:lnTo>
                    <a:pt x="421838" y="372120"/>
                  </a:lnTo>
                  <a:lnTo>
                    <a:pt x="451750" y="335595"/>
                  </a:lnTo>
                  <a:lnTo>
                    <a:pt x="485625" y="302765"/>
                  </a:lnTo>
                  <a:lnTo>
                    <a:pt x="523103" y="273993"/>
                  </a:lnTo>
                  <a:lnTo>
                    <a:pt x="563821" y="249641"/>
                  </a:lnTo>
                  <a:lnTo>
                    <a:pt x="607419" y="230070"/>
                  </a:lnTo>
                  <a:lnTo>
                    <a:pt x="653534" y="215642"/>
                  </a:lnTo>
                  <a:lnTo>
                    <a:pt x="701805" y="206721"/>
                  </a:lnTo>
                  <a:lnTo>
                    <a:pt x="751870" y="203666"/>
                  </a:lnTo>
                  <a:lnTo>
                    <a:pt x="808581" y="207589"/>
                  </a:lnTo>
                  <a:lnTo>
                    <a:pt x="863533" y="219177"/>
                  </a:lnTo>
                  <a:lnTo>
                    <a:pt x="916100" y="238162"/>
                  </a:lnTo>
                  <a:lnTo>
                    <a:pt x="965655" y="264276"/>
                  </a:lnTo>
                  <a:lnTo>
                    <a:pt x="991489" y="224857"/>
                  </a:lnTo>
                  <a:lnTo>
                    <a:pt x="1020354" y="188139"/>
                  </a:lnTo>
                  <a:lnTo>
                    <a:pt x="1052049" y="154261"/>
                  </a:lnTo>
                  <a:lnTo>
                    <a:pt x="1086371" y="123362"/>
                  </a:lnTo>
                  <a:lnTo>
                    <a:pt x="1123117" y="95579"/>
                  </a:lnTo>
                  <a:lnTo>
                    <a:pt x="1162087" y="71052"/>
                  </a:lnTo>
                  <a:lnTo>
                    <a:pt x="1203078" y="49918"/>
                  </a:lnTo>
                  <a:lnTo>
                    <a:pt x="1245887" y="32317"/>
                  </a:lnTo>
                  <a:lnTo>
                    <a:pt x="1290314" y="18385"/>
                  </a:lnTo>
                  <a:lnTo>
                    <a:pt x="1336154" y="8263"/>
                  </a:lnTo>
                  <a:lnTo>
                    <a:pt x="1383208" y="2089"/>
                  </a:lnTo>
                  <a:lnTo>
                    <a:pt x="143127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9348" y="3355975"/>
              <a:ext cx="165862" cy="215137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4028058" y="3461003"/>
              <a:ext cx="93980" cy="490855"/>
            </a:xfrm>
            <a:custGeom>
              <a:avLst/>
              <a:gdLst/>
              <a:ahLst/>
              <a:cxnLst/>
              <a:rect l="l" t="t" r="r" b="b"/>
              <a:pathLst>
                <a:path w="93979" h="490854">
                  <a:moveTo>
                    <a:pt x="0" y="0"/>
                  </a:moveTo>
                  <a:lnTo>
                    <a:pt x="27508" y="39728"/>
                  </a:lnTo>
                  <a:lnTo>
                    <a:pt x="50301" y="81617"/>
                  </a:lnTo>
                  <a:lnTo>
                    <a:pt x="68346" y="125272"/>
                  </a:lnTo>
                  <a:lnTo>
                    <a:pt x="81613" y="170297"/>
                  </a:lnTo>
                  <a:lnTo>
                    <a:pt x="90071" y="216296"/>
                  </a:lnTo>
                  <a:lnTo>
                    <a:pt x="93689" y="262874"/>
                  </a:lnTo>
                  <a:lnTo>
                    <a:pt x="92437" y="309635"/>
                  </a:lnTo>
                  <a:lnTo>
                    <a:pt x="86282" y="356184"/>
                  </a:lnTo>
                  <a:lnTo>
                    <a:pt x="75195" y="402125"/>
                  </a:lnTo>
                  <a:lnTo>
                    <a:pt x="59145" y="447062"/>
                  </a:lnTo>
                  <a:lnTo>
                    <a:pt x="38100" y="490601"/>
                  </a:lnTo>
                </a:path>
              </a:pathLst>
            </a:custGeom>
            <a:ln w="63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999836" y="2529935"/>
              <a:ext cx="622300" cy="364490"/>
            </a:xfrm>
            <a:custGeom>
              <a:avLst/>
              <a:gdLst/>
              <a:ahLst/>
              <a:cxnLst/>
              <a:rect l="l" t="t" r="r" b="b"/>
              <a:pathLst>
                <a:path w="622300" h="364489">
                  <a:moveTo>
                    <a:pt x="238089" y="0"/>
                  </a:moveTo>
                  <a:lnTo>
                    <a:pt x="192065" y="7443"/>
                  </a:lnTo>
                  <a:lnTo>
                    <a:pt x="152056" y="28160"/>
                  </a:lnTo>
                  <a:lnTo>
                    <a:pt x="120483" y="59731"/>
                  </a:lnTo>
                  <a:lnTo>
                    <a:pt x="99764" y="99736"/>
                  </a:lnTo>
                  <a:lnTo>
                    <a:pt x="92338" y="147275"/>
                  </a:lnTo>
                  <a:lnTo>
                    <a:pt x="56118" y="160183"/>
                  </a:lnTo>
                  <a:lnTo>
                    <a:pt x="26797" y="184158"/>
                  </a:lnTo>
                  <a:lnTo>
                    <a:pt x="7163" y="216642"/>
                  </a:lnTo>
                  <a:lnTo>
                    <a:pt x="0" y="255074"/>
                  </a:lnTo>
                  <a:lnTo>
                    <a:pt x="8794" y="297588"/>
                  </a:lnTo>
                  <a:lnTo>
                    <a:pt x="32663" y="332340"/>
                  </a:lnTo>
                  <a:lnTo>
                    <a:pt x="67836" y="355789"/>
                  </a:lnTo>
                  <a:lnTo>
                    <a:pt x="110541" y="364392"/>
                  </a:lnTo>
                  <a:lnTo>
                    <a:pt x="511407" y="364392"/>
                  </a:lnTo>
                  <a:lnTo>
                    <a:pt x="554111" y="355789"/>
                  </a:lnTo>
                  <a:lnTo>
                    <a:pt x="589284" y="332341"/>
                  </a:lnTo>
                  <a:lnTo>
                    <a:pt x="613154" y="297589"/>
                  </a:lnTo>
                  <a:lnTo>
                    <a:pt x="621949" y="255074"/>
                  </a:lnTo>
                  <a:lnTo>
                    <a:pt x="614672" y="216337"/>
                  </a:lnTo>
                  <a:lnTo>
                    <a:pt x="594744" y="183675"/>
                  </a:lnTo>
                  <a:lnTo>
                    <a:pt x="565013" y="159707"/>
                  </a:lnTo>
                  <a:lnTo>
                    <a:pt x="528332" y="147052"/>
                  </a:lnTo>
                  <a:lnTo>
                    <a:pt x="515676" y="110564"/>
                  </a:lnTo>
                  <a:lnTo>
                    <a:pt x="491707" y="81254"/>
                  </a:lnTo>
                  <a:lnTo>
                    <a:pt x="459042" y="61745"/>
                  </a:lnTo>
                  <a:lnTo>
                    <a:pt x="420301" y="54658"/>
                  </a:lnTo>
                  <a:lnTo>
                    <a:pt x="405092" y="55711"/>
                  </a:lnTo>
                  <a:lnTo>
                    <a:pt x="390354" y="58821"/>
                  </a:lnTo>
                  <a:lnTo>
                    <a:pt x="376256" y="63916"/>
                  </a:lnTo>
                  <a:lnTo>
                    <a:pt x="362965" y="70924"/>
                  </a:lnTo>
                  <a:lnTo>
                    <a:pt x="339795" y="41399"/>
                  </a:lnTo>
                  <a:lnTo>
                    <a:pt x="310283" y="19068"/>
                  </a:lnTo>
                  <a:lnTo>
                    <a:pt x="275894" y="4934"/>
                  </a:lnTo>
                  <a:lnTo>
                    <a:pt x="238089" y="0"/>
                  </a:lnTo>
                  <a:close/>
                </a:path>
              </a:pathLst>
            </a:custGeom>
            <a:solidFill>
              <a:srgbClr val="B3C5D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710056"/>
            <a:ext cx="11146155" cy="5438140"/>
            <a:chOff x="522605" y="710056"/>
            <a:chExt cx="11146155" cy="5438140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713231"/>
              <a:ext cx="11139805" cy="5431790"/>
            </a:xfrm>
            <a:custGeom>
              <a:avLst/>
              <a:gdLst/>
              <a:ahLst/>
              <a:cxnLst/>
              <a:rect l="l" t="t" r="r" b="b"/>
              <a:pathLst>
                <a:path w="11139805" h="5431790">
                  <a:moveTo>
                    <a:pt x="0" y="5431535"/>
                  </a:moveTo>
                  <a:lnTo>
                    <a:pt x="11139297" y="5431535"/>
                  </a:lnTo>
                </a:path>
                <a:path w="11139805" h="543179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42359" y="215341"/>
            <a:ext cx="3921760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F171E"/>
                </a:solidFill>
              </a:rPr>
              <a:t>Wide</a:t>
            </a:r>
            <a:r>
              <a:rPr dirty="0" sz="2000" spc="-50">
                <a:solidFill>
                  <a:srgbClr val="0F171E"/>
                </a:solidFill>
              </a:rPr>
              <a:t> </a:t>
            </a:r>
            <a:r>
              <a:rPr dirty="0" sz="2000" spc="60">
                <a:solidFill>
                  <a:srgbClr val="0F171E"/>
                </a:solidFill>
              </a:rPr>
              <a:t>options</a:t>
            </a:r>
            <a:r>
              <a:rPr dirty="0" sz="2000" spc="-75">
                <a:solidFill>
                  <a:srgbClr val="0F171E"/>
                </a:solidFill>
              </a:rPr>
              <a:t> </a:t>
            </a:r>
            <a:r>
              <a:rPr dirty="0" sz="2000" spc="140">
                <a:solidFill>
                  <a:srgbClr val="0F171E"/>
                </a:solidFill>
              </a:rPr>
              <a:t>of</a:t>
            </a:r>
            <a:r>
              <a:rPr dirty="0" sz="2000" spc="-30">
                <a:solidFill>
                  <a:srgbClr val="0F171E"/>
                </a:solidFill>
              </a:rPr>
              <a:t> </a:t>
            </a:r>
            <a:r>
              <a:rPr dirty="0" sz="2000" spc="-20">
                <a:solidFill>
                  <a:srgbClr val="0F171E"/>
                </a:solidFill>
              </a:rPr>
              <a:t>Databases</a:t>
            </a:r>
            <a:r>
              <a:rPr dirty="0" sz="2000" spc="-35">
                <a:solidFill>
                  <a:srgbClr val="0F171E"/>
                </a:solidFill>
              </a:rPr>
              <a:t> </a:t>
            </a:r>
            <a:r>
              <a:rPr dirty="0" sz="2000">
                <a:solidFill>
                  <a:srgbClr val="0F171E"/>
                </a:solidFill>
              </a:rPr>
              <a:t>in</a:t>
            </a:r>
            <a:r>
              <a:rPr dirty="0" sz="2000" spc="-35">
                <a:solidFill>
                  <a:srgbClr val="0F171E"/>
                </a:solidFill>
              </a:rPr>
              <a:t> </a:t>
            </a:r>
            <a:r>
              <a:rPr dirty="0" sz="2000" spc="-140">
                <a:solidFill>
                  <a:srgbClr val="0F171E"/>
                </a:solidFill>
              </a:rPr>
              <a:t>GCP</a:t>
            </a:r>
            <a:endParaRPr sz="2000"/>
          </a:p>
        </p:txBody>
      </p:sp>
      <p:sp>
        <p:nvSpPr>
          <p:cNvPr id="6" name="object 6" descr=""/>
          <p:cNvSpPr txBox="1"/>
          <p:nvPr/>
        </p:nvSpPr>
        <p:spPr>
          <a:xfrm>
            <a:off x="2519552" y="1445767"/>
            <a:ext cx="1153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52525"/>
                </a:solidFill>
                <a:latin typeface="Arial"/>
                <a:cs typeface="Arial"/>
              </a:rPr>
              <a:t>Cloud</a:t>
            </a:r>
            <a:r>
              <a:rPr dirty="0" sz="1800" spc="-8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60" b="1">
                <a:solidFill>
                  <a:srgbClr val="252525"/>
                </a:solidFill>
                <a:latin typeface="Arial"/>
                <a:cs typeface="Arial"/>
              </a:rPr>
              <a:t>SQL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063876" y="2304364"/>
            <a:ext cx="16090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252525"/>
                </a:solidFill>
                <a:latin typeface="Arial"/>
                <a:cs typeface="Arial"/>
              </a:rPr>
              <a:t>Cloud</a:t>
            </a:r>
            <a:r>
              <a:rPr dirty="0" sz="1800" spc="-8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Arial"/>
                <a:cs typeface="Arial"/>
              </a:rPr>
              <a:t>Spanner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45591" y="4188714"/>
            <a:ext cx="27324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Arial"/>
                <a:cs typeface="Arial"/>
              </a:rPr>
              <a:t>Alloy</a:t>
            </a:r>
            <a:r>
              <a:rPr dirty="0" sz="1800" spc="-20" b="1">
                <a:solidFill>
                  <a:srgbClr val="252525"/>
                </a:solidFill>
                <a:latin typeface="Arial"/>
                <a:cs typeface="Arial"/>
              </a:rPr>
              <a:t> DB</a:t>
            </a:r>
            <a:r>
              <a:rPr dirty="0" sz="1800" spc="-6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65" b="1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dirty="0" sz="1800" spc="-4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Arial"/>
                <a:cs typeface="Arial"/>
              </a:rPr>
              <a:t>PostgreSQL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030348" y="4996433"/>
            <a:ext cx="1642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52525"/>
                </a:solidFill>
                <a:latin typeface="Arial"/>
                <a:cs typeface="Arial"/>
              </a:rPr>
              <a:t>Cloud</a:t>
            </a:r>
            <a:r>
              <a:rPr dirty="0" sz="1800" spc="-8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Arial"/>
                <a:cs typeface="Arial"/>
              </a:rPr>
              <a:t>Bigtable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589020" y="1493519"/>
            <a:ext cx="8602980" cy="2043430"/>
            <a:chOff x="3589020" y="1493519"/>
            <a:chExt cx="8602980" cy="2043430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9020" y="1493519"/>
              <a:ext cx="8602980" cy="204304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416552" y="2194559"/>
              <a:ext cx="7245350" cy="440690"/>
            </a:xfrm>
            <a:custGeom>
              <a:avLst/>
              <a:gdLst/>
              <a:ahLst/>
              <a:cxnLst/>
              <a:rect l="l" t="t" r="r" b="b"/>
              <a:pathLst>
                <a:path w="7245350" h="440689">
                  <a:moveTo>
                    <a:pt x="7199630" y="0"/>
                  </a:moveTo>
                  <a:lnTo>
                    <a:pt x="0" y="0"/>
                  </a:lnTo>
                  <a:lnTo>
                    <a:pt x="0" y="440436"/>
                  </a:lnTo>
                  <a:lnTo>
                    <a:pt x="7199630" y="440436"/>
                  </a:lnTo>
                  <a:lnTo>
                    <a:pt x="7217342" y="436868"/>
                  </a:lnTo>
                  <a:lnTo>
                    <a:pt x="7231792" y="427132"/>
                  </a:lnTo>
                  <a:lnTo>
                    <a:pt x="7241528" y="412682"/>
                  </a:lnTo>
                  <a:lnTo>
                    <a:pt x="7245096" y="394969"/>
                  </a:lnTo>
                  <a:lnTo>
                    <a:pt x="7245096" y="45465"/>
                  </a:lnTo>
                  <a:lnTo>
                    <a:pt x="7241528" y="27753"/>
                  </a:lnTo>
                  <a:lnTo>
                    <a:pt x="7231792" y="13303"/>
                  </a:lnTo>
                  <a:lnTo>
                    <a:pt x="7217342" y="3567"/>
                  </a:lnTo>
                  <a:lnTo>
                    <a:pt x="7199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701666" y="2302891"/>
            <a:ext cx="68021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Microsoft Sans Serif"/>
                <a:cs typeface="Microsoft Sans Serif"/>
              </a:rPr>
              <a:t>Cloud-</a:t>
            </a:r>
            <a:r>
              <a:rPr dirty="0" sz="1400">
                <a:latin typeface="Microsoft Sans Serif"/>
                <a:cs typeface="Microsoft Sans Serif"/>
              </a:rPr>
              <a:t>native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75">
                <a:latin typeface="Microsoft Sans Serif"/>
                <a:cs typeface="Microsoft Sans Serif"/>
              </a:rPr>
              <a:t>with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45">
                <a:latin typeface="Microsoft Sans Serif"/>
                <a:cs typeface="Microsoft Sans Serif"/>
              </a:rPr>
              <a:t>unlimited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scale,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global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consistency, and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up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110">
                <a:latin typeface="Microsoft Sans Serif"/>
                <a:cs typeface="Microsoft Sans Serif"/>
              </a:rPr>
              <a:t>to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99.999%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availability.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589020" y="2185416"/>
            <a:ext cx="8602980" cy="4094479"/>
            <a:chOff x="3589020" y="2185416"/>
            <a:chExt cx="8602980" cy="4094479"/>
          </a:xfrm>
        </p:grpSpPr>
        <p:sp>
          <p:nvSpPr>
            <p:cNvPr id="15" name="object 15" descr=""/>
            <p:cNvSpPr/>
            <p:nvPr/>
          </p:nvSpPr>
          <p:spPr>
            <a:xfrm>
              <a:off x="4104132" y="2185416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39" h="459105">
                  <a:moveTo>
                    <a:pt x="428878" y="0"/>
                  </a:moveTo>
                  <a:lnTo>
                    <a:pt x="43560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0" y="458724"/>
                  </a:lnTo>
                  <a:lnTo>
                    <a:pt x="428878" y="458724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39" y="415163"/>
                  </a:lnTo>
                  <a:lnTo>
                    <a:pt x="472439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6908" y="2296668"/>
              <a:ext cx="254508" cy="2346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9020" y="4236783"/>
              <a:ext cx="8602980" cy="204304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416552" y="4937760"/>
              <a:ext cx="7245350" cy="440690"/>
            </a:xfrm>
            <a:custGeom>
              <a:avLst/>
              <a:gdLst/>
              <a:ahLst/>
              <a:cxnLst/>
              <a:rect l="l" t="t" r="r" b="b"/>
              <a:pathLst>
                <a:path w="7245350" h="440689">
                  <a:moveTo>
                    <a:pt x="7199630" y="0"/>
                  </a:moveTo>
                  <a:lnTo>
                    <a:pt x="0" y="0"/>
                  </a:lnTo>
                  <a:lnTo>
                    <a:pt x="0" y="440435"/>
                  </a:lnTo>
                  <a:lnTo>
                    <a:pt x="7199630" y="440435"/>
                  </a:lnTo>
                  <a:lnTo>
                    <a:pt x="7217342" y="436868"/>
                  </a:lnTo>
                  <a:lnTo>
                    <a:pt x="7231792" y="427132"/>
                  </a:lnTo>
                  <a:lnTo>
                    <a:pt x="7241528" y="412682"/>
                  </a:lnTo>
                  <a:lnTo>
                    <a:pt x="7245096" y="394969"/>
                  </a:lnTo>
                  <a:lnTo>
                    <a:pt x="7245096" y="45465"/>
                  </a:lnTo>
                  <a:lnTo>
                    <a:pt x="7241528" y="27753"/>
                  </a:lnTo>
                  <a:lnTo>
                    <a:pt x="7231792" y="13303"/>
                  </a:lnTo>
                  <a:lnTo>
                    <a:pt x="7217342" y="3567"/>
                  </a:lnTo>
                  <a:lnTo>
                    <a:pt x="7199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701666" y="5038090"/>
            <a:ext cx="412305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icrosoft Sans Serif"/>
                <a:cs typeface="Microsoft Sans Serif"/>
              </a:rPr>
              <a:t>Highly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45">
                <a:latin typeface="Microsoft Sans Serif"/>
                <a:cs typeface="Microsoft Sans Serif"/>
              </a:rPr>
              <a:t>performant,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fully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managed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 spc="-40">
                <a:latin typeface="Microsoft Sans Serif"/>
                <a:cs typeface="Microsoft Sans Serif"/>
              </a:rPr>
              <a:t>NoSQL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database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589020" y="676655"/>
            <a:ext cx="8602980" cy="4711065"/>
            <a:chOff x="3589020" y="676655"/>
            <a:chExt cx="8602980" cy="4711065"/>
          </a:xfrm>
        </p:grpSpPr>
        <p:sp>
          <p:nvSpPr>
            <p:cNvPr id="21" name="object 21" descr=""/>
            <p:cNvSpPr/>
            <p:nvPr/>
          </p:nvSpPr>
          <p:spPr>
            <a:xfrm>
              <a:off x="4104132" y="4928615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39" h="459104">
                  <a:moveTo>
                    <a:pt x="428878" y="0"/>
                  </a:moveTo>
                  <a:lnTo>
                    <a:pt x="43560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0"/>
                  </a:lnTo>
                  <a:lnTo>
                    <a:pt x="0" y="415162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0" y="458723"/>
                  </a:lnTo>
                  <a:lnTo>
                    <a:pt x="428878" y="458723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39" y="415162"/>
                  </a:lnTo>
                  <a:lnTo>
                    <a:pt x="472439" y="43560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8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052" y="5027676"/>
              <a:ext cx="234696" cy="26060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9020" y="676655"/>
              <a:ext cx="8602980" cy="2044573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416552" y="1377695"/>
              <a:ext cx="7245350" cy="441959"/>
            </a:xfrm>
            <a:custGeom>
              <a:avLst/>
              <a:gdLst/>
              <a:ahLst/>
              <a:cxnLst/>
              <a:rect l="l" t="t" r="r" b="b"/>
              <a:pathLst>
                <a:path w="7245350" h="441960">
                  <a:moveTo>
                    <a:pt x="7199376" y="0"/>
                  </a:moveTo>
                  <a:lnTo>
                    <a:pt x="0" y="0"/>
                  </a:lnTo>
                  <a:lnTo>
                    <a:pt x="0" y="441959"/>
                  </a:lnTo>
                  <a:lnTo>
                    <a:pt x="7199376" y="441959"/>
                  </a:lnTo>
                  <a:lnTo>
                    <a:pt x="7217181" y="438370"/>
                  </a:lnTo>
                  <a:lnTo>
                    <a:pt x="7231713" y="428577"/>
                  </a:lnTo>
                  <a:lnTo>
                    <a:pt x="7241506" y="414045"/>
                  </a:lnTo>
                  <a:lnTo>
                    <a:pt x="7245096" y="396239"/>
                  </a:lnTo>
                  <a:lnTo>
                    <a:pt x="7245096" y="45719"/>
                  </a:lnTo>
                  <a:lnTo>
                    <a:pt x="7241506" y="27914"/>
                  </a:lnTo>
                  <a:lnTo>
                    <a:pt x="7231713" y="13382"/>
                  </a:lnTo>
                  <a:lnTo>
                    <a:pt x="7217181" y="3589"/>
                  </a:lnTo>
                  <a:lnTo>
                    <a:pt x="7199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701666" y="1467993"/>
            <a:ext cx="42106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Sans Serif"/>
                <a:cs typeface="Microsoft Sans Serif"/>
              </a:rPr>
              <a:t>Fully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managed</a:t>
            </a:r>
            <a:r>
              <a:rPr dirty="0" sz="1400" spc="-55">
                <a:latin typeface="Microsoft Sans Serif"/>
                <a:cs typeface="Microsoft Sans Serif"/>
              </a:rPr>
              <a:t> </a:t>
            </a:r>
            <a:r>
              <a:rPr dirty="0" sz="1400" spc="-40">
                <a:latin typeface="Microsoft Sans Serif"/>
                <a:cs typeface="Microsoft Sans Serif"/>
              </a:rPr>
              <a:t>MySQL,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PostgreSQL,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55">
                <a:latin typeface="Microsoft Sans Serif"/>
                <a:cs typeface="Microsoft Sans Serif"/>
              </a:rPr>
              <a:t> </a:t>
            </a:r>
            <a:r>
              <a:rPr dirty="0" sz="1400" spc="-90">
                <a:latin typeface="Microsoft Sans Serif"/>
                <a:cs typeface="Microsoft Sans Serif"/>
              </a:rPr>
              <a:t>SQL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Server.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589020" y="1370075"/>
            <a:ext cx="8602980" cy="3286760"/>
            <a:chOff x="3589020" y="1370075"/>
            <a:chExt cx="8602980" cy="3286760"/>
          </a:xfrm>
        </p:grpSpPr>
        <p:sp>
          <p:nvSpPr>
            <p:cNvPr id="27" name="object 27" descr=""/>
            <p:cNvSpPr/>
            <p:nvPr/>
          </p:nvSpPr>
          <p:spPr>
            <a:xfrm>
              <a:off x="4104132" y="1370075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39" h="459105">
                  <a:moveTo>
                    <a:pt x="428878" y="0"/>
                  </a:moveTo>
                  <a:lnTo>
                    <a:pt x="43560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0" y="458724"/>
                  </a:lnTo>
                  <a:lnTo>
                    <a:pt x="428878" y="458724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39" y="415163"/>
                  </a:lnTo>
                  <a:lnTo>
                    <a:pt x="472439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0248" y="1496567"/>
              <a:ext cx="146303" cy="19812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9020" y="2043683"/>
              <a:ext cx="8602980" cy="2044573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416552" y="2744723"/>
              <a:ext cx="7245350" cy="441959"/>
            </a:xfrm>
            <a:custGeom>
              <a:avLst/>
              <a:gdLst/>
              <a:ahLst/>
              <a:cxnLst/>
              <a:rect l="l" t="t" r="r" b="b"/>
              <a:pathLst>
                <a:path w="7245350" h="441960">
                  <a:moveTo>
                    <a:pt x="7199376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7199376" y="441960"/>
                  </a:lnTo>
                  <a:lnTo>
                    <a:pt x="7217181" y="438370"/>
                  </a:lnTo>
                  <a:lnTo>
                    <a:pt x="7231713" y="428577"/>
                  </a:lnTo>
                  <a:lnTo>
                    <a:pt x="7241506" y="414045"/>
                  </a:lnTo>
                  <a:lnTo>
                    <a:pt x="7245096" y="396239"/>
                  </a:lnTo>
                  <a:lnTo>
                    <a:pt x="7245096" y="45720"/>
                  </a:lnTo>
                  <a:lnTo>
                    <a:pt x="7241506" y="27914"/>
                  </a:lnTo>
                  <a:lnTo>
                    <a:pt x="7231713" y="13382"/>
                  </a:lnTo>
                  <a:lnTo>
                    <a:pt x="7217181" y="3589"/>
                  </a:lnTo>
                  <a:lnTo>
                    <a:pt x="7199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104132" y="2737103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39" h="459105">
                  <a:moveTo>
                    <a:pt x="428878" y="0"/>
                  </a:moveTo>
                  <a:lnTo>
                    <a:pt x="43560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0" y="458724"/>
                  </a:lnTo>
                  <a:lnTo>
                    <a:pt x="428878" y="458724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39" y="415163"/>
                  </a:lnTo>
                  <a:lnTo>
                    <a:pt x="472439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6908" y="2839211"/>
              <a:ext cx="254508" cy="23469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2613659"/>
              <a:ext cx="8602980" cy="204304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416552" y="3314699"/>
              <a:ext cx="7245350" cy="440690"/>
            </a:xfrm>
            <a:custGeom>
              <a:avLst/>
              <a:gdLst/>
              <a:ahLst/>
              <a:cxnLst/>
              <a:rect l="l" t="t" r="r" b="b"/>
              <a:pathLst>
                <a:path w="7245350" h="440689">
                  <a:moveTo>
                    <a:pt x="7199630" y="0"/>
                  </a:moveTo>
                  <a:lnTo>
                    <a:pt x="0" y="0"/>
                  </a:lnTo>
                  <a:lnTo>
                    <a:pt x="0" y="440436"/>
                  </a:lnTo>
                  <a:lnTo>
                    <a:pt x="7199630" y="440436"/>
                  </a:lnTo>
                  <a:lnTo>
                    <a:pt x="7217342" y="436868"/>
                  </a:lnTo>
                  <a:lnTo>
                    <a:pt x="7231792" y="427132"/>
                  </a:lnTo>
                  <a:lnTo>
                    <a:pt x="7241528" y="412682"/>
                  </a:lnTo>
                  <a:lnTo>
                    <a:pt x="7245096" y="394969"/>
                  </a:lnTo>
                  <a:lnTo>
                    <a:pt x="7245096" y="45465"/>
                  </a:lnTo>
                  <a:lnTo>
                    <a:pt x="7241528" y="27753"/>
                  </a:lnTo>
                  <a:lnTo>
                    <a:pt x="7231792" y="13303"/>
                  </a:lnTo>
                  <a:lnTo>
                    <a:pt x="7217342" y="3567"/>
                  </a:lnTo>
                  <a:lnTo>
                    <a:pt x="7199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656201" y="2839974"/>
            <a:ext cx="5166995" cy="812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dirty="0" sz="1400" spc="-30">
                <a:latin typeface="Microsoft Sans Serif"/>
                <a:cs typeface="Microsoft Sans Serif"/>
              </a:rPr>
              <a:t>Processes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 spc="50">
                <a:latin typeface="Microsoft Sans Serif"/>
                <a:cs typeface="Microsoft Sans Serif"/>
              </a:rPr>
              <a:t>more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than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2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billion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requests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per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second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at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peak.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Microsoft Sans Serif"/>
                <a:cs typeface="Microsoft Sans Serif"/>
              </a:rPr>
              <a:t>Suitable</a:t>
            </a:r>
            <a:r>
              <a:rPr dirty="0" sz="1400" spc="-65">
                <a:latin typeface="Microsoft Sans Serif"/>
                <a:cs typeface="Microsoft Sans Serif"/>
              </a:rPr>
              <a:t> </a:t>
            </a:r>
            <a:r>
              <a:rPr dirty="0" sz="1400" spc="90">
                <a:latin typeface="Microsoft Sans Serif"/>
                <a:cs typeface="Microsoft Sans Serif"/>
              </a:rPr>
              <a:t>for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users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using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databases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such </a:t>
            </a:r>
            <a:r>
              <a:rPr dirty="0" sz="1400" spc="-65">
                <a:latin typeface="Microsoft Sans Serif"/>
                <a:cs typeface="Microsoft Sans Serif"/>
              </a:rPr>
              <a:t>as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Oracle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or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DynamoDB.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589020" y="3305555"/>
            <a:ext cx="8602980" cy="2154555"/>
            <a:chOff x="3589020" y="3305555"/>
            <a:chExt cx="8602980" cy="2154555"/>
          </a:xfrm>
        </p:grpSpPr>
        <p:sp>
          <p:nvSpPr>
            <p:cNvPr id="37" name="object 37" descr=""/>
            <p:cNvSpPr/>
            <p:nvPr/>
          </p:nvSpPr>
          <p:spPr>
            <a:xfrm>
              <a:off x="4104132" y="3305555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39" h="459104">
                  <a:moveTo>
                    <a:pt x="428878" y="0"/>
                  </a:moveTo>
                  <a:lnTo>
                    <a:pt x="43560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0" y="458724"/>
                  </a:lnTo>
                  <a:lnTo>
                    <a:pt x="428878" y="458724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39" y="415163"/>
                  </a:lnTo>
                  <a:lnTo>
                    <a:pt x="472439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6908" y="3413759"/>
              <a:ext cx="254508" cy="23469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020" y="3415283"/>
              <a:ext cx="8602980" cy="2044573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416552" y="4116323"/>
              <a:ext cx="7245350" cy="441959"/>
            </a:xfrm>
            <a:custGeom>
              <a:avLst/>
              <a:gdLst/>
              <a:ahLst/>
              <a:cxnLst/>
              <a:rect l="l" t="t" r="r" b="b"/>
              <a:pathLst>
                <a:path w="7245350" h="441960">
                  <a:moveTo>
                    <a:pt x="7199376" y="0"/>
                  </a:moveTo>
                  <a:lnTo>
                    <a:pt x="0" y="0"/>
                  </a:lnTo>
                  <a:lnTo>
                    <a:pt x="0" y="441959"/>
                  </a:lnTo>
                  <a:lnTo>
                    <a:pt x="7199376" y="441959"/>
                  </a:lnTo>
                  <a:lnTo>
                    <a:pt x="7217181" y="438370"/>
                  </a:lnTo>
                  <a:lnTo>
                    <a:pt x="7231713" y="428577"/>
                  </a:lnTo>
                  <a:lnTo>
                    <a:pt x="7241506" y="414045"/>
                  </a:lnTo>
                  <a:lnTo>
                    <a:pt x="7245096" y="396239"/>
                  </a:lnTo>
                  <a:lnTo>
                    <a:pt x="7245096" y="45719"/>
                  </a:lnTo>
                  <a:lnTo>
                    <a:pt x="7241506" y="27914"/>
                  </a:lnTo>
                  <a:lnTo>
                    <a:pt x="7231713" y="13382"/>
                  </a:lnTo>
                  <a:lnTo>
                    <a:pt x="7217181" y="3589"/>
                  </a:lnTo>
                  <a:lnTo>
                    <a:pt x="7199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4656201" y="4206697"/>
            <a:ext cx="398335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Sans Serif"/>
                <a:cs typeface="Microsoft Sans Serif"/>
              </a:rPr>
              <a:t>Fully</a:t>
            </a:r>
            <a:r>
              <a:rPr dirty="0" sz="1400" spc="7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managed,</a:t>
            </a:r>
            <a:r>
              <a:rPr dirty="0" sz="1400" spc="8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PostgreSQL-</a:t>
            </a:r>
            <a:r>
              <a:rPr dirty="0" sz="1400">
                <a:latin typeface="Microsoft Sans Serif"/>
                <a:cs typeface="Microsoft Sans Serif"/>
              </a:rPr>
              <a:t>compatible</a:t>
            </a:r>
            <a:r>
              <a:rPr dirty="0" sz="1400" spc="6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database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3589020" y="4108703"/>
            <a:ext cx="8602980" cy="2720340"/>
            <a:chOff x="3589020" y="4108703"/>
            <a:chExt cx="8602980" cy="2720340"/>
          </a:xfrm>
        </p:grpSpPr>
        <p:sp>
          <p:nvSpPr>
            <p:cNvPr id="43" name="object 43" descr=""/>
            <p:cNvSpPr/>
            <p:nvPr/>
          </p:nvSpPr>
          <p:spPr>
            <a:xfrm>
              <a:off x="4104132" y="4108703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39" h="459104">
                  <a:moveTo>
                    <a:pt x="428878" y="0"/>
                  </a:moveTo>
                  <a:lnTo>
                    <a:pt x="43560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0" y="458724"/>
                  </a:lnTo>
                  <a:lnTo>
                    <a:pt x="428878" y="458724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39" y="415163"/>
                  </a:lnTo>
                  <a:lnTo>
                    <a:pt x="472439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6908" y="4195571"/>
              <a:ext cx="254508" cy="29260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9020" y="4785422"/>
              <a:ext cx="8602980" cy="2043049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416552" y="5486399"/>
              <a:ext cx="7245350" cy="440690"/>
            </a:xfrm>
            <a:custGeom>
              <a:avLst/>
              <a:gdLst/>
              <a:ahLst/>
              <a:cxnLst/>
              <a:rect l="l" t="t" r="r" b="b"/>
              <a:pathLst>
                <a:path w="7245350" h="440689">
                  <a:moveTo>
                    <a:pt x="7199630" y="0"/>
                  </a:moveTo>
                  <a:lnTo>
                    <a:pt x="0" y="0"/>
                  </a:lnTo>
                  <a:lnTo>
                    <a:pt x="0" y="440436"/>
                  </a:lnTo>
                  <a:lnTo>
                    <a:pt x="7199630" y="440436"/>
                  </a:lnTo>
                  <a:lnTo>
                    <a:pt x="7217342" y="436858"/>
                  </a:lnTo>
                  <a:lnTo>
                    <a:pt x="7231792" y="427102"/>
                  </a:lnTo>
                  <a:lnTo>
                    <a:pt x="7241528" y="412634"/>
                  </a:lnTo>
                  <a:lnTo>
                    <a:pt x="7245096" y="394919"/>
                  </a:lnTo>
                  <a:lnTo>
                    <a:pt x="7245096" y="45465"/>
                  </a:lnTo>
                  <a:lnTo>
                    <a:pt x="7241528" y="27753"/>
                  </a:lnTo>
                  <a:lnTo>
                    <a:pt x="7231792" y="13303"/>
                  </a:lnTo>
                  <a:lnTo>
                    <a:pt x="7217342" y="3567"/>
                  </a:lnTo>
                  <a:lnTo>
                    <a:pt x="7199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4701666" y="5587390"/>
            <a:ext cx="20294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icrosoft Sans Serif"/>
                <a:cs typeface="Microsoft Sans Serif"/>
              </a:rPr>
              <a:t>Like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 spc="-50">
                <a:latin typeface="Microsoft Sans Serif"/>
                <a:cs typeface="Microsoft Sans Serif"/>
              </a:rPr>
              <a:t>HBase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60">
                <a:latin typeface="Microsoft Sans Serif"/>
                <a:cs typeface="Microsoft Sans Serif"/>
              </a:rPr>
              <a:t>or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Cassandra.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4104132" y="5477255"/>
            <a:ext cx="472440" cy="459105"/>
            <a:chOff x="4104132" y="5477255"/>
            <a:chExt cx="472440" cy="459105"/>
          </a:xfrm>
        </p:grpSpPr>
        <p:sp>
          <p:nvSpPr>
            <p:cNvPr id="49" name="object 49" descr=""/>
            <p:cNvSpPr/>
            <p:nvPr/>
          </p:nvSpPr>
          <p:spPr>
            <a:xfrm>
              <a:off x="4104132" y="5477255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39" h="459104">
                  <a:moveTo>
                    <a:pt x="428878" y="0"/>
                  </a:moveTo>
                  <a:lnTo>
                    <a:pt x="43560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117"/>
                  </a:lnTo>
                  <a:lnTo>
                    <a:pt x="12779" y="445963"/>
                  </a:lnTo>
                  <a:lnTo>
                    <a:pt x="26628" y="455300"/>
                  </a:lnTo>
                  <a:lnTo>
                    <a:pt x="43560" y="458724"/>
                  </a:lnTo>
                  <a:lnTo>
                    <a:pt x="428878" y="458724"/>
                  </a:lnTo>
                  <a:lnTo>
                    <a:pt x="445811" y="455300"/>
                  </a:lnTo>
                  <a:lnTo>
                    <a:pt x="459660" y="445963"/>
                  </a:lnTo>
                  <a:lnTo>
                    <a:pt x="469009" y="432117"/>
                  </a:lnTo>
                  <a:lnTo>
                    <a:pt x="472439" y="415163"/>
                  </a:lnTo>
                  <a:lnTo>
                    <a:pt x="472439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8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052" y="5548883"/>
              <a:ext cx="234696" cy="260603"/>
            </a:xfrm>
            <a:prstGeom prst="rect">
              <a:avLst/>
            </a:prstGeom>
          </p:spPr>
        </p:pic>
      </p:grpSp>
      <p:sp>
        <p:nvSpPr>
          <p:cNvPr id="51" name="object 5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4640" y="3104388"/>
            <a:ext cx="3993515" cy="626745"/>
          </a:xfrm>
          <a:prstGeom prst="rect"/>
          <a:solidFill>
            <a:srgbClr val="00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4930"/>
              </a:lnSpc>
            </a:pPr>
            <a:r>
              <a:rPr dirty="0" sz="4400" spc="-265"/>
              <a:t>SQL</a:t>
            </a:r>
            <a:r>
              <a:rPr dirty="0" sz="4400" spc="-135"/>
              <a:t> </a:t>
            </a:r>
            <a:r>
              <a:rPr dirty="0" sz="4400"/>
              <a:t>and</a:t>
            </a:r>
            <a:r>
              <a:rPr dirty="0" sz="4400" spc="-130"/>
              <a:t> </a:t>
            </a:r>
            <a:r>
              <a:rPr dirty="0" sz="4400" spc="-114"/>
              <a:t>NoSQL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852531" y="248792"/>
            <a:ext cx="7321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3D3D3D"/>
                </a:solidFill>
                <a:latin typeface="Calibri"/>
                <a:cs typeface="Calibri"/>
              </a:rPr>
              <a:t>SQL</a:t>
            </a:r>
            <a:r>
              <a:rPr dirty="0" sz="1000" spc="-2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3D3D3D"/>
                </a:solidFill>
                <a:latin typeface="Calibri"/>
                <a:cs typeface="Calibri"/>
              </a:rPr>
              <a:t>vs</a:t>
            </a:r>
            <a:r>
              <a:rPr dirty="0" sz="1000" spc="-4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3D3D3D"/>
                </a:solidFill>
                <a:latin typeface="Calibri"/>
                <a:cs typeface="Calibri"/>
              </a:rPr>
              <a:t>NoSQL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84195" y="1995932"/>
            <a:ext cx="298005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latin typeface="Arial"/>
                <a:cs typeface="Arial"/>
              </a:rPr>
              <a:t>Relational</a:t>
            </a:r>
            <a:r>
              <a:rPr dirty="0" spc="1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databases</a:t>
            </a:r>
            <a:r>
              <a:rPr dirty="0" spc="5" b="1">
                <a:latin typeface="Arial"/>
                <a:cs typeface="Arial"/>
              </a:rPr>
              <a:t> </a:t>
            </a:r>
            <a:r>
              <a:rPr dirty="0" spc="-20" b="1">
                <a:latin typeface="Arial"/>
                <a:cs typeface="Arial"/>
              </a:rPr>
              <a:t>(SQL)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628638" y="1995932"/>
            <a:ext cx="3758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Non-relational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databases</a:t>
            </a:r>
            <a:r>
              <a:rPr dirty="0" sz="1800" spc="9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(NoSQL)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1889760"/>
            <a:ext cx="12192000" cy="3886835"/>
            <a:chOff x="0" y="1889760"/>
            <a:chExt cx="12192000" cy="388683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89760"/>
              <a:ext cx="5946013" cy="206095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30351" y="2590800"/>
              <a:ext cx="4640580" cy="459105"/>
            </a:xfrm>
            <a:custGeom>
              <a:avLst/>
              <a:gdLst/>
              <a:ahLst/>
              <a:cxnLst/>
              <a:rect l="l" t="t" r="r" b="b"/>
              <a:pathLst>
                <a:path w="4640580" h="459105">
                  <a:moveTo>
                    <a:pt x="4593209" y="0"/>
                  </a:moveTo>
                  <a:lnTo>
                    <a:pt x="0" y="0"/>
                  </a:lnTo>
                  <a:lnTo>
                    <a:pt x="0" y="458724"/>
                  </a:lnTo>
                  <a:lnTo>
                    <a:pt x="4593209" y="458724"/>
                  </a:lnTo>
                  <a:lnTo>
                    <a:pt x="4611647" y="455001"/>
                  </a:lnTo>
                  <a:lnTo>
                    <a:pt x="4626705" y="444849"/>
                  </a:lnTo>
                  <a:lnTo>
                    <a:pt x="4636857" y="429791"/>
                  </a:lnTo>
                  <a:lnTo>
                    <a:pt x="4640580" y="411352"/>
                  </a:lnTo>
                  <a:lnTo>
                    <a:pt x="4640580" y="47371"/>
                  </a:lnTo>
                  <a:lnTo>
                    <a:pt x="4636857" y="28932"/>
                  </a:lnTo>
                  <a:lnTo>
                    <a:pt x="4626705" y="13874"/>
                  </a:lnTo>
                  <a:lnTo>
                    <a:pt x="4611647" y="3722"/>
                  </a:lnTo>
                  <a:lnTo>
                    <a:pt x="4593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175503" y="2590800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39" h="459105">
                  <a:moveTo>
                    <a:pt x="428879" y="0"/>
                  </a:moveTo>
                  <a:lnTo>
                    <a:pt x="43561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1" y="458724"/>
                  </a:lnTo>
                  <a:lnTo>
                    <a:pt x="428879" y="458724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40" y="415163"/>
                  </a:lnTo>
                  <a:lnTo>
                    <a:pt x="472440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9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755" y="2717292"/>
              <a:ext cx="239268" cy="20726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3535" y="1889760"/>
              <a:ext cx="5998464" cy="206095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021068" y="2590673"/>
              <a:ext cx="4642485" cy="459105"/>
            </a:xfrm>
            <a:custGeom>
              <a:avLst/>
              <a:gdLst/>
              <a:ahLst/>
              <a:cxnLst/>
              <a:rect l="l" t="t" r="r" b="b"/>
              <a:pathLst>
                <a:path w="4642484" h="459105">
                  <a:moveTo>
                    <a:pt x="4594733" y="0"/>
                  </a:moveTo>
                  <a:lnTo>
                    <a:pt x="0" y="0"/>
                  </a:lnTo>
                  <a:lnTo>
                    <a:pt x="0" y="458850"/>
                  </a:lnTo>
                  <a:lnTo>
                    <a:pt x="4594733" y="458850"/>
                  </a:lnTo>
                  <a:lnTo>
                    <a:pt x="4613171" y="455128"/>
                  </a:lnTo>
                  <a:lnTo>
                    <a:pt x="4628229" y="444976"/>
                  </a:lnTo>
                  <a:lnTo>
                    <a:pt x="4638381" y="429918"/>
                  </a:lnTo>
                  <a:lnTo>
                    <a:pt x="4642104" y="411479"/>
                  </a:lnTo>
                  <a:lnTo>
                    <a:pt x="4642104" y="47371"/>
                  </a:lnTo>
                  <a:lnTo>
                    <a:pt x="4638381" y="28932"/>
                  </a:lnTo>
                  <a:lnTo>
                    <a:pt x="4628229" y="13874"/>
                  </a:lnTo>
                  <a:lnTo>
                    <a:pt x="4613171" y="3722"/>
                  </a:lnTo>
                  <a:lnTo>
                    <a:pt x="45947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550152" y="2590800"/>
              <a:ext cx="471170" cy="459105"/>
            </a:xfrm>
            <a:custGeom>
              <a:avLst/>
              <a:gdLst/>
              <a:ahLst/>
              <a:cxnLst/>
              <a:rect l="l" t="t" r="r" b="b"/>
              <a:pathLst>
                <a:path w="471170" h="459105">
                  <a:moveTo>
                    <a:pt x="427354" y="0"/>
                  </a:moveTo>
                  <a:lnTo>
                    <a:pt x="43561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1" y="458724"/>
                  </a:lnTo>
                  <a:lnTo>
                    <a:pt x="427354" y="458724"/>
                  </a:lnTo>
                  <a:lnTo>
                    <a:pt x="444287" y="455293"/>
                  </a:lnTo>
                  <a:lnTo>
                    <a:pt x="458136" y="445944"/>
                  </a:lnTo>
                  <a:lnTo>
                    <a:pt x="467485" y="432095"/>
                  </a:lnTo>
                  <a:lnTo>
                    <a:pt x="470916" y="415163"/>
                  </a:lnTo>
                  <a:lnTo>
                    <a:pt x="470916" y="43561"/>
                  </a:lnTo>
                  <a:lnTo>
                    <a:pt x="467485" y="26628"/>
                  </a:lnTo>
                  <a:lnTo>
                    <a:pt x="458136" y="12779"/>
                  </a:lnTo>
                  <a:lnTo>
                    <a:pt x="444287" y="3430"/>
                  </a:lnTo>
                  <a:lnTo>
                    <a:pt x="42735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9880" y="2708148"/>
              <a:ext cx="68579" cy="716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8271" y="2781300"/>
              <a:ext cx="68579" cy="716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3428" y="2711196"/>
              <a:ext cx="68579" cy="701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2928" y="2880360"/>
              <a:ext cx="68579" cy="701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5140" y="2880360"/>
              <a:ext cx="70103" cy="701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499360"/>
              <a:ext cx="5946013" cy="2059432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30351" y="3200400"/>
              <a:ext cx="4640580" cy="457200"/>
            </a:xfrm>
            <a:custGeom>
              <a:avLst/>
              <a:gdLst/>
              <a:ahLst/>
              <a:cxnLst/>
              <a:rect l="l" t="t" r="r" b="b"/>
              <a:pathLst>
                <a:path w="4640580" h="457200">
                  <a:moveTo>
                    <a:pt x="459333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93336" y="457200"/>
                  </a:lnTo>
                  <a:lnTo>
                    <a:pt x="4611701" y="453479"/>
                  </a:lnTo>
                  <a:lnTo>
                    <a:pt x="4626721" y="443341"/>
                  </a:lnTo>
                  <a:lnTo>
                    <a:pt x="4636859" y="428321"/>
                  </a:lnTo>
                  <a:lnTo>
                    <a:pt x="4640580" y="409956"/>
                  </a:lnTo>
                  <a:lnTo>
                    <a:pt x="4640580" y="47244"/>
                  </a:lnTo>
                  <a:lnTo>
                    <a:pt x="4636859" y="28878"/>
                  </a:lnTo>
                  <a:lnTo>
                    <a:pt x="4626721" y="13858"/>
                  </a:lnTo>
                  <a:lnTo>
                    <a:pt x="4611701" y="3720"/>
                  </a:lnTo>
                  <a:lnTo>
                    <a:pt x="4593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175503" y="3200400"/>
              <a:ext cx="472440" cy="457200"/>
            </a:xfrm>
            <a:custGeom>
              <a:avLst/>
              <a:gdLst/>
              <a:ahLst/>
              <a:cxnLst/>
              <a:rect l="l" t="t" r="r" b="b"/>
              <a:pathLst>
                <a:path w="472439" h="457200">
                  <a:moveTo>
                    <a:pt x="429006" y="0"/>
                  </a:moveTo>
                  <a:lnTo>
                    <a:pt x="43434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413766"/>
                  </a:lnTo>
                  <a:lnTo>
                    <a:pt x="3411" y="430678"/>
                  </a:lnTo>
                  <a:lnTo>
                    <a:pt x="12715" y="444484"/>
                  </a:lnTo>
                  <a:lnTo>
                    <a:pt x="26521" y="453788"/>
                  </a:lnTo>
                  <a:lnTo>
                    <a:pt x="43434" y="457200"/>
                  </a:lnTo>
                  <a:lnTo>
                    <a:pt x="429006" y="457200"/>
                  </a:lnTo>
                  <a:lnTo>
                    <a:pt x="445918" y="453788"/>
                  </a:lnTo>
                  <a:lnTo>
                    <a:pt x="459724" y="444484"/>
                  </a:lnTo>
                  <a:lnTo>
                    <a:pt x="469028" y="430678"/>
                  </a:lnTo>
                  <a:lnTo>
                    <a:pt x="472440" y="413766"/>
                  </a:lnTo>
                  <a:lnTo>
                    <a:pt x="472440" y="43434"/>
                  </a:lnTo>
                  <a:lnTo>
                    <a:pt x="469028" y="26521"/>
                  </a:lnTo>
                  <a:lnTo>
                    <a:pt x="459724" y="12715"/>
                  </a:lnTo>
                  <a:lnTo>
                    <a:pt x="445918" y="3411"/>
                  </a:lnTo>
                  <a:lnTo>
                    <a:pt x="42900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271947" y="3303523"/>
              <a:ext cx="269240" cy="257810"/>
            </a:xfrm>
            <a:custGeom>
              <a:avLst/>
              <a:gdLst/>
              <a:ahLst/>
              <a:cxnLst/>
              <a:rect l="l" t="t" r="r" b="b"/>
              <a:pathLst>
                <a:path w="269239" h="257810">
                  <a:moveTo>
                    <a:pt x="158343" y="213918"/>
                  </a:moveTo>
                  <a:lnTo>
                    <a:pt x="152069" y="207683"/>
                  </a:lnTo>
                  <a:lnTo>
                    <a:pt x="120611" y="176377"/>
                  </a:lnTo>
                  <a:lnTo>
                    <a:pt x="114795" y="176377"/>
                  </a:lnTo>
                  <a:lnTo>
                    <a:pt x="107645" y="183502"/>
                  </a:lnTo>
                  <a:lnTo>
                    <a:pt x="107645" y="189280"/>
                  </a:lnTo>
                  <a:lnTo>
                    <a:pt x="126136" y="207683"/>
                  </a:lnTo>
                  <a:lnTo>
                    <a:pt x="76428" y="207683"/>
                  </a:lnTo>
                  <a:lnTo>
                    <a:pt x="65722" y="205524"/>
                  </a:lnTo>
                  <a:lnTo>
                    <a:pt x="56972" y="199669"/>
                  </a:lnTo>
                  <a:lnTo>
                    <a:pt x="51079" y="190957"/>
                  </a:lnTo>
                  <a:lnTo>
                    <a:pt x="48920" y="180314"/>
                  </a:lnTo>
                  <a:lnTo>
                    <a:pt x="48920" y="78892"/>
                  </a:lnTo>
                  <a:lnTo>
                    <a:pt x="61087" y="73774"/>
                  </a:lnTo>
                  <a:lnTo>
                    <a:pt x="70777" y="65125"/>
                  </a:lnTo>
                  <a:lnTo>
                    <a:pt x="72694" y="61709"/>
                  </a:lnTo>
                  <a:lnTo>
                    <a:pt x="77177" y="53746"/>
                  </a:lnTo>
                  <a:lnTo>
                    <a:pt x="79489" y="40424"/>
                  </a:lnTo>
                  <a:lnTo>
                    <a:pt x="76441" y="25374"/>
                  </a:lnTo>
                  <a:lnTo>
                    <a:pt x="76365" y="25031"/>
                  </a:lnTo>
                  <a:lnTo>
                    <a:pt x="72364" y="19138"/>
                  </a:lnTo>
                  <a:lnTo>
                    <a:pt x="67856" y="12471"/>
                  </a:lnTo>
                  <a:lnTo>
                    <a:pt x="61150" y="7988"/>
                  </a:lnTo>
                  <a:lnTo>
                    <a:pt x="61150" y="40424"/>
                  </a:lnTo>
                  <a:lnTo>
                    <a:pt x="59461" y="48704"/>
                  </a:lnTo>
                  <a:lnTo>
                    <a:pt x="54876" y="55473"/>
                  </a:lnTo>
                  <a:lnTo>
                    <a:pt x="48082" y="60032"/>
                  </a:lnTo>
                  <a:lnTo>
                    <a:pt x="39751" y="61709"/>
                  </a:lnTo>
                  <a:lnTo>
                    <a:pt x="31419" y="60032"/>
                  </a:lnTo>
                  <a:lnTo>
                    <a:pt x="24612" y="55473"/>
                  </a:lnTo>
                  <a:lnTo>
                    <a:pt x="20027" y="48704"/>
                  </a:lnTo>
                  <a:lnTo>
                    <a:pt x="18351" y="40424"/>
                  </a:lnTo>
                  <a:lnTo>
                    <a:pt x="20027" y="32131"/>
                  </a:lnTo>
                  <a:lnTo>
                    <a:pt x="24612" y="25374"/>
                  </a:lnTo>
                  <a:lnTo>
                    <a:pt x="31419" y="20802"/>
                  </a:lnTo>
                  <a:lnTo>
                    <a:pt x="39751" y="19138"/>
                  </a:lnTo>
                  <a:lnTo>
                    <a:pt x="48082" y="20802"/>
                  </a:lnTo>
                  <a:lnTo>
                    <a:pt x="54876" y="25374"/>
                  </a:lnTo>
                  <a:lnTo>
                    <a:pt x="59461" y="32131"/>
                  </a:lnTo>
                  <a:lnTo>
                    <a:pt x="61150" y="40424"/>
                  </a:lnTo>
                  <a:lnTo>
                    <a:pt x="61150" y="7988"/>
                  </a:lnTo>
                  <a:lnTo>
                    <a:pt x="55219" y="4000"/>
                  </a:lnTo>
                  <a:lnTo>
                    <a:pt x="39751" y="889"/>
                  </a:lnTo>
                  <a:lnTo>
                    <a:pt x="24282" y="4000"/>
                  </a:lnTo>
                  <a:lnTo>
                    <a:pt x="11645" y="12471"/>
                  </a:lnTo>
                  <a:lnTo>
                    <a:pt x="3124" y="25031"/>
                  </a:lnTo>
                  <a:lnTo>
                    <a:pt x="0" y="40424"/>
                  </a:lnTo>
                  <a:lnTo>
                    <a:pt x="2311" y="53746"/>
                  </a:lnTo>
                  <a:lnTo>
                    <a:pt x="8712" y="65125"/>
                  </a:lnTo>
                  <a:lnTo>
                    <a:pt x="18402" y="73774"/>
                  </a:lnTo>
                  <a:lnTo>
                    <a:pt x="30581" y="78892"/>
                  </a:lnTo>
                  <a:lnTo>
                    <a:pt x="30581" y="180314"/>
                  </a:lnTo>
                  <a:lnTo>
                    <a:pt x="34175" y="198069"/>
                  </a:lnTo>
                  <a:lnTo>
                    <a:pt x="44005" y="212559"/>
                  </a:lnTo>
                  <a:lnTo>
                    <a:pt x="58585" y="222338"/>
                  </a:lnTo>
                  <a:lnTo>
                    <a:pt x="76428" y="225920"/>
                  </a:lnTo>
                  <a:lnTo>
                    <a:pt x="126136" y="225920"/>
                  </a:lnTo>
                  <a:lnTo>
                    <a:pt x="107645" y="244322"/>
                  </a:lnTo>
                  <a:lnTo>
                    <a:pt x="107645" y="250101"/>
                  </a:lnTo>
                  <a:lnTo>
                    <a:pt x="114795" y="257225"/>
                  </a:lnTo>
                  <a:lnTo>
                    <a:pt x="120611" y="257225"/>
                  </a:lnTo>
                  <a:lnTo>
                    <a:pt x="158343" y="219697"/>
                  </a:lnTo>
                  <a:lnTo>
                    <a:pt x="158343" y="213918"/>
                  </a:lnTo>
                  <a:close/>
                </a:path>
                <a:path w="269239" h="257810">
                  <a:moveTo>
                    <a:pt x="269036" y="216801"/>
                  </a:moveTo>
                  <a:lnTo>
                    <a:pt x="266725" y="203479"/>
                  </a:lnTo>
                  <a:lnTo>
                    <a:pt x="262242" y="195516"/>
                  </a:lnTo>
                  <a:lnTo>
                    <a:pt x="260324" y="192100"/>
                  </a:lnTo>
                  <a:lnTo>
                    <a:pt x="250698" y="183515"/>
                  </a:lnTo>
                  <a:lnTo>
                    <a:pt x="250698" y="216801"/>
                  </a:lnTo>
                  <a:lnTo>
                    <a:pt x="249008" y="225094"/>
                  </a:lnTo>
                  <a:lnTo>
                    <a:pt x="244424" y="231851"/>
                  </a:lnTo>
                  <a:lnTo>
                    <a:pt x="237617" y="236423"/>
                  </a:lnTo>
                  <a:lnTo>
                    <a:pt x="229298" y="238086"/>
                  </a:lnTo>
                  <a:lnTo>
                    <a:pt x="220967" y="236423"/>
                  </a:lnTo>
                  <a:lnTo>
                    <a:pt x="214160" y="231851"/>
                  </a:lnTo>
                  <a:lnTo>
                    <a:pt x="209575" y="225094"/>
                  </a:lnTo>
                  <a:lnTo>
                    <a:pt x="207886" y="216801"/>
                  </a:lnTo>
                  <a:lnTo>
                    <a:pt x="209575" y="208521"/>
                  </a:lnTo>
                  <a:lnTo>
                    <a:pt x="214160" y="201752"/>
                  </a:lnTo>
                  <a:lnTo>
                    <a:pt x="220967" y="197192"/>
                  </a:lnTo>
                  <a:lnTo>
                    <a:pt x="229298" y="195516"/>
                  </a:lnTo>
                  <a:lnTo>
                    <a:pt x="237617" y="197192"/>
                  </a:lnTo>
                  <a:lnTo>
                    <a:pt x="244424" y="201752"/>
                  </a:lnTo>
                  <a:lnTo>
                    <a:pt x="249008" y="208521"/>
                  </a:lnTo>
                  <a:lnTo>
                    <a:pt x="250698" y="216801"/>
                  </a:lnTo>
                  <a:lnTo>
                    <a:pt x="250698" y="183515"/>
                  </a:lnTo>
                  <a:lnTo>
                    <a:pt x="238467" y="178333"/>
                  </a:lnTo>
                  <a:lnTo>
                    <a:pt x="238467" y="76911"/>
                  </a:lnTo>
                  <a:lnTo>
                    <a:pt x="210451" y="34886"/>
                  </a:lnTo>
                  <a:lnTo>
                    <a:pt x="192608" y="31305"/>
                  </a:lnTo>
                  <a:lnTo>
                    <a:pt x="142900" y="31305"/>
                  </a:lnTo>
                  <a:lnTo>
                    <a:pt x="161404" y="12903"/>
                  </a:lnTo>
                  <a:lnTo>
                    <a:pt x="161404" y="7124"/>
                  </a:lnTo>
                  <a:lnTo>
                    <a:pt x="154241" y="0"/>
                  </a:lnTo>
                  <a:lnTo>
                    <a:pt x="148424" y="0"/>
                  </a:lnTo>
                  <a:lnTo>
                    <a:pt x="110693" y="37528"/>
                  </a:lnTo>
                  <a:lnTo>
                    <a:pt x="110693" y="43307"/>
                  </a:lnTo>
                  <a:lnTo>
                    <a:pt x="148424" y="80848"/>
                  </a:lnTo>
                  <a:lnTo>
                    <a:pt x="154241" y="80848"/>
                  </a:lnTo>
                  <a:lnTo>
                    <a:pt x="161404" y="73723"/>
                  </a:lnTo>
                  <a:lnTo>
                    <a:pt x="161404" y="67945"/>
                  </a:lnTo>
                  <a:lnTo>
                    <a:pt x="142900" y="49542"/>
                  </a:lnTo>
                  <a:lnTo>
                    <a:pt x="192608" y="49542"/>
                  </a:lnTo>
                  <a:lnTo>
                    <a:pt x="203314" y="51701"/>
                  </a:lnTo>
                  <a:lnTo>
                    <a:pt x="212064" y="57556"/>
                  </a:lnTo>
                  <a:lnTo>
                    <a:pt x="217957" y="66255"/>
                  </a:lnTo>
                  <a:lnTo>
                    <a:pt x="220116" y="76911"/>
                  </a:lnTo>
                  <a:lnTo>
                    <a:pt x="220116" y="178333"/>
                  </a:lnTo>
                  <a:lnTo>
                    <a:pt x="207949" y="183451"/>
                  </a:lnTo>
                  <a:lnTo>
                    <a:pt x="198259" y="192100"/>
                  </a:lnTo>
                  <a:lnTo>
                    <a:pt x="191858" y="203479"/>
                  </a:lnTo>
                  <a:lnTo>
                    <a:pt x="189547" y="216801"/>
                  </a:lnTo>
                  <a:lnTo>
                    <a:pt x="192608" y="231851"/>
                  </a:lnTo>
                  <a:lnTo>
                    <a:pt x="192671" y="232194"/>
                  </a:lnTo>
                  <a:lnTo>
                    <a:pt x="201193" y="244754"/>
                  </a:lnTo>
                  <a:lnTo>
                    <a:pt x="213817" y="253225"/>
                  </a:lnTo>
                  <a:lnTo>
                    <a:pt x="229298" y="256336"/>
                  </a:lnTo>
                  <a:lnTo>
                    <a:pt x="244767" y="253225"/>
                  </a:lnTo>
                  <a:lnTo>
                    <a:pt x="257390" y="244754"/>
                  </a:lnTo>
                  <a:lnTo>
                    <a:pt x="261912" y="238086"/>
                  </a:lnTo>
                  <a:lnTo>
                    <a:pt x="265912" y="232194"/>
                  </a:lnTo>
                  <a:lnTo>
                    <a:pt x="269036" y="216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282184" y="3329940"/>
              <a:ext cx="247650" cy="196215"/>
            </a:xfrm>
            <a:custGeom>
              <a:avLst/>
              <a:gdLst/>
              <a:ahLst/>
              <a:cxnLst/>
              <a:rect l="l" t="t" r="r" b="b"/>
              <a:pathLst>
                <a:path w="247650" h="196214">
                  <a:moveTo>
                    <a:pt x="0" y="195834"/>
                  </a:moveTo>
                  <a:lnTo>
                    <a:pt x="24726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3535" y="2499360"/>
              <a:ext cx="5998464" cy="205943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7021068" y="3200400"/>
              <a:ext cx="4640580" cy="457200"/>
            </a:xfrm>
            <a:custGeom>
              <a:avLst/>
              <a:gdLst/>
              <a:ahLst/>
              <a:cxnLst/>
              <a:rect l="l" t="t" r="r" b="b"/>
              <a:pathLst>
                <a:path w="4640580" h="457200">
                  <a:moveTo>
                    <a:pt x="459333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93335" y="457200"/>
                  </a:lnTo>
                  <a:lnTo>
                    <a:pt x="4611701" y="453479"/>
                  </a:lnTo>
                  <a:lnTo>
                    <a:pt x="4626721" y="443341"/>
                  </a:lnTo>
                  <a:lnTo>
                    <a:pt x="4636859" y="428321"/>
                  </a:lnTo>
                  <a:lnTo>
                    <a:pt x="4640580" y="409956"/>
                  </a:lnTo>
                  <a:lnTo>
                    <a:pt x="4640580" y="47244"/>
                  </a:lnTo>
                  <a:lnTo>
                    <a:pt x="4636859" y="28878"/>
                  </a:lnTo>
                  <a:lnTo>
                    <a:pt x="4626721" y="13858"/>
                  </a:lnTo>
                  <a:lnTo>
                    <a:pt x="4611701" y="3720"/>
                  </a:lnTo>
                  <a:lnTo>
                    <a:pt x="45933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0152" y="3200400"/>
              <a:ext cx="470916" cy="4572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3107436"/>
              <a:ext cx="5946013" cy="2060956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28827" y="3808349"/>
              <a:ext cx="4642485" cy="459105"/>
            </a:xfrm>
            <a:custGeom>
              <a:avLst/>
              <a:gdLst/>
              <a:ahLst/>
              <a:cxnLst/>
              <a:rect l="l" t="t" r="r" b="b"/>
              <a:pathLst>
                <a:path w="4642485" h="459104">
                  <a:moveTo>
                    <a:pt x="4594733" y="0"/>
                  </a:moveTo>
                  <a:lnTo>
                    <a:pt x="0" y="0"/>
                  </a:lnTo>
                  <a:lnTo>
                    <a:pt x="0" y="458850"/>
                  </a:lnTo>
                  <a:lnTo>
                    <a:pt x="4594733" y="458850"/>
                  </a:lnTo>
                  <a:lnTo>
                    <a:pt x="4613171" y="455128"/>
                  </a:lnTo>
                  <a:lnTo>
                    <a:pt x="4628229" y="444976"/>
                  </a:lnTo>
                  <a:lnTo>
                    <a:pt x="4638381" y="429918"/>
                  </a:lnTo>
                  <a:lnTo>
                    <a:pt x="4642104" y="411480"/>
                  </a:lnTo>
                  <a:lnTo>
                    <a:pt x="4642104" y="47370"/>
                  </a:lnTo>
                  <a:lnTo>
                    <a:pt x="4638381" y="28932"/>
                  </a:lnTo>
                  <a:lnTo>
                    <a:pt x="4628229" y="13874"/>
                  </a:lnTo>
                  <a:lnTo>
                    <a:pt x="4613171" y="3722"/>
                  </a:lnTo>
                  <a:lnTo>
                    <a:pt x="45947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175503" y="3808476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39" h="459104">
                  <a:moveTo>
                    <a:pt x="428879" y="0"/>
                  </a:moveTo>
                  <a:lnTo>
                    <a:pt x="43561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1" y="458724"/>
                  </a:lnTo>
                  <a:lnTo>
                    <a:pt x="428879" y="458724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40" y="415163"/>
                  </a:lnTo>
                  <a:lnTo>
                    <a:pt x="472440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9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272437" y="3930128"/>
              <a:ext cx="267970" cy="214629"/>
            </a:xfrm>
            <a:custGeom>
              <a:avLst/>
              <a:gdLst/>
              <a:ahLst/>
              <a:cxnLst/>
              <a:rect l="l" t="t" r="r" b="b"/>
              <a:pathLst>
                <a:path w="267970" h="214629">
                  <a:moveTo>
                    <a:pt x="244724" y="214323"/>
                  </a:moveTo>
                  <a:lnTo>
                    <a:pt x="267777" y="197502"/>
                  </a:lnTo>
                  <a:lnTo>
                    <a:pt x="267747" y="162859"/>
                  </a:lnTo>
                  <a:lnTo>
                    <a:pt x="264699" y="159810"/>
                  </a:lnTo>
                  <a:lnTo>
                    <a:pt x="260940" y="159810"/>
                  </a:lnTo>
                  <a:lnTo>
                    <a:pt x="240626" y="155709"/>
                  </a:lnTo>
                  <a:lnTo>
                    <a:pt x="224037" y="144526"/>
                  </a:lnTo>
                  <a:lnTo>
                    <a:pt x="212853" y="127938"/>
                  </a:lnTo>
                  <a:lnTo>
                    <a:pt x="208751" y="107626"/>
                  </a:lnTo>
                  <a:lnTo>
                    <a:pt x="212853" y="87314"/>
                  </a:lnTo>
                  <a:lnTo>
                    <a:pt x="224037" y="70727"/>
                  </a:lnTo>
                  <a:lnTo>
                    <a:pt x="240626" y="59543"/>
                  </a:lnTo>
                  <a:lnTo>
                    <a:pt x="260940" y="55442"/>
                  </a:lnTo>
                  <a:lnTo>
                    <a:pt x="264699" y="55442"/>
                  </a:lnTo>
                  <a:lnTo>
                    <a:pt x="267747" y="52393"/>
                  </a:lnTo>
                  <a:lnTo>
                    <a:pt x="267790" y="14096"/>
                  </a:lnTo>
                  <a:lnTo>
                    <a:pt x="263886" y="7333"/>
                  </a:lnTo>
                  <a:lnTo>
                    <a:pt x="257536" y="3711"/>
                  </a:lnTo>
                  <a:lnTo>
                    <a:pt x="251203" y="0"/>
                  </a:lnTo>
                  <a:lnTo>
                    <a:pt x="243358" y="0"/>
                  </a:lnTo>
                  <a:lnTo>
                    <a:pt x="220188" y="13420"/>
                  </a:lnTo>
                  <a:lnTo>
                    <a:pt x="247101" y="13420"/>
                  </a:lnTo>
                  <a:lnTo>
                    <a:pt x="251296" y="14526"/>
                  </a:lnTo>
                  <a:lnTo>
                    <a:pt x="253841" y="18889"/>
                  </a:lnTo>
                  <a:lnTo>
                    <a:pt x="254163" y="20142"/>
                  </a:lnTo>
                  <a:lnTo>
                    <a:pt x="254133" y="42193"/>
                  </a:lnTo>
                  <a:lnTo>
                    <a:pt x="229204" y="50020"/>
                  </a:lnTo>
                  <a:lnTo>
                    <a:pt x="209883" y="66237"/>
                  </a:lnTo>
                  <a:lnTo>
                    <a:pt x="198052" y="88516"/>
                  </a:lnTo>
                  <a:lnTo>
                    <a:pt x="195595" y="114527"/>
                  </a:lnTo>
                  <a:lnTo>
                    <a:pt x="201774" y="136241"/>
                  </a:lnTo>
                  <a:lnTo>
                    <a:pt x="214506" y="154151"/>
                  </a:lnTo>
                  <a:lnTo>
                    <a:pt x="232417" y="166882"/>
                  </a:lnTo>
                  <a:lnTo>
                    <a:pt x="254133" y="173060"/>
                  </a:lnTo>
                  <a:lnTo>
                    <a:pt x="254121" y="197502"/>
                  </a:lnTo>
                  <a:lnTo>
                    <a:pt x="251057" y="200669"/>
                  </a:lnTo>
                  <a:lnTo>
                    <a:pt x="217988" y="200669"/>
                  </a:lnTo>
                  <a:lnTo>
                    <a:pt x="237024" y="211720"/>
                  </a:lnTo>
                  <a:lnTo>
                    <a:pt x="244724" y="214323"/>
                  </a:lnTo>
                  <a:close/>
                </a:path>
                <a:path w="267970" h="214629">
                  <a:moveTo>
                    <a:pt x="176996" y="30484"/>
                  </a:moveTo>
                  <a:lnTo>
                    <a:pt x="190599" y="30484"/>
                  </a:lnTo>
                  <a:lnTo>
                    <a:pt x="190641" y="14096"/>
                  </a:lnTo>
                  <a:lnTo>
                    <a:pt x="186737" y="7333"/>
                  </a:lnTo>
                  <a:lnTo>
                    <a:pt x="180388" y="3711"/>
                  </a:lnTo>
                  <a:lnTo>
                    <a:pt x="174053" y="0"/>
                  </a:lnTo>
                  <a:lnTo>
                    <a:pt x="166211" y="0"/>
                  </a:lnTo>
                  <a:lnTo>
                    <a:pt x="159876" y="3711"/>
                  </a:lnTo>
                  <a:lnTo>
                    <a:pt x="143011" y="13420"/>
                  </a:lnTo>
                  <a:lnTo>
                    <a:pt x="169950" y="13420"/>
                  </a:lnTo>
                  <a:lnTo>
                    <a:pt x="174148" y="14526"/>
                  </a:lnTo>
                  <a:lnTo>
                    <a:pt x="176691" y="18889"/>
                  </a:lnTo>
                  <a:lnTo>
                    <a:pt x="177013" y="20142"/>
                  </a:lnTo>
                  <a:lnTo>
                    <a:pt x="176996" y="30484"/>
                  </a:lnTo>
                  <a:close/>
                </a:path>
                <a:path w="267970" h="214629">
                  <a:moveTo>
                    <a:pt x="217988" y="200669"/>
                  </a:moveTo>
                  <a:lnTo>
                    <a:pt x="246054" y="200669"/>
                  </a:lnTo>
                  <a:lnTo>
                    <a:pt x="244872" y="200348"/>
                  </a:lnTo>
                  <a:lnTo>
                    <a:pt x="90788" y="111644"/>
                  </a:lnTo>
                  <a:lnTo>
                    <a:pt x="89699" y="107626"/>
                  </a:lnTo>
                  <a:lnTo>
                    <a:pt x="89653" y="107456"/>
                  </a:lnTo>
                  <a:lnTo>
                    <a:pt x="92140" y="103117"/>
                  </a:lnTo>
                  <a:lnTo>
                    <a:pt x="93014" y="102242"/>
                  </a:lnTo>
                  <a:lnTo>
                    <a:pt x="247101" y="13420"/>
                  </a:lnTo>
                  <a:lnTo>
                    <a:pt x="220188" y="13420"/>
                  </a:lnTo>
                  <a:lnTo>
                    <a:pt x="190599" y="30484"/>
                  </a:lnTo>
                  <a:lnTo>
                    <a:pt x="176996" y="30484"/>
                  </a:lnTo>
                  <a:lnTo>
                    <a:pt x="176984" y="38198"/>
                  </a:lnTo>
                  <a:lnTo>
                    <a:pt x="87403" y="89882"/>
                  </a:lnTo>
                  <a:lnTo>
                    <a:pt x="77282" y="110119"/>
                  </a:lnTo>
                  <a:lnTo>
                    <a:pt x="79858" y="117827"/>
                  </a:lnTo>
                  <a:lnTo>
                    <a:pt x="81659" y="120961"/>
                  </a:lnTo>
                  <a:lnTo>
                    <a:pt x="84264" y="123565"/>
                  </a:lnTo>
                  <a:lnTo>
                    <a:pt x="176984" y="177054"/>
                  </a:lnTo>
                  <a:lnTo>
                    <a:pt x="176981" y="184768"/>
                  </a:lnTo>
                  <a:lnTo>
                    <a:pt x="190599" y="184768"/>
                  </a:lnTo>
                  <a:lnTo>
                    <a:pt x="217988" y="200669"/>
                  </a:lnTo>
                  <a:close/>
                </a:path>
                <a:path w="267970" h="214629">
                  <a:moveTo>
                    <a:pt x="141055" y="200669"/>
                  </a:moveTo>
                  <a:lnTo>
                    <a:pt x="168905" y="200669"/>
                  </a:lnTo>
                  <a:lnTo>
                    <a:pt x="167723" y="200348"/>
                  </a:lnTo>
                  <a:lnTo>
                    <a:pt x="13639" y="111644"/>
                  </a:lnTo>
                  <a:lnTo>
                    <a:pt x="12551" y="107626"/>
                  </a:lnTo>
                  <a:lnTo>
                    <a:pt x="12505" y="107456"/>
                  </a:lnTo>
                  <a:lnTo>
                    <a:pt x="14991" y="103117"/>
                  </a:lnTo>
                  <a:lnTo>
                    <a:pt x="15866" y="102242"/>
                  </a:lnTo>
                  <a:lnTo>
                    <a:pt x="17090" y="101543"/>
                  </a:lnTo>
                  <a:lnTo>
                    <a:pt x="16925" y="101543"/>
                  </a:lnTo>
                  <a:lnTo>
                    <a:pt x="169950" y="13420"/>
                  </a:lnTo>
                  <a:lnTo>
                    <a:pt x="143011" y="13420"/>
                  </a:lnTo>
                  <a:lnTo>
                    <a:pt x="10200" y="89882"/>
                  </a:lnTo>
                  <a:lnTo>
                    <a:pt x="0" y="110119"/>
                  </a:lnTo>
                  <a:lnTo>
                    <a:pt x="492" y="111644"/>
                  </a:lnTo>
                  <a:lnTo>
                    <a:pt x="2559" y="117827"/>
                  </a:lnTo>
                  <a:lnTo>
                    <a:pt x="4351" y="120961"/>
                  </a:lnTo>
                  <a:lnTo>
                    <a:pt x="6931" y="123565"/>
                  </a:lnTo>
                  <a:lnTo>
                    <a:pt x="10035" y="125366"/>
                  </a:lnTo>
                  <a:lnTo>
                    <a:pt x="10255" y="125366"/>
                  </a:lnTo>
                  <a:lnTo>
                    <a:pt x="141055" y="200669"/>
                  </a:lnTo>
                  <a:close/>
                </a:path>
                <a:path w="267970" h="214629">
                  <a:moveTo>
                    <a:pt x="167732" y="214126"/>
                  </a:moveTo>
                  <a:lnTo>
                    <a:pt x="190599" y="184768"/>
                  </a:lnTo>
                  <a:lnTo>
                    <a:pt x="176981" y="184768"/>
                  </a:lnTo>
                  <a:lnTo>
                    <a:pt x="176975" y="197502"/>
                  </a:lnTo>
                  <a:lnTo>
                    <a:pt x="173907" y="200669"/>
                  </a:lnTo>
                  <a:lnTo>
                    <a:pt x="141055" y="200669"/>
                  </a:lnTo>
                  <a:lnTo>
                    <a:pt x="160013" y="211583"/>
                  </a:lnTo>
                  <a:lnTo>
                    <a:pt x="167732" y="214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3535" y="3107436"/>
              <a:ext cx="5998464" cy="2060956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7021068" y="3808476"/>
              <a:ext cx="4640580" cy="459105"/>
            </a:xfrm>
            <a:custGeom>
              <a:avLst/>
              <a:gdLst/>
              <a:ahLst/>
              <a:cxnLst/>
              <a:rect l="l" t="t" r="r" b="b"/>
              <a:pathLst>
                <a:path w="4640580" h="459104">
                  <a:moveTo>
                    <a:pt x="4593208" y="0"/>
                  </a:moveTo>
                  <a:lnTo>
                    <a:pt x="0" y="0"/>
                  </a:lnTo>
                  <a:lnTo>
                    <a:pt x="0" y="458724"/>
                  </a:lnTo>
                  <a:lnTo>
                    <a:pt x="4593208" y="458724"/>
                  </a:lnTo>
                  <a:lnTo>
                    <a:pt x="4611647" y="455001"/>
                  </a:lnTo>
                  <a:lnTo>
                    <a:pt x="4626705" y="444849"/>
                  </a:lnTo>
                  <a:lnTo>
                    <a:pt x="4636857" y="429791"/>
                  </a:lnTo>
                  <a:lnTo>
                    <a:pt x="4640580" y="411353"/>
                  </a:lnTo>
                  <a:lnTo>
                    <a:pt x="4640580" y="47371"/>
                  </a:lnTo>
                  <a:lnTo>
                    <a:pt x="4636857" y="28932"/>
                  </a:lnTo>
                  <a:lnTo>
                    <a:pt x="4626705" y="13874"/>
                  </a:lnTo>
                  <a:lnTo>
                    <a:pt x="4611647" y="3722"/>
                  </a:lnTo>
                  <a:lnTo>
                    <a:pt x="45932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548628" y="3808476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40" h="459104">
                  <a:moveTo>
                    <a:pt x="428878" y="0"/>
                  </a:moveTo>
                  <a:lnTo>
                    <a:pt x="43561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1" y="458724"/>
                  </a:lnTo>
                  <a:lnTo>
                    <a:pt x="428878" y="458724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40" y="415163"/>
                  </a:lnTo>
                  <a:lnTo>
                    <a:pt x="472440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4163" y="3914111"/>
              <a:ext cx="176846" cy="24468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3715499"/>
              <a:ext cx="5944489" cy="206095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528827" y="4416552"/>
              <a:ext cx="4640580" cy="459105"/>
            </a:xfrm>
            <a:custGeom>
              <a:avLst/>
              <a:gdLst/>
              <a:ahLst/>
              <a:cxnLst/>
              <a:rect l="l" t="t" r="r" b="b"/>
              <a:pathLst>
                <a:path w="4640580" h="459104">
                  <a:moveTo>
                    <a:pt x="4593209" y="0"/>
                  </a:moveTo>
                  <a:lnTo>
                    <a:pt x="0" y="0"/>
                  </a:lnTo>
                  <a:lnTo>
                    <a:pt x="0" y="458724"/>
                  </a:lnTo>
                  <a:lnTo>
                    <a:pt x="4593209" y="458724"/>
                  </a:lnTo>
                  <a:lnTo>
                    <a:pt x="4611647" y="455001"/>
                  </a:lnTo>
                  <a:lnTo>
                    <a:pt x="4626705" y="444849"/>
                  </a:lnTo>
                  <a:lnTo>
                    <a:pt x="4636857" y="429791"/>
                  </a:lnTo>
                  <a:lnTo>
                    <a:pt x="4640580" y="411353"/>
                  </a:lnTo>
                  <a:lnTo>
                    <a:pt x="4640580" y="47371"/>
                  </a:lnTo>
                  <a:lnTo>
                    <a:pt x="4636857" y="28932"/>
                  </a:lnTo>
                  <a:lnTo>
                    <a:pt x="4626705" y="13874"/>
                  </a:lnTo>
                  <a:lnTo>
                    <a:pt x="4611647" y="3722"/>
                  </a:lnTo>
                  <a:lnTo>
                    <a:pt x="4593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907796" y="2602483"/>
            <a:ext cx="4065270" cy="216090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algn="r" marL="882650" marR="5080" indent="-870585">
              <a:lnSpc>
                <a:spcPts val="1510"/>
              </a:lnSpc>
              <a:spcBef>
                <a:spcPts val="295"/>
              </a:spcBef>
            </a:pPr>
            <a:r>
              <a:rPr dirty="0" sz="1400" spc="45">
                <a:solidFill>
                  <a:srgbClr val="3D3D3D"/>
                </a:solidFill>
                <a:latin typeface="Microsoft Sans Serif"/>
                <a:cs typeface="Microsoft Sans Serif"/>
              </a:rPr>
              <a:t>Information</a:t>
            </a:r>
            <a:r>
              <a:rPr dirty="0" sz="1400" spc="-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stored</a:t>
            </a:r>
            <a:r>
              <a:rPr dirty="0" sz="1400" spc="3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-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tables,</a:t>
            </a:r>
            <a:r>
              <a:rPr dirty="0" sz="1400" spc="3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rows,</a:t>
            </a:r>
            <a:r>
              <a:rPr dirty="0" sz="1400" spc="2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columns, </a:t>
            </a:r>
            <a:r>
              <a:rPr dirty="0" sz="1400" spc="20">
                <a:solidFill>
                  <a:srgbClr val="3D3D3D"/>
                </a:solidFill>
                <a:latin typeface="Microsoft Sans Serif"/>
                <a:cs typeface="Microsoft Sans Serif"/>
              </a:rPr>
              <a:t>typically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20">
                <a:solidFill>
                  <a:srgbClr val="3D3D3D"/>
                </a:solidFill>
                <a:latin typeface="Microsoft Sans Serif"/>
                <a:cs typeface="Microsoft Sans Serif"/>
              </a:rPr>
              <a:t>works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20">
                <a:solidFill>
                  <a:srgbClr val="3D3D3D"/>
                </a:solidFill>
                <a:latin typeface="Microsoft Sans Serif"/>
                <a:cs typeface="Microsoft Sans Serif"/>
              </a:rPr>
              <a:t>best</a:t>
            </a:r>
            <a:r>
              <a:rPr dirty="0" sz="1400" spc="5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D3D3D"/>
                </a:solidFill>
                <a:latin typeface="Microsoft Sans Serif"/>
                <a:cs typeface="Microsoft Sans Serif"/>
              </a:rPr>
              <a:t>for</a:t>
            </a:r>
            <a:r>
              <a:rPr dirty="0" sz="1400" spc="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20">
                <a:solidFill>
                  <a:srgbClr val="3D3D3D"/>
                </a:solidFill>
                <a:latin typeface="Microsoft Sans Serif"/>
                <a:cs typeface="Microsoft Sans Serif"/>
              </a:rPr>
              <a:t>structured</a:t>
            </a:r>
            <a:r>
              <a:rPr dirty="0" sz="1400" spc="4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D3D3D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algn="r" marL="473709" marR="5080" indent="152400">
              <a:lnSpc>
                <a:spcPts val="1510"/>
              </a:lnSpc>
              <a:spcBef>
                <a:spcPts val="5"/>
              </a:spcBef>
            </a:pP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They</a:t>
            </a:r>
            <a:r>
              <a:rPr dirty="0" sz="1400" spc="-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are</a:t>
            </a:r>
            <a:r>
              <a:rPr dirty="0" sz="1400" spc="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used</a:t>
            </a:r>
            <a:r>
              <a:rPr dirty="0" sz="1400" spc="3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D3D3D"/>
                </a:solidFill>
                <a:latin typeface="Microsoft Sans Serif"/>
                <a:cs typeface="Microsoft Sans Serif"/>
              </a:rPr>
              <a:t>for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 applications</a:t>
            </a:r>
            <a:r>
              <a:rPr dirty="0" sz="1400" spc="-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-3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which</a:t>
            </a:r>
            <a:r>
              <a:rPr dirty="0" sz="1400" spc="-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45">
                <a:solidFill>
                  <a:srgbClr val="3D3D3D"/>
                </a:solidFill>
                <a:latin typeface="Microsoft Sans Serif"/>
                <a:cs typeface="Microsoft Sans Serif"/>
              </a:rPr>
              <a:t>the 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structure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5">
                <a:solidFill>
                  <a:srgbClr val="3D3D3D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D3D3D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 data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does</a:t>
            </a:r>
            <a:r>
              <a:rPr dirty="0" sz="1400" spc="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80">
                <a:solidFill>
                  <a:srgbClr val="3D3D3D"/>
                </a:solidFill>
                <a:latin typeface="Microsoft Sans Serif"/>
                <a:cs typeface="Microsoft Sans Serif"/>
              </a:rPr>
              <a:t>not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change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45">
                <a:solidFill>
                  <a:srgbClr val="3D3D3D"/>
                </a:solidFill>
                <a:latin typeface="Microsoft Sans Serif"/>
                <a:cs typeface="Microsoft Sans Serif"/>
              </a:rPr>
              <a:t>often.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algn="r" marL="949325" marR="5715" indent="671830">
              <a:lnSpc>
                <a:spcPts val="1510"/>
              </a:lnSpc>
              <a:spcBef>
                <a:spcPts val="5"/>
              </a:spcBef>
            </a:pP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They</a:t>
            </a:r>
            <a:r>
              <a:rPr dirty="0" sz="1400" spc="-3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are</a:t>
            </a:r>
            <a:r>
              <a:rPr dirty="0" sz="1400" spc="-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having</a:t>
            </a:r>
            <a:r>
              <a:rPr dirty="0" sz="1400" spc="-5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0">
                <a:solidFill>
                  <a:srgbClr val="3D3D3D"/>
                </a:solidFill>
                <a:latin typeface="Microsoft Sans Serif"/>
                <a:cs typeface="Microsoft Sans Serif"/>
              </a:rPr>
              <a:t>ACID</a:t>
            </a:r>
            <a:r>
              <a:rPr dirty="0" sz="1400" spc="-3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features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(Atomic,</a:t>
            </a:r>
            <a:r>
              <a:rPr dirty="0" sz="1400" spc="6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Consistent,</a:t>
            </a:r>
            <a:r>
              <a:rPr dirty="0" sz="1400" spc="6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Isolated,</a:t>
            </a:r>
            <a:r>
              <a:rPr dirty="0" sz="1400" spc="8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Durable)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953260">
              <a:lnSpc>
                <a:spcPct val="100000"/>
              </a:lnSpc>
            </a:pPr>
            <a:r>
              <a:rPr dirty="0" sz="1400">
                <a:solidFill>
                  <a:srgbClr val="1DABFD"/>
                </a:solidFill>
                <a:latin typeface="Microsoft Sans Serif"/>
                <a:cs typeface="Microsoft Sans Serif"/>
              </a:rPr>
              <a:t>Cloud</a:t>
            </a:r>
            <a:r>
              <a:rPr dirty="0" sz="1400" spc="-60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80">
                <a:solidFill>
                  <a:srgbClr val="1DABFD"/>
                </a:solidFill>
                <a:latin typeface="Microsoft Sans Serif"/>
                <a:cs typeface="Microsoft Sans Serif"/>
              </a:rPr>
              <a:t>SQL,</a:t>
            </a:r>
            <a:r>
              <a:rPr dirty="0" sz="1400" spc="-1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1DABFD"/>
                </a:solidFill>
                <a:latin typeface="Microsoft Sans Serif"/>
                <a:cs typeface="Microsoft Sans Serif"/>
              </a:rPr>
              <a:t>Cloud</a:t>
            </a:r>
            <a:r>
              <a:rPr dirty="0" sz="1400" spc="-45">
                <a:solidFill>
                  <a:srgbClr val="1DABF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1DABFD"/>
                </a:solidFill>
                <a:latin typeface="Microsoft Sans Serif"/>
                <a:cs typeface="Microsoft Sans Serif"/>
              </a:rPr>
              <a:t>Spanner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5175503" y="3715499"/>
            <a:ext cx="7016750" cy="2061210"/>
            <a:chOff x="5175503" y="3715499"/>
            <a:chExt cx="7016750" cy="2061210"/>
          </a:xfrm>
        </p:grpSpPr>
        <p:sp>
          <p:nvSpPr>
            <p:cNvPr id="41" name="object 41" descr=""/>
            <p:cNvSpPr/>
            <p:nvPr/>
          </p:nvSpPr>
          <p:spPr>
            <a:xfrm>
              <a:off x="5175503" y="4416551"/>
              <a:ext cx="471170" cy="459105"/>
            </a:xfrm>
            <a:custGeom>
              <a:avLst/>
              <a:gdLst/>
              <a:ahLst/>
              <a:cxnLst/>
              <a:rect l="l" t="t" r="r" b="b"/>
              <a:pathLst>
                <a:path w="471170" h="459104">
                  <a:moveTo>
                    <a:pt x="427355" y="0"/>
                  </a:moveTo>
                  <a:lnTo>
                    <a:pt x="43561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1" y="458724"/>
                  </a:lnTo>
                  <a:lnTo>
                    <a:pt x="427355" y="458724"/>
                  </a:lnTo>
                  <a:lnTo>
                    <a:pt x="444287" y="455293"/>
                  </a:lnTo>
                  <a:lnTo>
                    <a:pt x="458136" y="445944"/>
                  </a:lnTo>
                  <a:lnTo>
                    <a:pt x="467485" y="432095"/>
                  </a:lnTo>
                  <a:lnTo>
                    <a:pt x="470916" y="415163"/>
                  </a:lnTo>
                  <a:lnTo>
                    <a:pt x="470916" y="43561"/>
                  </a:lnTo>
                  <a:lnTo>
                    <a:pt x="467485" y="26628"/>
                  </a:lnTo>
                  <a:lnTo>
                    <a:pt x="458136" y="12779"/>
                  </a:lnTo>
                  <a:lnTo>
                    <a:pt x="444287" y="3430"/>
                  </a:lnTo>
                  <a:lnTo>
                    <a:pt x="42735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259729" y="4499263"/>
              <a:ext cx="294005" cy="294005"/>
            </a:xfrm>
            <a:custGeom>
              <a:avLst/>
              <a:gdLst/>
              <a:ahLst/>
              <a:cxnLst/>
              <a:rect l="l" t="t" r="r" b="b"/>
              <a:pathLst>
                <a:path w="294004" h="294004">
                  <a:moveTo>
                    <a:pt x="127713" y="252582"/>
                  </a:moveTo>
                  <a:lnTo>
                    <a:pt x="92118" y="252582"/>
                  </a:lnTo>
                  <a:lnTo>
                    <a:pt x="98031" y="255640"/>
                  </a:lnTo>
                  <a:lnTo>
                    <a:pt x="104185" y="258195"/>
                  </a:lnTo>
                  <a:lnTo>
                    <a:pt x="110516" y="260219"/>
                  </a:lnTo>
                  <a:lnTo>
                    <a:pt x="110517" y="266450"/>
                  </a:lnTo>
                  <a:lnTo>
                    <a:pt x="137534" y="293464"/>
                  </a:lnTo>
                  <a:lnTo>
                    <a:pt x="155954" y="293464"/>
                  </a:lnTo>
                  <a:lnTo>
                    <a:pt x="166461" y="291337"/>
                  </a:lnTo>
                  <a:lnTo>
                    <a:pt x="175050" y="285542"/>
                  </a:lnTo>
                  <a:lnTo>
                    <a:pt x="180845" y="276954"/>
                  </a:lnTo>
                  <a:lnTo>
                    <a:pt x="180984" y="276268"/>
                  </a:lnTo>
                  <a:lnTo>
                    <a:pt x="132117" y="276268"/>
                  </a:lnTo>
                  <a:lnTo>
                    <a:pt x="127713" y="271863"/>
                  </a:lnTo>
                  <a:lnTo>
                    <a:pt x="127713" y="252582"/>
                  </a:lnTo>
                  <a:close/>
                </a:path>
                <a:path w="294004" h="294004">
                  <a:moveTo>
                    <a:pt x="201873" y="232526"/>
                  </a:moveTo>
                  <a:lnTo>
                    <a:pt x="168426" y="246409"/>
                  </a:lnTo>
                  <a:lnTo>
                    <a:pt x="165775" y="249833"/>
                  </a:lnTo>
                  <a:lnTo>
                    <a:pt x="165775" y="271863"/>
                  </a:lnTo>
                  <a:lnTo>
                    <a:pt x="161371" y="276268"/>
                  </a:lnTo>
                  <a:lnTo>
                    <a:pt x="180984" y="276268"/>
                  </a:lnTo>
                  <a:lnTo>
                    <a:pt x="182972" y="266450"/>
                  </a:lnTo>
                  <a:lnTo>
                    <a:pt x="182972" y="260219"/>
                  </a:lnTo>
                  <a:lnTo>
                    <a:pt x="189306" y="258195"/>
                  </a:lnTo>
                  <a:lnTo>
                    <a:pt x="195458" y="255641"/>
                  </a:lnTo>
                  <a:lnTo>
                    <a:pt x="201372" y="252582"/>
                  </a:lnTo>
                  <a:lnTo>
                    <a:pt x="248412" y="252582"/>
                  </a:lnTo>
                  <a:lnTo>
                    <a:pt x="252266" y="248729"/>
                  </a:lnTo>
                  <a:lnTo>
                    <a:pt x="221831" y="248729"/>
                  </a:lnTo>
                  <a:lnTo>
                    <a:pt x="206177" y="233070"/>
                  </a:lnTo>
                  <a:lnTo>
                    <a:pt x="201873" y="232526"/>
                  </a:lnTo>
                  <a:close/>
                </a:path>
                <a:path w="294004" h="294004">
                  <a:moveTo>
                    <a:pt x="68509" y="28555"/>
                  </a:moveTo>
                  <a:lnTo>
                    <a:pt x="36470" y="49488"/>
                  </a:lnTo>
                  <a:lnTo>
                    <a:pt x="28556" y="68481"/>
                  </a:lnTo>
                  <a:lnTo>
                    <a:pt x="30492" y="78679"/>
                  </a:lnTo>
                  <a:lnTo>
                    <a:pt x="36474" y="87699"/>
                  </a:lnTo>
                  <a:lnTo>
                    <a:pt x="40885" y="92108"/>
                  </a:lnTo>
                  <a:lnTo>
                    <a:pt x="37826" y="98021"/>
                  </a:lnTo>
                  <a:lnTo>
                    <a:pt x="35273" y="104173"/>
                  </a:lnTo>
                  <a:lnTo>
                    <a:pt x="33249" y="110507"/>
                  </a:lnTo>
                  <a:lnTo>
                    <a:pt x="27018" y="110507"/>
                  </a:lnTo>
                  <a:lnTo>
                    <a:pt x="16511" y="112633"/>
                  </a:lnTo>
                  <a:lnTo>
                    <a:pt x="7922" y="118428"/>
                  </a:lnTo>
                  <a:lnTo>
                    <a:pt x="2126" y="127016"/>
                  </a:lnTo>
                  <a:lnTo>
                    <a:pt x="0" y="137522"/>
                  </a:lnTo>
                  <a:lnTo>
                    <a:pt x="0" y="155940"/>
                  </a:lnTo>
                  <a:lnTo>
                    <a:pt x="27017" y="182956"/>
                  </a:lnTo>
                  <a:lnTo>
                    <a:pt x="33248" y="182956"/>
                  </a:lnTo>
                  <a:lnTo>
                    <a:pt x="35272" y="189289"/>
                  </a:lnTo>
                  <a:lnTo>
                    <a:pt x="37826" y="195441"/>
                  </a:lnTo>
                  <a:lnTo>
                    <a:pt x="40885" y="201354"/>
                  </a:lnTo>
                  <a:lnTo>
                    <a:pt x="36473" y="205768"/>
                  </a:lnTo>
                  <a:lnTo>
                    <a:pt x="30492" y="214787"/>
                  </a:lnTo>
                  <a:lnTo>
                    <a:pt x="28555" y="224985"/>
                  </a:lnTo>
                  <a:lnTo>
                    <a:pt x="30456" y="234527"/>
                  </a:lnTo>
                  <a:lnTo>
                    <a:pt x="58471" y="262976"/>
                  </a:lnTo>
                  <a:lnTo>
                    <a:pt x="58788" y="262976"/>
                  </a:lnTo>
                  <a:lnTo>
                    <a:pt x="68489" y="264911"/>
                  </a:lnTo>
                  <a:lnTo>
                    <a:pt x="78680" y="262976"/>
                  </a:lnTo>
                  <a:lnTo>
                    <a:pt x="87702" y="256997"/>
                  </a:lnTo>
                  <a:lnTo>
                    <a:pt x="92115" y="252582"/>
                  </a:lnTo>
                  <a:lnTo>
                    <a:pt x="127713" y="252582"/>
                  </a:lnTo>
                  <a:lnTo>
                    <a:pt x="127713" y="249833"/>
                  </a:lnTo>
                  <a:lnTo>
                    <a:pt x="126858" y="248729"/>
                  </a:lnTo>
                  <a:lnTo>
                    <a:pt x="65539" y="248729"/>
                  </a:lnTo>
                  <a:lnTo>
                    <a:pt x="44857" y="228050"/>
                  </a:lnTo>
                  <a:lnTo>
                    <a:pt x="44741" y="221821"/>
                  </a:lnTo>
                  <a:lnTo>
                    <a:pt x="60398" y="206160"/>
                  </a:lnTo>
                  <a:lnTo>
                    <a:pt x="60942" y="201856"/>
                  </a:lnTo>
                  <a:lnTo>
                    <a:pt x="47058" y="168411"/>
                  </a:lnTo>
                  <a:lnTo>
                    <a:pt x="43634" y="165761"/>
                  </a:lnTo>
                  <a:lnTo>
                    <a:pt x="21602" y="165761"/>
                  </a:lnTo>
                  <a:lnTo>
                    <a:pt x="17196" y="161357"/>
                  </a:lnTo>
                  <a:lnTo>
                    <a:pt x="17196" y="132111"/>
                  </a:lnTo>
                  <a:lnTo>
                    <a:pt x="21602" y="127702"/>
                  </a:lnTo>
                  <a:lnTo>
                    <a:pt x="43634" y="127702"/>
                  </a:lnTo>
                  <a:lnTo>
                    <a:pt x="47058" y="125051"/>
                  </a:lnTo>
                  <a:lnTo>
                    <a:pt x="60942" y="91607"/>
                  </a:lnTo>
                  <a:lnTo>
                    <a:pt x="60448" y="87699"/>
                  </a:lnTo>
                  <a:lnTo>
                    <a:pt x="60398" y="87303"/>
                  </a:lnTo>
                  <a:lnTo>
                    <a:pt x="44745" y="71655"/>
                  </a:lnTo>
                  <a:lnTo>
                    <a:pt x="44856" y="65432"/>
                  </a:lnTo>
                  <a:lnTo>
                    <a:pt x="65428" y="44845"/>
                  </a:lnTo>
                  <a:lnTo>
                    <a:pt x="126774" y="44845"/>
                  </a:lnTo>
                  <a:lnTo>
                    <a:pt x="127713" y="43632"/>
                  </a:lnTo>
                  <a:lnTo>
                    <a:pt x="127713" y="40881"/>
                  </a:lnTo>
                  <a:lnTo>
                    <a:pt x="92116" y="40881"/>
                  </a:lnTo>
                  <a:lnTo>
                    <a:pt x="87707" y="36472"/>
                  </a:lnTo>
                  <a:lnTo>
                    <a:pt x="78820" y="30579"/>
                  </a:lnTo>
                  <a:lnTo>
                    <a:pt x="79129" y="30579"/>
                  </a:lnTo>
                  <a:lnTo>
                    <a:pt x="68509" y="28555"/>
                  </a:lnTo>
                  <a:close/>
                </a:path>
                <a:path w="294004" h="294004">
                  <a:moveTo>
                    <a:pt x="248412" y="252582"/>
                  </a:moveTo>
                  <a:lnTo>
                    <a:pt x="201372" y="252582"/>
                  </a:lnTo>
                  <a:lnTo>
                    <a:pt x="205786" y="256998"/>
                  </a:lnTo>
                  <a:lnTo>
                    <a:pt x="214831" y="262976"/>
                  </a:lnTo>
                  <a:lnTo>
                    <a:pt x="224989" y="264912"/>
                  </a:lnTo>
                  <a:lnTo>
                    <a:pt x="234736" y="262976"/>
                  </a:lnTo>
                  <a:lnTo>
                    <a:pt x="235016" y="262976"/>
                  </a:lnTo>
                  <a:lnTo>
                    <a:pt x="243996" y="256998"/>
                  </a:lnTo>
                  <a:lnTo>
                    <a:pt x="248412" y="252582"/>
                  </a:lnTo>
                  <a:close/>
                </a:path>
                <a:path w="294004" h="294004">
                  <a:moveTo>
                    <a:pt x="90836" y="232067"/>
                  </a:moveTo>
                  <a:lnTo>
                    <a:pt x="86580" y="233801"/>
                  </a:lnTo>
                  <a:lnTo>
                    <a:pt x="71657" y="248729"/>
                  </a:lnTo>
                  <a:lnTo>
                    <a:pt x="126858" y="248729"/>
                  </a:lnTo>
                  <a:lnTo>
                    <a:pt x="125062" y="246409"/>
                  </a:lnTo>
                  <a:lnTo>
                    <a:pt x="121264" y="245431"/>
                  </a:lnTo>
                  <a:lnTo>
                    <a:pt x="114425" y="243404"/>
                  </a:lnTo>
                  <a:lnTo>
                    <a:pt x="107750" y="240905"/>
                  </a:lnTo>
                  <a:lnTo>
                    <a:pt x="101265" y="237943"/>
                  </a:lnTo>
                  <a:lnTo>
                    <a:pt x="94992" y="234527"/>
                  </a:lnTo>
                  <a:lnTo>
                    <a:pt x="90836" y="232067"/>
                  </a:lnTo>
                  <a:close/>
                </a:path>
                <a:path w="294004" h="294004">
                  <a:moveTo>
                    <a:pt x="252374" y="44845"/>
                  </a:moveTo>
                  <a:lnTo>
                    <a:pt x="228060" y="44845"/>
                  </a:lnTo>
                  <a:lnTo>
                    <a:pt x="248648" y="65432"/>
                  </a:lnTo>
                  <a:lnTo>
                    <a:pt x="248748" y="71656"/>
                  </a:lnTo>
                  <a:lnTo>
                    <a:pt x="233090" y="87303"/>
                  </a:lnTo>
                  <a:lnTo>
                    <a:pt x="232545" y="91607"/>
                  </a:lnTo>
                  <a:lnTo>
                    <a:pt x="234547" y="94984"/>
                  </a:lnTo>
                  <a:lnTo>
                    <a:pt x="237963" y="101258"/>
                  </a:lnTo>
                  <a:lnTo>
                    <a:pt x="240926" y="107743"/>
                  </a:lnTo>
                  <a:lnTo>
                    <a:pt x="243425" y="114415"/>
                  </a:lnTo>
                  <a:lnTo>
                    <a:pt x="245452" y="121254"/>
                  </a:lnTo>
                  <a:lnTo>
                    <a:pt x="246432" y="125051"/>
                  </a:lnTo>
                  <a:lnTo>
                    <a:pt x="249852" y="127702"/>
                  </a:lnTo>
                  <a:lnTo>
                    <a:pt x="271887" y="127702"/>
                  </a:lnTo>
                  <a:lnTo>
                    <a:pt x="276292" y="132111"/>
                  </a:lnTo>
                  <a:lnTo>
                    <a:pt x="276292" y="161357"/>
                  </a:lnTo>
                  <a:lnTo>
                    <a:pt x="271887" y="165761"/>
                  </a:lnTo>
                  <a:lnTo>
                    <a:pt x="249857" y="165761"/>
                  </a:lnTo>
                  <a:lnTo>
                    <a:pt x="246432" y="168412"/>
                  </a:lnTo>
                  <a:lnTo>
                    <a:pt x="232545" y="201856"/>
                  </a:lnTo>
                  <a:lnTo>
                    <a:pt x="233040" y="205768"/>
                  </a:lnTo>
                  <a:lnTo>
                    <a:pt x="233090" y="206160"/>
                  </a:lnTo>
                  <a:lnTo>
                    <a:pt x="248758" y="221822"/>
                  </a:lnTo>
                  <a:lnTo>
                    <a:pt x="248634" y="228050"/>
                  </a:lnTo>
                  <a:lnTo>
                    <a:pt x="227951" y="248729"/>
                  </a:lnTo>
                  <a:lnTo>
                    <a:pt x="252266" y="248729"/>
                  </a:lnTo>
                  <a:lnTo>
                    <a:pt x="257017" y="243979"/>
                  </a:lnTo>
                  <a:lnTo>
                    <a:pt x="262911" y="235127"/>
                  </a:lnTo>
                  <a:lnTo>
                    <a:pt x="264931" y="224985"/>
                  </a:lnTo>
                  <a:lnTo>
                    <a:pt x="262994" y="214787"/>
                  </a:lnTo>
                  <a:lnTo>
                    <a:pt x="257017" y="205768"/>
                  </a:lnTo>
                  <a:lnTo>
                    <a:pt x="252603" y="201355"/>
                  </a:lnTo>
                  <a:lnTo>
                    <a:pt x="255661" y="195441"/>
                  </a:lnTo>
                  <a:lnTo>
                    <a:pt x="258216" y="189289"/>
                  </a:lnTo>
                  <a:lnTo>
                    <a:pt x="260242" y="182956"/>
                  </a:lnTo>
                  <a:lnTo>
                    <a:pt x="266470" y="182956"/>
                  </a:lnTo>
                  <a:lnTo>
                    <a:pt x="276978" y="180830"/>
                  </a:lnTo>
                  <a:lnTo>
                    <a:pt x="285566" y="175035"/>
                  </a:lnTo>
                  <a:lnTo>
                    <a:pt x="291362" y="166446"/>
                  </a:lnTo>
                  <a:lnTo>
                    <a:pt x="293488" y="155940"/>
                  </a:lnTo>
                  <a:lnTo>
                    <a:pt x="293488" y="137522"/>
                  </a:lnTo>
                  <a:lnTo>
                    <a:pt x="266470" y="110507"/>
                  </a:lnTo>
                  <a:lnTo>
                    <a:pt x="260241" y="110507"/>
                  </a:lnTo>
                  <a:lnTo>
                    <a:pt x="258216" y="104173"/>
                  </a:lnTo>
                  <a:lnTo>
                    <a:pt x="255660" y="98021"/>
                  </a:lnTo>
                  <a:lnTo>
                    <a:pt x="252603" y="92108"/>
                  </a:lnTo>
                  <a:lnTo>
                    <a:pt x="257017" y="87700"/>
                  </a:lnTo>
                  <a:lnTo>
                    <a:pt x="262996" y="78679"/>
                  </a:lnTo>
                  <a:lnTo>
                    <a:pt x="264932" y="68482"/>
                  </a:lnTo>
                  <a:lnTo>
                    <a:pt x="263032" y="58941"/>
                  </a:lnTo>
                  <a:lnTo>
                    <a:pt x="262912" y="58338"/>
                  </a:lnTo>
                  <a:lnTo>
                    <a:pt x="257017" y="49488"/>
                  </a:lnTo>
                  <a:lnTo>
                    <a:pt x="252374" y="44845"/>
                  </a:lnTo>
                  <a:close/>
                </a:path>
                <a:path w="294004" h="294004">
                  <a:moveTo>
                    <a:pt x="126774" y="44845"/>
                  </a:moveTo>
                  <a:lnTo>
                    <a:pt x="71767" y="44845"/>
                  </a:lnTo>
                  <a:lnTo>
                    <a:pt x="85859" y="58941"/>
                  </a:lnTo>
                  <a:lnTo>
                    <a:pt x="87348" y="60397"/>
                  </a:lnTo>
                  <a:lnTo>
                    <a:pt x="91614" y="60937"/>
                  </a:lnTo>
                  <a:lnTo>
                    <a:pt x="94992" y="58941"/>
                  </a:lnTo>
                  <a:lnTo>
                    <a:pt x="101264" y="55522"/>
                  </a:lnTo>
                  <a:lnTo>
                    <a:pt x="107750" y="52559"/>
                  </a:lnTo>
                  <a:lnTo>
                    <a:pt x="114424" y="50060"/>
                  </a:lnTo>
                  <a:lnTo>
                    <a:pt x="121264" y="48036"/>
                  </a:lnTo>
                  <a:lnTo>
                    <a:pt x="125062" y="47057"/>
                  </a:lnTo>
                  <a:lnTo>
                    <a:pt x="126774" y="44845"/>
                  </a:lnTo>
                  <a:close/>
                </a:path>
                <a:path w="294004" h="294004">
                  <a:moveTo>
                    <a:pt x="180984" y="17195"/>
                  </a:moveTo>
                  <a:lnTo>
                    <a:pt x="161370" y="17195"/>
                  </a:lnTo>
                  <a:lnTo>
                    <a:pt x="165775" y="21599"/>
                  </a:lnTo>
                  <a:lnTo>
                    <a:pt x="165775" y="43632"/>
                  </a:lnTo>
                  <a:lnTo>
                    <a:pt x="168431" y="47057"/>
                  </a:lnTo>
                  <a:lnTo>
                    <a:pt x="172223" y="48036"/>
                  </a:lnTo>
                  <a:lnTo>
                    <a:pt x="179065" y="50060"/>
                  </a:lnTo>
                  <a:lnTo>
                    <a:pt x="185739" y="52559"/>
                  </a:lnTo>
                  <a:lnTo>
                    <a:pt x="192224" y="55522"/>
                  </a:lnTo>
                  <a:lnTo>
                    <a:pt x="198496" y="58941"/>
                  </a:lnTo>
                  <a:lnTo>
                    <a:pt x="201873" y="60937"/>
                  </a:lnTo>
                  <a:lnTo>
                    <a:pt x="206177" y="60397"/>
                  </a:lnTo>
                  <a:lnTo>
                    <a:pt x="221726" y="44845"/>
                  </a:lnTo>
                  <a:lnTo>
                    <a:pt x="252374" y="44845"/>
                  </a:lnTo>
                  <a:lnTo>
                    <a:pt x="248409" y="40881"/>
                  </a:lnTo>
                  <a:lnTo>
                    <a:pt x="201372" y="40881"/>
                  </a:lnTo>
                  <a:lnTo>
                    <a:pt x="195458" y="37824"/>
                  </a:lnTo>
                  <a:lnTo>
                    <a:pt x="189305" y="35269"/>
                  </a:lnTo>
                  <a:lnTo>
                    <a:pt x="182971" y="33248"/>
                  </a:lnTo>
                  <a:lnTo>
                    <a:pt x="182971" y="27015"/>
                  </a:lnTo>
                  <a:lnTo>
                    <a:pt x="180984" y="17195"/>
                  </a:lnTo>
                  <a:close/>
                </a:path>
                <a:path w="294004" h="294004">
                  <a:moveTo>
                    <a:pt x="155953" y="0"/>
                  </a:moveTo>
                  <a:lnTo>
                    <a:pt x="118438" y="7921"/>
                  </a:lnTo>
                  <a:lnTo>
                    <a:pt x="110501" y="33248"/>
                  </a:lnTo>
                  <a:lnTo>
                    <a:pt x="104182" y="35269"/>
                  </a:lnTo>
                  <a:lnTo>
                    <a:pt x="98030" y="37824"/>
                  </a:lnTo>
                  <a:lnTo>
                    <a:pt x="92116" y="40881"/>
                  </a:lnTo>
                  <a:lnTo>
                    <a:pt x="127713" y="40881"/>
                  </a:lnTo>
                  <a:lnTo>
                    <a:pt x="127713" y="21598"/>
                  </a:lnTo>
                  <a:lnTo>
                    <a:pt x="132122" y="17195"/>
                  </a:lnTo>
                  <a:lnTo>
                    <a:pt x="180984" y="17195"/>
                  </a:lnTo>
                  <a:lnTo>
                    <a:pt x="180845" y="16509"/>
                  </a:lnTo>
                  <a:lnTo>
                    <a:pt x="175049" y="7921"/>
                  </a:lnTo>
                  <a:lnTo>
                    <a:pt x="166460" y="2126"/>
                  </a:lnTo>
                  <a:lnTo>
                    <a:pt x="155953" y="0"/>
                  </a:lnTo>
                  <a:close/>
                </a:path>
                <a:path w="294004" h="294004">
                  <a:moveTo>
                    <a:pt x="225009" y="28555"/>
                  </a:moveTo>
                  <a:lnTo>
                    <a:pt x="214330" y="30579"/>
                  </a:lnTo>
                  <a:lnTo>
                    <a:pt x="214671" y="30579"/>
                  </a:lnTo>
                  <a:lnTo>
                    <a:pt x="205781" y="36472"/>
                  </a:lnTo>
                  <a:lnTo>
                    <a:pt x="201372" y="40881"/>
                  </a:lnTo>
                  <a:lnTo>
                    <a:pt x="248409" y="40881"/>
                  </a:lnTo>
                  <a:lnTo>
                    <a:pt x="244000" y="36472"/>
                  </a:lnTo>
                  <a:lnTo>
                    <a:pt x="235152" y="30579"/>
                  </a:lnTo>
                  <a:lnTo>
                    <a:pt x="225009" y="285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2617" y="4582143"/>
              <a:ext cx="127713" cy="12770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3535" y="3715499"/>
              <a:ext cx="5998464" cy="206095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7021067" y="4416551"/>
              <a:ext cx="4640580" cy="459105"/>
            </a:xfrm>
            <a:custGeom>
              <a:avLst/>
              <a:gdLst/>
              <a:ahLst/>
              <a:cxnLst/>
              <a:rect l="l" t="t" r="r" b="b"/>
              <a:pathLst>
                <a:path w="4640580" h="459104">
                  <a:moveTo>
                    <a:pt x="4593208" y="0"/>
                  </a:moveTo>
                  <a:lnTo>
                    <a:pt x="0" y="0"/>
                  </a:lnTo>
                  <a:lnTo>
                    <a:pt x="0" y="458724"/>
                  </a:lnTo>
                  <a:lnTo>
                    <a:pt x="4593208" y="458724"/>
                  </a:lnTo>
                  <a:lnTo>
                    <a:pt x="4611647" y="455001"/>
                  </a:lnTo>
                  <a:lnTo>
                    <a:pt x="4626705" y="444849"/>
                  </a:lnTo>
                  <a:lnTo>
                    <a:pt x="4636857" y="429791"/>
                  </a:lnTo>
                  <a:lnTo>
                    <a:pt x="4640580" y="411353"/>
                  </a:lnTo>
                  <a:lnTo>
                    <a:pt x="4640580" y="47371"/>
                  </a:lnTo>
                  <a:lnTo>
                    <a:pt x="4636857" y="28932"/>
                  </a:lnTo>
                  <a:lnTo>
                    <a:pt x="4626705" y="13874"/>
                  </a:lnTo>
                  <a:lnTo>
                    <a:pt x="4611647" y="3722"/>
                  </a:lnTo>
                  <a:lnTo>
                    <a:pt x="45932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7231760" y="2602483"/>
            <a:ext cx="4262755" cy="216090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3335" marR="5080">
              <a:lnSpc>
                <a:spcPts val="1510"/>
              </a:lnSpc>
              <a:spcBef>
                <a:spcPts val="295"/>
              </a:spcBef>
            </a:pPr>
            <a:r>
              <a:rPr dirty="0" sz="1400" spc="75">
                <a:solidFill>
                  <a:srgbClr val="3D3D3D"/>
                </a:solidFill>
                <a:latin typeface="Microsoft Sans Serif"/>
                <a:cs typeface="Microsoft Sans Serif"/>
              </a:rPr>
              <a:t>It</a:t>
            </a:r>
            <a:r>
              <a:rPr dirty="0" sz="1400" spc="10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stores</a:t>
            </a:r>
            <a:r>
              <a:rPr dirty="0" sz="1400" spc="1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complex,</a:t>
            </a:r>
            <a:r>
              <a:rPr dirty="0" sz="1400" spc="8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unstructured</a:t>
            </a:r>
            <a:r>
              <a:rPr dirty="0" sz="1400" spc="7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8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7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5">
                <a:solidFill>
                  <a:srgbClr val="3D3D3D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9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non-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tabular </a:t>
            </a:r>
            <a:r>
              <a:rPr dirty="0" sz="1400" spc="75">
                <a:solidFill>
                  <a:srgbClr val="3D3D3D"/>
                </a:solidFill>
                <a:latin typeface="Microsoft Sans Serif"/>
                <a:cs typeface="Microsoft Sans Serif"/>
              </a:rPr>
              <a:t>form</a:t>
            </a:r>
            <a:r>
              <a:rPr dirty="0" sz="1400" spc="-7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D3D3D"/>
                </a:solidFill>
                <a:latin typeface="Microsoft Sans Serif"/>
                <a:cs typeface="Microsoft Sans Serif"/>
              </a:rPr>
              <a:t>such</a:t>
            </a:r>
            <a:r>
              <a:rPr dirty="0" sz="1400" spc="-5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0">
                <a:solidFill>
                  <a:srgbClr val="3D3D3D"/>
                </a:solidFill>
                <a:latin typeface="Microsoft Sans Serif"/>
                <a:cs typeface="Microsoft Sans Serif"/>
              </a:rPr>
              <a:t>as</a:t>
            </a:r>
            <a:r>
              <a:rPr dirty="0" sz="1400" spc="-5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documents.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3335">
              <a:lnSpc>
                <a:spcPct val="100000"/>
              </a:lnSpc>
            </a:pP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Unlike</a:t>
            </a:r>
            <a:r>
              <a:rPr dirty="0" sz="1400" spc="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relational</a:t>
            </a:r>
            <a:r>
              <a:rPr dirty="0" sz="1400" spc="3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databases,</a:t>
            </a:r>
            <a:r>
              <a:rPr dirty="0" sz="1400" spc="50">
                <a:solidFill>
                  <a:srgbClr val="3D3D3D"/>
                </a:solidFill>
                <a:latin typeface="Microsoft Sans Serif"/>
                <a:cs typeface="Microsoft Sans Serif"/>
              </a:rPr>
              <a:t> they</a:t>
            </a:r>
            <a:r>
              <a:rPr dirty="0" sz="1400" spc="60">
                <a:solidFill>
                  <a:srgbClr val="3D3D3D"/>
                </a:solidFill>
                <a:latin typeface="Microsoft Sans Serif"/>
                <a:cs typeface="Microsoft Sans Serif"/>
              </a:rPr>
              <a:t> perform</a:t>
            </a:r>
            <a:r>
              <a:rPr dirty="0" sz="1400" spc="5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faster</a:t>
            </a:r>
            <a:endParaRPr sz="1400">
              <a:latin typeface="Microsoft Sans Serif"/>
              <a:cs typeface="Microsoft Sans Serif"/>
            </a:endParaRPr>
          </a:p>
          <a:p>
            <a:pPr marL="12700" marR="116839">
              <a:lnSpc>
                <a:spcPts val="4790"/>
              </a:lnSpc>
              <a:spcBef>
                <a:spcPts val="480"/>
              </a:spcBef>
            </a:pP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Why</a:t>
            </a:r>
            <a:r>
              <a:rPr dirty="0" sz="1400" spc="-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15">
                <a:solidFill>
                  <a:srgbClr val="3D3D3D"/>
                </a:solidFill>
                <a:latin typeface="Microsoft Sans Serif"/>
                <a:cs typeface="Microsoft Sans Serif"/>
              </a:rPr>
              <a:t>?</a:t>
            </a:r>
            <a:r>
              <a:rPr dirty="0" sz="1400" spc="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3D3D3D"/>
                </a:solidFill>
                <a:latin typeface="Microsoft Sans Serif"/>
                <a:cs typeface="Microsoft Sans Serif"/>
              </a:rPr>
              <a:t>Because</a:t>
            </a:r>
            <a:r>
              <a:rPr dirty="0" sz="1400" spc="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1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D3D3D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-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stored</a:t>
            </a:r>
            <a:r>
              <a:rPr dirty="0" sz="1400" spc="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-2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5">
                <a:solidFill>
                  <a:srgbClr val="3D3D3D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-1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3D3D3D"/>
                </a:solidFill>
                <a:latin typeface="Microsoft Sans Serif"/>
                <a:cs typeface="Microsoft Sans Serif"/>
              </a:rPr>
              <a:t>Key,</a:t>
            </a:r>
            <a:r>
              <a:rPr dirty="0" sz="1400" spc="5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D3D3D"/>
                </a:solidFill>
                <a:latin typeface="Microsoft Sans Serif"/>
                <a:cs typeface="Microsoft Sans Serif"/>
              </a:rPr>
              <a:t>Value</a:t>
            </a:r>
            <a:r>
              <a:rPr dirty="0" sz="1400" spc="-20">
                <a:solidFill>
                  <a:srgbClr val="3D3D3D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0">
                <a:solidFill>
                  <a:srgbClr val="3D3D3D"/>
                </a:solidFill>
                <a:latin typeface="Microsoft Sans Serif"/>
                <a:cs typeface="Microsoft Sans Serif"/>
              </a:rPr>
              <a:t>format </a:t>
            </a:r>
            <a:r>
              <a:rPr dirty="0" sz="1400">
                <a:solidFill>
                  <a:srgbClr val="DF4E58"/>
                </a:solidFill>
                <a:latin typeface="Microsoft Sans Serif"/>
                <a:cs typeface="Microsoft Sans Serif"/>
              </a:rPr>
              <a:t>Cloud</a:t>
            </a:r>
            <a:r>
              <a:rPr dirty="0" sz="1400" spc="5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DF4E58"/>
                </a:solidFill>
                <a:latin typeface="Microsoft Sans Serif"/>
                <a:cs typeface="Microsoft Sans Serif"/>
              </a:rPr>
              <a:t>Bigtable,</a:t>
            </a:r>
            <a:r>
              <a:rPr dirty="0" sz="1400" spc="75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DF4E58"/>
                </a:solidFill>
                <a:latin typeface="Microsoft Sans Serif"/>
                <a:cs typeface="Microsoft Sans Serif"/>
              </a:rPr>
              <a:t>Memorystore,</a:t>
            </a:r>
            <a:r>
              <a:rPr dirty="0" sz="1400" spc="100">
                <a:solidFill>
                  <a:srgbClr val="DF4E5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DF4E58"/>
                </a:solidFill>
                <a:latin typeface="Microsoft Sans Serif"/>
                <a:cs typeface="Microsoft Sans Serif"/>
              </a:rPr>
              <a:t>Firestore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6548628" y="4416552"/>
            <a:ext cx="472440" cy="459105"/>
            <a:chOff x="6548628" y="4416552"/>
            <a:chExt cx="472440" cy="459105"/>
          </a:xfrm>
        </p:grpSpPr>
        <p:sp>
          <p:nvSpPr>
            <p:cNvPr id="48" name="object 48" descr=""/>
            <p:cNvSpPr/>
            <p:nvPr/>
          </p:nvSpPr>
          <p:spPr>
            <a:xfrm>
              <a:off x="6548628" y="4416552"/>
              <a:ext cx="472440" cy="459105"/>
            </a:xfrm>
            <a:custGeom>
              <a:avLst/>
              <a:gdLst/>
              <a:ahLst/>
              <a:cxnLst/>
              <a:rect l="l" t="t" r="r" b="b"/>
              <a:pathLst>
                <a:path w="472440" h="459104">
                  <a:moveTo>
                    <a:pt x="428878" y="0"/>
                  </a:moveTo>
                  <a:lnTo>
                    <a:pt x="43561" y="0"/>
                  </a:lnTo>
                  <a:lnTo>
                    <a:pt x="26628" y="3430"/>
                  </a:lnTo>
                  <a:lnTo>
                    <a:pt x="12779" y="12779"/>
                  </a:lnTo>
                  <a:lnTo>
                    <a:pt x="3430" y="26628"/>
                  </a:lnTo>
                  <a:lnTo>
                    <a:pt x="0" y="43561"/>
                  </a:lnTo>
                  <a:lnTo>
                    <a:pt x="0" y="415163"/>
                  </a:lnTo>
                  <a:lnTo>
                    <a:pt x="3430" y="432095"/>
                  </a:lnTo>
                  <a:lnTo>
                    <a:pt x="12779" y="445944"/>
                  </a:lnTo>
                  <a:lnTo>
                    <a:pt x="26628" y="455293"/>
                  </a:lnTo>
                  <a:lnTo>
                    <a:pt x="43561" y="458724"/>
                  </a:lnTo>
                  <a:lnTo>
                    <a:pt x="428878" y="458724"/>
                  </a:lnTo>
                  <a:lnTo>
                    <a:pt x="445811" y="455293"/>
                  </a:lnTo>
                  <a:lnTo>
                    <a:pt x="459660" y="445944"/>
                  </a:lnTo>
                  <a:lnTo>
                    <a:pt x="469009" y="432095"/>
                  </a:lnTo>
                  <a:lnTo>
                    <a:pt x="472440" y="415163"/>
                  </a:lnTo>
                  <a:lnTo>
                    <a:pt x="472440" y="43561"/>
                  </a:lnTo>
                  <a:lnTo>
                    <a:pt x="469009" y="26628"/>
                  </a:lnTo>
                  <a:lnTo>
                    <a:pt x="459660" y="12779"/>
                  </a:lnTo>
                  <a:lnTo>
                    <a:pt x="445811" y="3430"/>
                  </a:lnTo>
                  <a:lnTo>
                    <a:pt x="428878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635901" y="4499263"/>
              <a:ext cx="294005" cy="294005"/>
            </a:xfrm>
            <a:custGeom>
              <a:avLst/>
              <a:gdLst/>
              <a:ahLst/>
              <a:cxnLst/>
              <a:rect l="l" t="t" r="r" b="b"/>
              <a:pathLst>
                <a:path w="294004" h="294004">
                  <a:moveTo>
                    <a:pt x="127713" y="252582"/>
                  </a:moveTo>
                  <a:lnTo>
                    <a:pt x="92118" y="252582"/>
                  </a:lnTo>
                  <a:lnTo>
                    <a:pt x="98031" y="255640"/>
                  </a:lnTo>
                  <a:lnTo>
                    <a:pt x="104186" y="258195"/>
                  </a:lnTo>
                  <a:lnTo>
                    <a:pt x="110517" y="260219"/>
                  </a:lnTo>
                  <a:lnTo>
                    <a:pt x="110517" y="266450"/>
                  </a:lnTo>
                  <a:lnTo>
                    <a:pt x="137534" y="293464"/>
                  </a:lnTo>
                  <a:lnTo>
                    <a:pt x="155954" y="293464"/>
                  </a:lnTo>
                  <a:lnTo>
                    <a:pt x="166461" y="291337"/>
                  </a:lnTo>
                  <a:lnTo>
                    <a:pt x="175050" y="285542"/>
                  </a:lnTo>
                  <a:lnTo>
                    <a:pt x="180845" y="276954"/>
                  </a:lnTo>
                  <a:lnTo>
                    <a:pt x="180984" y="276268"/>
                  </a:lnTo>
                  <a:lnTo>
                    <a:pt x="132118" y="276268"/>
                  </a:lnTo>
                  <a:lnTo>
                    <a:pt x="127713" y="271863"/>
                  </a:lnTo>
                  <a:lnTo>
                    <a:pt x="127713" y="252582"/>
                  </a:lnTo>
                  <a:close/>
                </a:path>
                <a:path w="294004" h="294004">
                  <a:moveTo>
                    <a:pt x="201874" y="232526"/>
                  </a:moveTo>
                  <a:lnTo>
                    <a:pt x="168426" y="246409"/>
                  </a:lnTo>
                  <a:lnTo>
                    <a:pt x="165775" y="249833"/>
                  </a:lnTo>
                  <a:lnTo>
                    <a:pt x="165775" y="271863"/>
                  </a:lnTo>
                  <a:lnTo>
                    <a:pt x="161371" y="276268"/>
                  </a:lnTo>
                  <a:lnTo>
                    <a:pt x="180984" y="276268"/>
                  </a:lnTo>
                  <a:lnTo>
                    <a:pt x="182972" y="266450"/>
                  </a:lnTo>
                  <a:lnTo>
                    <a:pt x="182972" y="260219"/>
                  </a:lnTo>
                  <a:lnTo>
                    <a:pt x="189306" y="258195"/>
                  </a:lnTo>
                  <a:lnTo>
                    <a:pt x="195458" y="255641"/>
                  </a:lnTo>
                  <a:lnTo>
                    <a:pt x="201372" y="252582"/>
                  </a:lnTo>
                  <a:lnTo>
                    <a:pt x="248412" y="252582"/>
                  </a:lnTo>
                  <a:lnTo>
                    <a:pt x="252266" y="248729"/>
                  </a:lnTo>
                  <a:lnTo>
                    <a:pt x="221831" y="248729"/>
                  </a:lnTo>
                  <a:lnTo>
                    <a:pt x="206177" y="233070"/>
                  </a:lnTo>
                  <a:lnTo>
                    <a:pt x="201874" y="232526"/>
                  </a:lnTo>
                  <a:close/>
                </a:path>
                <a:path w="294004" h="294004">
                  <a:moveTo>
                    <a:pt x="68508" y="28555"/>
                  </a:moveTo>
                  <a:lnTo>
                    <a:pt x="36470" y="49488"/>
                  </a:lnTo>
                  <a:lnTo>
                    <a:pt x="28556" y="68481"/>
                  </a:lnTo>
                  <a:lnTo>
                    <a:pt x="30492" y="78679"/>
                  </a:lnTo>
                  <a:lnTo>
                    <a:pt x="36474" y="87699"/>
                  </a:lnTo>
                  <a:lnTo>
                    <a:pt x="40885" y="92108"/>
                  </a:lnTo>
                  <a:lnTo>
                    <a:pt x="37826" y="98021"/>
                  </a:lnTo>
                  <a:lnTo>
                    <a:pt x="35273" y="104173"/>
                  </a:lnTo>
                  <a:lnTo>
                    <a:pt x="33249" y="110507"/>
                  </a:lnTo>
                  <a:lnTo>
                    <a:pt x="27018" y="110507"/>
                  </a:lnTo>
                  <a:lnTo>
                    <a:pt x="16511" y="112633"/>
                  </a:lnTo>
                  <a:lnTo>
                    <a:pt x="7922" y="118428"/>
                  </a:lnTo>
                  <a:lnTo>
                    <a:pt x="2126" y="127016"/>
                  </a:lnTo>
                  <a:lnTo>
                    <a:pt x="0" y="137522"/>
                  </a:lnTo>
                  <a:lnTo>
                    <a:pt x="0" y="155940"/>
                  </a:lnTo>
                  <a:lnTo>
                    <a:pt x="27017" y="182956"/>
                  </a:lnTo>
                  <a:lnTo>
                    <a:pt x="33248" y="182956"/>
                  </a:lnTo>
                  <a:lnTo>
                    <a:pt x="35272" y="189289"/>
                  </a:lnTo>
                  <a:lnTo>
                    <a:pt x="37826" y="195441"/>
                  </a:lnTo>
                  <a:lnTo>
                    <a:pt x="40885" y="201354"/>
                  </a:lnTo>
                  <a:lnTo>
                    <a:pt x="36473" y="205768"/>
                  </a:lnTo>
                  <a:lnTo>
                    <a:pt x="30492" y="214787"/>
                  </a:lnTo>
                  <a:lnTo>
                    <a:pt x="28555" y="224985"/>
                  </a:lnTo>
                  <a:lnTo>
                    <a:pt x="30456" y="234527"/>
                  </a:lnTo>
                  <a:lnTo>
                    <a:pt x="58471" y="262976"/>
                  </a:lnTo>
                  <a:lnTo>
                    <a:pt x="58788" y="262976"/>
                  </a:lnTo>
                  <a:lnTo>
                    <a:pt x="68489" y="264911"/>
                  </a:lnTo>
                  <a:lnTo>
                    <a:pt x="78680" y="262976"/>
                  </a:lnTo>
                  <a:lnTo>
                    <a:pt x="87702" y="256997"/>
                  </a:lnTo>
                  <a:lnTo>
                    <a:pt x="92115" y="252582"/>
                  </a:lnTo>
                  <a:lnTo>
                    <a:pt x="127713" y="252582"/>
                  </a:lnTo>
                  <a:lnTo>
                    <a:pt x="127713" y="249833"/>
                  </a:lnTo>
                  <a:lnTo>
                    <a:pt x="126859" y="248729"/>
                  </a:lnTo>
                  <a:lnTo>
                    <a:pt x="65539" y="248729"/>
                  </a:lnTo>
                  <a:lnTo>
                    <a:pt x="44857" y="228050"/>
                  </a:lnTo>
                  <a:lnTo>
                    <a:pt x="44742" y="221821"/>
                  </a:lnTo>
                  <a:lnTo>
                    <a:pt x="60398" y="206160"/>
                  </a:lnTo>
                  <a:lnTo>
                    <a:pt x="60943" y="201856"/>
                  </a:lnTo>
                  <a:lnTo>
                    <a:pt x="47058" y="168411"/>
                  </a:lnTo>
                  <a:lnTo>
                    <a:pt x="43634" y="165761"/>
                  </a:lnTo>
                  <a:lnTo>
                    <a:pt x="21602" y="165761"/>
                  </a:lnTo>
                  <a:lnTo>
                    <a:pt x="17196" y="161357"/>
                  </a:lnTo>
                  <a:lnTo>
                    <a:pt x="17196" y="132111"/>
                  </a:lnTo>
                  <a:lnTo>
                    <a:pt x="21602" y="127702"/>
                  </a:lnTo>
                  <a:lnTo>
                    <a:pt x="43634" y="127702"/>
                  </a:lnTo>
                  <a:lnTo>
                    <a:pt x="47058" y="125051"/>
                  </a:lnTo>
                  <a:lnTo>
                    <a:pt x="60942" y="91607"/>
                  </a:lnTo>
                  <a:lnTo>
                    <a:pt x="60448" y="87699"/>
                  </a:lnTo>
                  <a:lnTo>
                    <a:pt x="60398" y="87303"/>
                  </a:lnTo>
                  <a:lnTo>
                    <a:pt x="44744" y="71655"/>
                  </a:lnTo>
                  <a:lnTo>
                    <a:pt x="44856" y="65432"/>
                  </a:lnTo>
                  <a:lnTo>
                    <a:pt x="65428" y="44845"/>
                  </a:lnTo>
                  <a:lnTo>
                    <a:pt x="126774" y="44845"/>
                  </a:lnTo>
                  <a:lnTo>
                    <a:pt x="127713" y="43632"/>
                  </a:lnTo>
                  <a:lnTo>
                    <a:pt x="127713" y="40881"/>
                  </a:lnTo>
                  <a:lnTo>
                    <a:pt x="92116" y="40881"/>
                  </a:lnTo>
                  <a:lnTo>
                    <a:pt x="87707" y="36472"/>
                  </a:lnTo>
                  <a:lnTo>
                    <a:pt x="78820" y="30579"/>
                  </a:lnTo>
                  <a:lnTo>
                    <a:pt x="79129" y="30579"/>
                  </a:lnTo>
                  <a:lnTo>
                    <a:pt x="68508" y="28555"/>
                  </a:lnTo>
                  <a:close/>
                </a:path>
                <a:path w="294004" h="294004">
                  <a:moveTo>
                    <a:pt x="248412" y="252582"/>
                  </a:moveTo>
                  <a:lnTo>
                    <a:pt x="201372" y="252582"/>
                  </a:lnTo>
                  <a:lnTo>
                    <a:pt x="205786" y="256998"/>
                  </a:lnTo>
                  <a:lnTo>
                    <a:pt x="214831" y="262976"/>
                  </a:lnTo>
                  <a:lnTo>
                    <a:pt x="224989" y="264912"/>
                  </a:lnTo>
                  <a:lnTo>
                    <a:pt x="234736" y="262976"/>
                  </a:lnTo>
                  <a:lnTo>
                    <a:pt x="235016" y="262976"/>
                  </a:lnTo>
                  <a:lnTo>
                    <a:pt x="243996" y="256998"/>
                  </a:lnTo>
                  <a:lnTo>
                    <a:pt x="248412" y="252582"/>
                  </a:lnTo>
                  <a:close/>
                </a:path>
                <a:path w="294004" h="294004">
                  <a:moveTo>
                    <a:pt x="90836" y="232067"/>
                  </a:moveTo>
                  <a:lnTo>
                    <a:pt x="86580" y="233801"/>
                  </a:lnTo>
                  <a:lnTo>
                    <a:pt x="71657" y="248729"/>
                  </a:lnTo>
                  <a:lnTo>
                    <a:pt x="126859" y="248729"/>
                  </a:lnTo>
                  <a:lnTo>
                    <a:pt x="125062" y="246409"/>
                  </a:lnTo>
                  <a:lnTo>
                    <a:pt x="121264" y="245431"/>
                  </a:lnTo>
                  <a:lnTo>
                    <a:pt x="114425" y="243404"/>
                  </a:lnTo>
                  <a:lnTo>
                    <a:pt x="107750" y="240905"/>
                  </a:lnTo>
                  <a:lnTo>
                    <a:pt x="101265" y="237943"/>
                  </a:lnTo>
                  <a:lnTo>
                    <a:pt x="94992" y="234527"/>
                  </a:lnTo>
                  <a:lnTo>
                    <a:pt x="90836" y="232067"/>
                  </a:lnTo>
                  <a:close/>
                </a:path>
                <a:path w="294004" h="294004">
                  <a:moveTo>
                    <a:pt x="252374" y="44845"/>
                  </a:moveTo>
                  <a:lnTo>
                    <a:pt x="228060" y="44845"/>
                  </a:lnTo>
                  <a:lnTo>
                    <a:pt x="248648" y="65432"/>
                  </a:lnTo>
                  <a:lnTo>
                    <a:pt x="248748" y="71656"/>
                  </a:lnTo>
                  <a:lnTo>
                    <a:pt x="233090" y="87303"/>
                  </a:lnTo>
                  <a:lnTo>
                    <a:pt x="232545" y="91607"/>
                  </a:lnTo>
                  <a:lnTo>
                    <a:pt x="234547" y="94984"/>
                  </a:lnTo>
                  <a:lnTo>
                    <a:pt x="237963" y="101258"/>
                  </a:lnTo>
                  <a:lnTo>
                    <a:pt x="240926" y="107743"/>
                  </a:lnTo>
                  <a:lnTo>
                    <a:pt x="243425" y="114415"/>
                  </a:lnTo>
                  <a:lnTo>
                    <a:pt x="245452" y="121254"/>
                  </a:lnTo>
                  <a:lnTo>
                    <a:pt x="246432" y="125051"/>
                  </a:lnTo>
                  <a:lnTo>
                    <a:pt x="249852" y="127702"/>
                  </a:lnTo>
                  <a:lnTo>
                    <a:pt x="271887" y="127702"/>
                  </a:lnTo>
                  <a:lnTo>
                    <a:pt x="276292" y="132111"/>
                  </a:lnTo>
                  <a:lnTo>
                    <a:pt x="276292" y="161357"/>
                  </a:lnTo>
                  <a:lnTo>
                    <a:pt x="271887" y="165761"/>
                  </a:lnTo>
                  <a:lnTo>
                    <a:pt x="249857" y="165761"/>
                  </a:lnTo>
                  <a:lnTo>
                    <a:pt x="246432" y="168412"/>
                  </a:lnTo>
                  <a:lnTo>
                    <a:pt x="232546" y="201856"/>
                  </a:lnTo>
                  <a:lnTo>
                    <a:pt x="233041" y="205768"/>
                  </a:lnTo>
                  <a:lnTo>
                    <a:pt x="233090" y="206160"/>
                  </a:lnTo>
                  <a:lnTo>
                    <a:pt x="248758" y="221822"/>
                  </a:lnTo>
                  <a:lnTo>
                    <a:pt x="248634" y="228050"/>
                  </a:lnTo>
                  <a:lnTo>
                    <a:pt x="227951" y="248729"/>
                  </a:lnTo>
                  <a:lnTo>
                    <a:pt x="252266" y="248729"/>
                  </a:lnTo>
                  <a:lnTo>
                    <a:pt x="257017" y="243979"/>
                  </a:lnTo>
                  <a:lnTo>
                    <a:pt x="262911" y="235127"/>
                  </a:lnTo>
                  <a:lnTo>
                    <a:pt x="264931" y="224985"/>
                  </a:lnTo>
                  <a:lnTo>
                    <a:pt x="262994" y="214787"/>
                  </a:lnTo>
                  <a:lnTo>
                    <a:pt x="257017" y="205768"/>
                  </a:lnTo>
                  <a:lnTo>
                    <a:pt x="252603" y="201355"/>
                  </a:lnTo>
                  <a:lnTo>
                    <a:pt x="255661" y="195441"/>
                  </a:lnTo>
                  <a:lnTo>
                    <a:pt x="258216" y="189289"/>
                  </a:lnTo>
                  <a:lnTo>
                    <a:pt x="260242" y="182956"/>
                  </a:lnTo>
                  <a:lnTo>
                    <a:pt x="266471" y="182956"/>
                  </a:lnTo>
                  <a:lnTo>
                    <a:pt x="276978" y="180830"/>
                  </a:lnTo>
                  <a:lnTo>
                    <a:pt x="285567" y="175035"/>
                  </a:lnTo>
                  <a:lnTo>
                    <a:pt x="291362" y="166446"/>
                  </a:lnTo>
                  <a:lnTo>
                    <a:pt x="293488" y="155940"/>
                  </a:lnTo>
                  <a:lnTo>
                    <a:pt x="293488" y="137522"/>
                  </a:lnTo>
                  <a:lnTo>
                    <a:pt x="266470" y="110507"/>
                  </a:lnTo>
                  <a:lnTo>
                    <a:pt x="260241" y="110507"/>
                  </a:lnTo>
                  <a:lnTo>
                    <a:pt x="258216" y="104173"/>
                  </a:lnTo>
                  <a:lnTo>
                    <a:pt x="255660" y="98021"/>
                  </a:lnTo>
                  <a:lnTo>
                    <a:pt x="252603" y="92108"/>
                  </a:lnTo>
                  <a:lnTo>
                    <a:pt x="257017" y="87700"/>
                  </a:lnTo>
                  <a:lnTo>
                    <a:pt x="262996" y="78679"/>
                  </a:lnTo>
                  <a:lnTo>
                    <a:pt x="264932" y="68482"/>
                  </a:lnTo>
                  <a:lnTo>
                    <a:pt x="263032" y="58941"/>
                  </a:lnTo>
                  <a:lnTo>
                    <a:pt x="262912" y="58338"/>
                  </a:lnTo>
                  <a:lnTo>
                    <a:pt x="257017" y="49488"/>
                  </a:lnTo>
                  <a:lnTo>
                    <a:pt x="252374" y="44845"/>
                  </a:lnTo>
                  <a:close/>
                </a:path>
                <a:path w="294004" h="294004">
                  <a:moveTo>
                    <a:pt x="126774" y="44845"/>
                  </a:moveTo>
                  <a:lnTo>
                    <a:pt x="71766" y="44845"/>
                  </a:lnTo>
                  <a:lnTo>
                    <a:pt x="85859" y="58941"/>
                  </a:lnTo>
                  <a:lnTo>
                    <a:pt x="87348" y="60397"/>
                  </a:lnTo>
                  <a:lnTo>
                    <a:pt x="91614" y="60937"/>
                  </a:lnTo>
                  <a:lnTo>
                    <a:pt x="94991" y="58941"/>
                  </a:lnTo>
                  <a:lnTo>
                    <a:pt x="101264" y="55522"/>
                  </a:lnTo>
                  <a:lnTo>
                    <a:pt x="107750" y="52559"/>
                  </a:lnTo>
                  <a:lnTo>
                    <a:pt x="114424" y="50060"/>
                  </a:lnTo>
                  <a:lnTo>
                    <a:pt x="121264" y="48036"/>
                  </a:lnTo>
                  <a:lnTo>
                    <a:pt x="125062" y="47057"/>
                  </a:lnTo>
                  <a:lnTo>
                    <a:pt x="126774" y="44845"/>
                  </a:lnTo>
                  <a:close/>
                </a:path>
                <a:path w="294004" h="294004">
                  <a:moveTo>
                    <a:pt x="180984" y="17195"/>
                  </a:moveTo>
                  <a:lnTo>
                    <a:pt x="161370" y="17195"/>
                  </a:lnTo>
                  <a:lnTo>
                    <a:pt x="165774" y="21599"/>
                  </a:lnTo>
                  <a:lnTo>
                    <a:pt x="165775" y="43632"/>
                  </a:lnTo>
                  <a:lnTo>
                    <a:pt x="168430" y="47057"/>
                  </a:lnTo>
                  <a:lnTo>
                    <a:pt x="172223" y="48036"/>
                  </a:lnTo>
                  <a:lnTo>
                    <a:pt x="179065" y="50060"/>
                  </a:lnTo>
                  <a:lnTo>
                    <a:pt x="185739" y="52559"/>
                  </a:lnTo>
                  <a:lnTo>
                    <a:pt x="192224" y="55522"/>
                  </a:lnTo>
                  <a:lnTo>
                    <a:pt x="198496" y="58941"/>
                  </a:lnTo>
                  <a:lnTo>
                    <a:pt x="201873" y="60937"/>
                  </a:lnTo>
                  <a:lnTo>
                    <a:pt x="206177" y="60397"/>
                  </a:lnTo>
                  <a:lnTo>
                    <a:pt x="221726" y="44845"/>
                  </a:lnTo>
                  <a:lnTo>
                    <a:pt x="252374" y="44845"/>
                  </a:lnTo>
                  <a:lnTo>
                    <a:pt x="248409" y="40881"/>
                  </a:lnTo>
                  <a:lnTo>
                    <a:pt x="201372" y="40881"/>
                  </a:lnTo>
                  <a:lnTo>
                    <a:pt x="195458" y="37824"/>
                  </a:lnTo>
                  <a:lnTo>
                    <a:pt x="189305" y="35269"/>
                  </a:lnTo>
                  <a:lnTo>
                    <a:pt x="182971" y="33248"/>
                  </a:lnTo>
                  <a:lnTo>
                    <a:pt x="182971" y="27015"/>
                  </a:lnTo>
                  <a:lnTo>
                    <a:pt x="180984" y="17195"/>
                  </a:lnTo>
                  <a:close/>
                </a:path>
                <a:path w="294004" h="294004">
                  <a:moveTo>
                    <a:pt x="155953" y="0"/>
                  </a:moveTo>
                  <a:lnTo>
                    <a:pt x="118438" y="7921"/>
                  </a:lnTo>
                  <a:lnTo>
                    <a:pt x="110501" y="33248"/>
                  </a:lnTo>
                  <a:lnTo>
                    <a:pt x="104182" y="35269"/>
                  </a:lnTo>
                  <a:lnTo>
                    <a:pt x="98029" y="37824"/>
                  </a:lnTo>
                  <a:lnTo>
                    <a:pt x="92116" y="40881"/>
                  </a:lnTo>
                  <a:lnTo>
                    <a:pt x="127713" y="40881"/>
                  </a:lnTo>
                  <a:lnTo>
                    <a:pt x="127713" y="21598"/>
                  </a:lnTo>
                  <a:lnTo>
                    <a:pt x="132122" y="17195"/>
                  </a:lnTo>
                  <a:lnTo>
                    <a:pt x="180984" y="17195"/>
                  </a:lnTo>
                  <a:lnTo>
                    <a:pt x="180845" y="16509"/>
                  </a:lnTo>
                  <a:lnTo>
                    <a:pt x="175049" y="7921"/>
                  </a:lnTo>
                  <a:lnTo>
                    <a:pt x="166460" y="2126"/>
                  </a:lnTo>
                  <a:lnTo>
                    <a:pt x="155953" y="0"/>
                  </a:lnTo>
                  <a:close/>
                </a:path>
                <a:path w="294004" h="294004">
                  <a:moveTo>
                    <a:pt x="225009" y="28555"/>
                  </a:moveTo>
                  <a:lnTo>
                    <a:pt x="214330" y="30579"/>
                  </a:lnTo>
                  <a:lnTo>
                    <a:pt x="214671" y="30579"/>
                  </a:lnTo>
                  <a:lnTo>
                    <a:pt x="205781" y="36472"/>
                  </a:lnTo>
                  <a:lnTo>
                    <a:pt x="201372" y="40881"/>
                  </a:lnTo>
                  <a:lnTo>
                    <a:pt x="248409" y="40881"/>
                  </a:lnTo>
                  <a:lnTo>
                    <a:pt x="244000" y="36472"/>
                  </a:lnTo>
                  <a:lnTo>
                    <a:pt x="235152" y="30579"/>
                  </a:lnTo>
                  <a:lnTo>
                    <a:pt x="225009" y="285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18789" y="4582143"/>
              <a:ext cx="127713" cy="127702"/>
            </a:xfrm>
            <a:prstGeom prst="rect">
              <a:avLst/>
            </a:prstGeom>
          </p:spPr>
        </p:pic>
      </p:grpSp>
      <p:sp>
        <p:nvSpPr>
          <p:cNvPr id="51" name="object 5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42544" y="972311"/>
            <a:ext cx="11123930" cy="5114925"/>
            <a:chOff x="542544" y="972311"/>
            <a:chExt cx="11123930" cy="5114925"/>
          </a:xfrm>
        </p:grpSpPr>
        <p:sp>
          <p:nvSpPr>
            <p:cNvPr id="5" name="object 5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46397" y="1168145"/>
              <a:ext cx="4300855" cy="480059"/>
            </a:xfrm>
            <a:custGeom>
              <a:avLst/>
              <a:gdLst/>
              <a:ahLst/>
              <a:cxnLst/>
              <a:rect l="l" t="t" r="r" b="b"/>
              <a:pathLst>
                <a:path w="4300855" h="480060">
                  <a:moveTo>
                    <a:pt x="239649" y="0"/>
                  </a:moveTo>
                  <a:lnTo>
                    <a:pt x="4061079" y="0"/>
                  </a:lnTo>
                  <a:lnTo>
                    <a:pt x="4083304" y="0"/>
                  </a:lnTo>
                  <a:lnTo>
                    <a:pt x="4083304" y="2286"/>
                  </a:lnTo>
                  <a:lnTo>
                    <a:pt x="4154330" y="18847"/>
                  </a:lnTo>
                  <a:lnTo>
                    <a:pt x="4195045" y="41002"/>
                  </a:lnTo>
                  <a:lnTo>
                    <a:pt x="4230520" y="70326"/>
                  </a:lnTo>
                  <a:lnTo>
                    <a:pt x="4259789" y="105855"/>
                  </a:lnTo>
                  <a:lnTo>
                    <a:pt x="4281890" y="146625"/>
                  </a:lnTo>
                  <a:lnTo>
                    <a:pt x="4295857" y="191671"/>
                  </a:lnTo>
                  <a:lnTo>
                    <a:pt x="4300728" y="240029"/>
                  </a:lnTo>
                  <a:lnTo>
                    <a:pt x="4295857" y="288388"/>
                  </a:lnTo>
                  <a:lnTo>
                    <a:pt x="4281890" y="333434"/>
                  </a:lnTo>
                  <a:lnTo>
                    <a:pt x="4259789" y="374204"/>
                  </a:lnTo>
                  <a:lnTo>
                    <a:pt x="4230520" y="409733"/>
                  </a:lnTo>
                  <a:lnTo>
                    <a:pt x="4195045" y="439057"/>
                  </a:lnTo>
                  <a:lnTo>
                    <a:pt x="4154330" y="461212"/>
                  </a:lnTo>
                  <a:lnTo>
                    <a:pt x="4109338" y="475233"/>
                  </a:lnTo>
                  <a:lnTo>
                    <a:pt x="4083304" y="477774"/>
                  </a:lnTo>
                  <a:lnTo>
                    <a:pt x="4083304" y="480059"/>
                  </a:lnTo>
                  <a:lnTo>
                    <a:pt x="4061079" y="480059"/>
                  </a:lnTo>
                  <a:lnTo>
                    <a:pt x="239649" y="480059"/>
                  </a:lnTo>
                  <a:lnTo>
                    <a:pt x="191357" y="475184"/>
                  </a:lnTo>
                  <a:lnTo>
                    <a:pt x="146375" y="461200"/>
                  </a:lnTo>
                  <a:lnTo>
                    <a:pt x="105667" y="439072"/>
                  </a:lnTo>
                  <a:lnTo>
                    <a:pt x="70199" y="409765"/>
                  </a:lnTo>
                  <a:lnTo>
                    <a:pt x="40933" y="374243"/>
                  </a:lnTo>
                  <a:lnTo>
                    <a:pt x="18835" y="333470"/>
                  </a:lnTo>
                  <a:lnTo>
                    <a:pt x="4869" y="288411"/>
                  </a:lnTo>
                  <a:lnTo>
                    <a:pt x="0" y="240029"/>
                  </a:lnTo>
                  <a:lnTo>
                    <a:pt x="4869" y="191648"/>
                  </a:lnTo>
                  <a:lnTo>
                    <a:pt x="18835" y="146589"/>
                  </a:lnTo>
                  <a:lnTo>
                    <a:pt x="40933" y="105816"/>
                  </a:lnTo>
                  <a:lnTo>
                    <a:pt x="70199" y="70294"/>
                  </a:lnTo>
                  <a:lnTo>
                    <a:pt x="105667" y="40987"/>
                  </a:lnTo>
                  <a:lnTo>
                    <a:pt x="146375" y="18859"/>
                  </a:lnTo>
                  <a:lnTo>
                    <a:pt x="191357" y="4875"/>
                  </a:lnTo>
                  <a:lnTo>
                    <a:pt x="239649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8879" y="1305941"/>
              <a:ext cx="193526" cy="19243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701666" y="1252220"/>
            <a:ext cx="3028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04040"/>
                </a:solidFill>
                <a:latin typeface="Microsoft Sans Serif"/>
                <a:cs typeface="Microsoft Sans Serif"/>
              </a:rPr>
              <a:t>Which</a:t>
            </a:r>
            <a:r>
              <a:rPr dirty="0" sz="1800" spc="-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Sans Serif"/>
                <a:cs typeface="Microsoft Sans Serif"/>
              </a:rPr>
              <a:t>database</a:t>
            </a:r>
            <a:r>
              <a:rPr dirty="0" sz="18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Sans Serif"/>
                <a:cs typeface="Microsoft Sans Serif"/>
              </a:rPr>
              <a:t>should</a:t>
            </a:r>
            <a:r>
              <a:rPr dirty="0" sz="1800" spc="-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Sans Serif"/>
                <a:cs typeface="Microsoft Sans Serif"/>
              </a:rPr>
              <a:t>I</a:t>
            </a:r>
            <a:r>
              <a:rPr dirty="0" sz="18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Microsoft Sans Serif"/>
                <a:cs typeface="Microsoft Sans Serif"/>
              </a:rPr>
              <a:t>use?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7120" y="2232660"/>
            <a:ext cx="489203" cy="46482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33856" y="5180861"/>
            <a:ext cx="114158" cy="12959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24574" y="5165011"/>
            <a:ext cx="124182" cy="12091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3757" y="4735092"/>
            <a:ext cx="91063" cy="1652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8511" y="2200655"/>
            <a:ext cx="313944" cy="42824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9798" y="5032662"/>
            <a:ext cx="131718" cy="12954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044" y="4699277"/>
            <a:ext cx="114158" cy="129590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519683" y="1277874"/>
            <a:ext cx="11180445" cy="4796790"/>
            <a:chOff x="519683" y="1277874"/>
            <a:chExt cx="11180445" cy="4796790"/>
          </a:xfrm>
        </p:grpSpPr>
        <p:sp>
          <p:nvSpPr>
            <p:cNvPr id="17" name="object 17" descr=""/>
            <p:cNvSpPr/>
            <p:nvPr/>
          </p:nvSpPr>
          <p:spPr>
            <a:xfrm>
              <a:off x="4507230" y="1277874"/>
              <a:ext cx="0" cy="248285"/>
            </a:xfrm>
            <a:custGeom>
              <a:avLst/>
              <a:gdLst/>
              <a:ahLst/>
              <a:cxnLst/>
              <a:rect l="l" t="t" r="r" b="b"/>
              <a:pathLst>
                <a:path w="0" h="248284">
                  <a:moveTo>
                    <a:pt x="0" y="0"/>
                  </a:moveTo>
                  <a:lnTo>
                    <a:pt x="0" y="247903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39496" y="1862327"/>
              <a:ext cx="11130280" cy="4212590"/>
            </a:xfrm>
            <a:custGeom>
              <a:avLst/>
              <a:gdLst/>
              <a:ahLst/>
              <a:cxnLst/>
              <a:rect l="l" t="t" r="r" b="b"/>
              <a:pathLst>
                <a:path w="11130280" h="4212590">
                  <a:moveTo>
                    <a:pt x="11129772" y="2779776"/>
                  </a:moveTo>
                  <a:lnTo>
                    <a:pt x="0" y="2779776"/>
                  </a:lnTo>
                  <a:lnTo>
                    <a:pt x="0" y="4212336"/>
                  </a:lnTo>
                  <a:lnTo>
                    <a:pt x="11129772" y="4212336"/>
                  </a:lnTo>
                  <a:lnTo>
                    <a:pt x="11129772" y="2779776"/>
                  </a:lnTo>
                  <a:close/>
                </a:path>
                <a:path w="11130280" h="4212590">
                  <a:moveTo>
                    <a:pt x="11129772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1129772" y="1828800"/>
                  </a:lnTo>
                  <a:lnTo>
                    <a:pt x="111297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0572" y="2217420"/>
              <a:ext cx="502919" cy="46482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1342" y="5085622"/>
              <a:ext cx="107911" cy="10943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4596" y="5517831"/>
              <a:ext cx="112800" cy="13436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65745" y="4788702"/>
              <a:ext cx="142694" cy="9605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8790" y="4808187"/>
              <a:ext cx="104409" cy="1114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8468" y="2203704"/>
              <a:ext cx="469391" cy="46939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25236" y="5425257"/>
              <a:ext cx="128105" cy="15041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29595" y="5703938"/>
              <a:ext cx="115082" cy="15603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5490" y="5434347"/>
              <a:ext cx="118807" cy="12827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5540" y="5779579"/>
              <a:ext cx="129550" cy="7513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892" y="5238460"/>
              <a:ext cx="137597" cy="107901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19684" y="3691127"/>
              <a:ext cx="11180445" cy="951230"/>
            </a:xfrm>
            <a:custGeom>
              <a:avLst/>
              <a:gdLst/>
              <a:ahLst/>
              <a:cxnLst/>
              <a:rect l="l" t="t" r="r" b="b"/>
              <a:pathLst>
                <a:path w="11180445" h="951229">
                  <a:moveTo>
                    <a:pt x="11149571" y="0"/>
                  </a:moveTo>
                  <a:lnTo>
                    <a:pt x="0" y="0"/>
                  </a:lnTo>
                  <a:lnTo>
                    <a:pt x="0" y="233172"/>
                  </a:lnTo>
                  <a:lnTo>
                    <a:pt x="11149571" y="233172"/>
                  </a:lnTo>
                  <a:lnTo>
                    <a:pt x="11149571" y="0"/>
                  </a:lnTo>
                  <a:close/>
                </a:path>
                <a:path w="11180445" h="951229">
                  <a:moveTo>
                    <a:pt x="11180064" y="717816"/>
                  </a:moveTo>
                  <a:lnTo>
                    <a:pt x="0" y="717816"/>
                  </a:lnTo>
                  <a:lnTo>
                    <a:pt x="0" y="950976"/>
                  </a:lnTo>
                  <a:lnTo>
                    <a:pt x="11180064" y="950976"/>
                  </a:lnTo>
                  <a:lnTo>
                    <a:pt x="11180064" y="717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5707126" y="3687571"/>
            <a:ext cx="796290" cy="957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latin typeface="Arial"/>
                <a:cs typeface="Arial"/>
              </a:rPr>
              <a:t>Good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dirty="0" sz="1400" spc="-30" b="1">
                <a:latin typeface="Arial"/>
                <a:cs typeface="Arial"/>
              </a:rPr>
              <a:t>Use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Case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2" name="object 32" descr=""/>
          <p:cNvGraphicFramePr>
            <a:graphicFrameLocks noGrp="1"/>
          </p:cNvGraphicFramePr>
          <p:nvPr/>
        </p:nvGraphicFramePr>
        <p:xfrm>
          <a:off x="539495" y="1862327"/>
          <a:ext cx="11236960" cy="1827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800"/>
                <a:gridCol w="1358264"/>
                <a:gridCol w="1307464"/>
                <a:gridCol w="2016125"/>
                <a:gridCol w="1903729"/>
                <a:gridCol w="3253740"/>
              </a:tblGrid>
              <a:tr h="287655">
                <a:tc gridSpan="3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Relational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solidFill>
                      <a:srgbClr val="1DABF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8826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r>
                        <a:rPr dirty="0" sz="1400" spc="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8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1400" spc="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Relational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(NoSQL)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solidFill>
                      <a:srgbClr val="17D5BE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90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400" spc="-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solidFill>
                      <a:srgbClr val="DF4E58"/>
                    </a:solidFill>
                  </a:tcPr>
                </a:tc>
              </a:tr>
              <a:tr h="831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dirty="0" sz="1200" spc="-25" b="1">
                          <a:solidFill>
                            <a:srgbClr val="1DABFD"/>
                          </a:solidFill>
                          <a:latin typeface="Arial"/>
                          <a:cs typeface="Arial"/>
                        </a:rPr>
                        <a:t>Cloud</a:t>
                      </a:r>
                      <a:r>
                        <a:rPr dirty="0" sz="1200" spc="-45" b="1">
                          <a:solidFill>
                            <a:srgbClr val="1DABF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 b="1">
                          <a:solidFill>
                            <a:srgbClr val="1DABFD"/>
                          </a:solidFill>
                          <a:latin typeface="Arial"/>
                          <a:cs typeface="Arial"/>
                        </a:rPr>
                        <a:t>SQL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200" spc="-25" b="1">
                          <a:solidFill>
                            <a:srgbClr val="1DABFD"/>
                          </a:solidFill>
                          <a:latin typeface="Arial"/>
                          <a:cs typeface="Arial"/>
                        </a:rPr>
                        <a:t>Cloud</a:t>
                      </a:r>
                      <a:r>
                        <a:rPr dirty="0" sz="1200" spc="-45" b="1">
                          <a:solidFill>
                            <a:srgbClr val="1DABF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1DABFD"/>
                          </a:solidFill>
                          <a:latin typeface="Arial"/>
                          <a:cs typeface="Arial"/>
                        </a:rPr>
                        <a:t>Spanner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1DABFD"/>
                          </a:solidFill>
                          <a:latin typeface="Arial"/>
                          <a:cs typeface="Arial"/>
                        </a:rPr>
                        <a:t>Bare</a:t>
                      </a:r>
                      <a:r>
                        <a:rPr dirty="0" sz="1200" spc="-25" b="1">
                          <a:solidFill>
                            <a:srgbClr val="1DABF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 b="1">
                          <a:solidFill>
                            <a:srgbClr val="1DABFD"/>
                          </a:solidFill>
                          <a:latin typeface="Arial"/>
                          <a:cs typeface="Arial"/>
                        </a:rPr>
                        <a:t>Metal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R="53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solidFill>
                            <a:srgbClr val="17D5BE"/>
                          </a:solidFill>
                          <a:latin typeface="Arial"/>
                          <a:cs typeface="Arial"/>
                        </a:rPr>
                        <a:t>Fire</a:t>
                      </a:r>
                      <a:r>
                        <a:rPr dirty="0" sz="1200" spc="-15" b="1">
                          <a:solidFill>
                            <a:srgbClr val="17D5B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17D5BE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89890">
                        <a:lnSpc>
                          <a:spcPct val="100000"/>
                        </a:lnSpc>
                      </a:pPr>
                      <a:r>
                        <a:rPr dirty="0" sz="1200" spc="-25" b="1">
                          <a:solidFill>
                            <a:srgbClr val="17D5BE"/>
                          </a:solidFill>
                          <a:latin typeface="Arial"/>
                          <a:cs typeface="Arial"/>
                        </a:rPr>
                        <a:t>Cloud</a:t>
                      </a:r>
                      <a:r>
                        <a:rPr dirty="0" sz="1200" spc="-40" b="1">
                          <a:solidFill>
                            <a:srgbClr val="17D5B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17D5BE"/>
                          </a:solidFill>
                          <a:latin typeface="Arial"/>
                          <a:cs typeface="Arial"/>
                        </a:rPr>
                        <a:t>BigTable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R="4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solidFill>
                            <a:srgbClr val="DF4E58"/>
                          </a:solidFill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200" spc="40" b="1">
                          <a:solidFill>
                            <a:srgbClr val="DF4E5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DF4E5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</a:tr>
              <a:tr h="506095">
                <a:tc>
                  <a:txBody>
                    <a:bodyPr/>
                    <a:lstStyle/>
                    <a:p>
                      <a:pPr marL="313055" marR="145415" indent="-1435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Managed</a:t>
                      </a:r>
                      <a:r>
                        <a:rPr dirty="0" sz="10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40">
                          <a:latin typeface="Microsoft Sans Serif"/>
                          <a:cs typeface="Microsoft Sans Serif"/>
                        </a:rPr>
                        <a:t>MySQL,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PostgreSQL, </a:t>
                      </a:r>
                      <a:r>
                        <a:rPr dirty="0" sz="1000" spc="-70">
                          <a:latin typeface="Microsoft Sans Serif"/>
                          <a:cs typeface="Microsoft Sans Serif"/>
                        </a:rPr>
                        <a:t>SQL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Server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/>
                </a:tc>
                <a:tc>
                  <a:txBody>
                    <a:bodyPr/>
                    <a:lstStyle/>
                    <a:p>
                      <a:pPr algn="ctr" marL="170180" marR="1631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Cloud-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native</a:t>
                      </a:r>
                      <a:r>
                        <a:rPr dirty="0" sz="1000" spc="1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35">
                          <a:latin typeface="Microsoft Sans Serif"/>
                          <a:cs typeface="Microsoft Sans Serif"/>
                        </a:rPr>
                        <a:t>with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large,</a:t>
                      </a:r>
                      <a:r>
                        <a:rPr dirty="0" sz="1000" spc="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consistent, 99.999%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/>
                </a:tc>
                <a:tc>
                  <a:txBody>
                    <a:bodyPr/>
                    <a:lstStyle/>
                    <a:p>
                      <a:pPr algn="ctr" marL="151130" marR="142875" indent="-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 spc="55">
                          <a:latin typeface="Microsoft Sans Serif"/>
                          <a:cs typeface="Microsoft Sans Serif"/>
                        </a:rPr>
                        <a:t>Lift</a:t>
                      </a:r>
                      <a:r>
                        <a:rPr dirty="0" sz="1000" spc="-4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shift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Oracle</a:t>
                      </a:r>
                      <a:r>
                        <a:rPr dirty="0" sz="10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workloads </a:t>
                      </a:r>
                      <a:r>
                        <a:rPr dirty="0" sz="1000" spc="75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Google</a:t>
                      </a:r>
                      <a:r>
                        <a:rPr dirty="0" sz="10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Cloud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 marL="50165" marR="1162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Cloud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Native,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serverless,</a:t>
                      </a:r>
                      <a:r>
                        <a:rPr dirty="0" sz="1000" spc="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NoSQL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document</a:t>
                      </a:r>
                      <a:r>
                        <a:rPr dirty="0" sz="1000" spc="5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database,</a:t>
                      </a:r>
                      <a:r>
                        <a:rPr dirty="0" sz="1000" spc="1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backend- </a:t>
                      </a:r>
                      <a:r>
                        <a:rPr dirty="0" sz="1000" spc="-55">
                          <a:latin typeface="Microsoft Sans Serif"/>
                          <a:cs typeface="Microsoft Sans Serif"/>
                        </a:rPr>
                        <a:t>as-</a:t>
                      </a:r>
                      <a:r>
                        <a:rPr dirty="0" sz="1000" spc="-45">
                          <a:latin typeface="Microsoft Sans Serif"/>
                          <a:cs typeface="Microsoft Sans Serif"/>
                        </a:rPr>
                        <a:t>a-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service,</a:t>
                      </a:r>
                      <a:r>
                        <a:rPr dirty="0" sz="1000" spc="5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global</a:t>
                      </a:r>
                      <a:r>
                        <a:rPr dirty="0" sz="1000" spc="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strong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 algn="ctr" marL="123825" marR="137160" indent="-127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Cloud-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native</a:t>
                      </a:r>
                      <a:r>
                        <a:rPr dirty="0" sz="1000" spc="5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NoSQL</a:t>
                      </a:r>
                      <a:r>
                        <a:rPr dirty="0" sz="1000" spc="5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wide-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column</a:t>
                      </a:r>
                      <a:r>
                        <a:rPr dirty="0" sz="1000" spc="4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store</a:t>
                      </a:r>
                      <a:r>
                        <a:rPr dirty="0" sz="1000" spc="8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60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dirty="0" sz="1000" spc="5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large-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scale,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low-latency</a:t>
                      </a:r>
                      <a:r>
                        <a:rPr dirty="0" sz="1000" spc="15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workloads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marL="728345" marR="559435" indent="-1803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Fully</a:t>
                      </a:r>
                      <a:r>
                        <a:rPr dirty="0" sz="1000" spc="-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managed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Redis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Memcached </a:t>
                      </a:r>
                      <a:r>
                        <a:rPr dirty="0" sz="1000" spc="60">
                          <a:latin typeface="Microsoft Sans Serif"/>
                          <a:cs typeface="Microsoft Sans Serif"/>
                        </a:rPr>
                        <a:t>for 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sub-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millisecond</a:t>
                      </a:r>
                      <a:r>
                        <a:rPr dirty="0" sz="1000" spc="4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data</a:t>
                      </a:r>
                      <a:r>
                        <a:rPr dirty="0" sz="1000" spc="7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access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000000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20"/>
                        </a:lnSpc>
                      </a:pP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availability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 marR="65405">
                        <a:lnSpc>
                          <a:spcPts val="1125"/>
                        </a:lnSpc>
                      </a:pP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consistency,</a:t>
                      </a:r>
                      <a:r>
                        <a:rPr dirty="0" sz="1000" spc="-5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99.999%</a:t>
                      </a:r>
                      <a:r>
                        <a:rPr dirty="0" sz="1000" spc="-5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25">
                          <a:latin typeface="Microsoft Sans Serif"/>
                          <a:cs typeface="Microsoft Sans Serif"/>
                        </a:rPr>
                        <a:t>SLA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object 33" descr=""/>
          <p:cNvGraphicFramePr>
            <a:graphicFrameLocks noGrp="1"/>
          </p:cNvGraphicFramePr>
          <p:nvPr/>
        </p:nvGraphicFramePr>
        <p:xfrm>
          <a:off x="519683" y="3924300"/>
          <a:ext cx="1125664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6850"/>
                <a:gridCol w="3919854"/>
                <a:gridCol w="3253739"/>
              </a:tblGrid>
              <a:tr h="484505">
                <a:tc>
                  <a:txBody>
                    <a:bodyPr/>
                    <a:lstStyle/>
                    <a:p>
                      <a:pPr marL="472440" marR="226060" indent="-260985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596390" algn="l"/>
                          <a:tab pos="1743075" algn="l"/>
                          <a:tab pos="2924810" algn="l"/>
                          <a:tab pos="3070860" algn="l"/>
                        </a:tabLst>
                      </a:pP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General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purpose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1000" spc="-50">
                          <a:latin typeface="Microsoft Sans Serif"/>
                          <a:cs typeface="Microsoft Sans Serif"/>
                        </a:rPr>
                        <a:t>RDBMS+</a:t>
                      </a:r>
                      <a:r>
                        <a:rPr dirty="0" sz="10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scale,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1000" spc="-50">
                          <a:latin typeface="Microsoft Sans Serif"/>
                          <a:cs typeface="Microsoft Sans Serif"/>
                        </a:rPr>
                        <a:t>RDBMS+</a:t>
                      </a:r>
                      <a:r>
                        <a:rPr dirty="0" sz="10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25">
                          <a:latin typeface="Microsoft Sans Serif"/>
                          <a:cs typeface="Microsoft Sans Serif"/>
                        </a:rPr>
                        <a:t>scale, </a:t>
                      </a:r>
                      <a:r>
                        <a:rPr dirty="0" sz="1000" spc="-70">
                          <a:latin typeface="Microsoft Sans Serif"/>
                          <a:cs typeface="Microsoft Sans Serif"/>
                        </a:rPr>
                        <a:t>SQL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25">
                          <a:latin typeface="Microsoft Sans Serif"/>
                          <a:cs typeface="Microsoft Sans Serif"/>
                        </a:rPr>
                        <a:t>DB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		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HA,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 HTAP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		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HA,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 HTAP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6995">
                    <a:lnR w="12700">
                      <a:solidFill>
                        <a:srgbClr val="000000"/>
                      </a:solidFill>
                      <a:prstDash val="sysDash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01650" marR="195580" indent="-127000">
                        <a:lnSpc>
                          <a:spcPct val="43000"/>
                        </a:lnSpc>
                        <a:tabLst>
                          <a:tab pos="2196465" algn="l"/>
                        </a:tabLst>
                      </a:pPr>
                      <a:r>
                        <a:rPr dirty="0" baseline="38888" sz="1500" spc="-15">
                          <a:latin typeface="Microsoft Sans Serif"/>
                          <a:cs typeface="Microsoft Sans Serif"/>
                        </a:rPr>
                        <a:t>Large-scale,</a:t>
                      </a:r>
                      <a:r>
                        <a:rPr dirty="0" baseline="38888" sz="1500" spc="-52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baseline="38888" sz="1500" spc="-15">
                          <a:latin typeface="Microsoft Sans Serif"/>
                          <a:cs typeface="Microsoft Sans Serif"/>
                        </a:rPr>
                        <a:t>complex</a:t>
                      </a:r>
                      <a:r>
                        <a:rPr dirty="0" baseline="38888" sz="150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Heavy</a:t>
                      </a:r>
                      <a:r>
                        <a:rPr dirty="0" sz="10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read</a:t>
                      </a:r>
                      <a:r>
                        <a:rPr dirty="0" sz="1000" spc="5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3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dirty="0" sz="10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write,</a:t>
                      </a:r>
                      <a:r>
                        <a:rPr dirty="0" sz="10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events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hierarchical</a:t>
                      </a:r>
                      <a:r>
                        <a:rPr dirty="0" sz="1000" spc="4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data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0">
                    <a:lnL w="12700">
                      <a:solidFill>
                        <a:srgbClr val="000000"/>
                      </a:solidFill>
                      <a:prstDash val="sysDash"/>
                    </a:lnL>
                    <a:lnR w="12700">
                      <a:solidFill>
                        <a:srgbClr val="000000"/>
                      </a:solidFill>
                      <a:prstDash val="sysDash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30885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In-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memory</a:t>
                      </a:r>
                      <a:r>
                        <a:rPr dirty="0" sz="1000" spc="4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10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key-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value</a:t>
                      </a:r>
                      <a:r>
                        <a:rPr dirty="0" sz="1000" spc="6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store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object 34" descr=""/>
          <p:cNvGraphicFramePr>
            <a:graphicFrameLocks noGrp="1"/>
          </p:cNvGraphicFramePr>
          <p:nvPr/>
        </p:nvGraphicFramePr>
        <p:xfrm>
          <a:off x="519683" y="4642103"/>
          <a:ext cx="11256645" cy="1431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2230"/>
                <a:gridCol w="1420495"/>
                <a:gridCol w="1253489"/>
                <a:gridCol w="1976755"/>
                <a:gridCol w="1943100"/>
                <a:gridCol w="1681479"/>
                <a:gridCol w="1572895"/>
              </a:tblGrid>
              <a:tr h="370205">
                <a:tc rowSpan="4">
                  <a:txBody>
                    <a:bodyPr/>
                    <a:lstStyle/>
                    <a:p>
                      <a:pPr marL="342900" marR="3441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Web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Frameworks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 marL="342900" marR="739775">
                        <a:lnSpc>
                          <a:spcPct val="142000"/>
                        </a:lnSpc>
                        <a:spcBef>
                          <a:spcPts val="15"/>
                        </a:spcBef>
                      </a:pP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ERP </a:t>
                      </a:r>
                      <a:r>
                        <a:rPr dirty="0" sz="900" spc="-70">
                          <a:latin typeface="Microsoft Sans Serif"/>
                          <a:cs typeface="Microsoft Sans Serif"/>
                        </a:rPr>
                        <a:t>CRM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 marL="342900" marR="37274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Ecommerce 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web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 marL="342900" marR="407034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SaaS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application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/>
                </a:tc>
                <a:tc rowSpan="4"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Gaming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53695" marR="2622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Microsoft Sans Serif"/>
                          <a:cs typeface="Microsoft Sans Serif"/>
                        </a:rPr>
                        <a:t>Global</a:t>
                      </a:r>
                      <a:r>
                        <a:rPr dirty="0" sz="9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financial ledger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51790" marR="3689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Supply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chain/ inventory management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573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78130" marR="3416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Legacy applications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 marL="269875" marR="3644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900">
                          <a:latin typeface="Microsoft Sans Serif"/>
                          <a:cs typeface="Microsoft Sans Serif"/>
                        </a:rPr>
                        <a:t>Data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center retirement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 rowSpan="4">
                  <a:txBody>
                    <a:bodyPr/>
                    <a:lstStyle/>
                    <a:p>
                      <a:pPr marL="54229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Mobile/web/IOT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 marL="5422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applications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 marL="536575" marR="495300">
                        <a:lnSpc>
                          <a:spcPct val="20280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Real-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time</a:t>
                      </a:r>
                      <a:r>
                        <a:rPr dirty="0" sz="900" spc="14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sync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Offline</a:t>
                      </a:r>
                      <a:r>
                        <a:rPr dirty="0" sz="900" spc="9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sync 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Personalized</a:t>
                      </a:r>
                      <a:r>
                        <a:rPr dirty="0" sz="900" spc="-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apps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000000"/>
                      </a:solidFill>
                      <a:prstDash val="sysDash"/>
                    </a:lnL>
                  </a:tcPr>
                </a:tc>
                <a:tc rowSpan="4">
                  <a:txBody>
                    <a:bodyPr/>
                    <a:lstStyle/>
                    <a:p>
                      <a:pPr marL="50292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Personalization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05459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Adtech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02920">
                        <a:lnSpc>
                          <a:spcPct val="100000"/>
                        </a:lnSpc>
                      </a:pPr>
                      <a:r>
                        <a:rPr dirty="0" sz="900">
                          <a:latin typeface="Microsoft Sans Serif"/>
                          <a:cs typeface="Microsoft Sans Serif"/>
                        </a:rPr>
                        <a:t>Fraud</a:t>
                      </a:r>
                      <a:r>
                        <a:rPr dirty="0" sz="900" spc="-4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detection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02920" marR="514350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Recommendation engines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965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6245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Caching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000000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9079">
                        <a:lnSpc>
                          <a:spcPct val="100000"/>
                        </a:lnSpc>
                      </a:pPr>
                      <a:r>
                        <a:rPr dirty="0" sz="900" spc="-30">
                          <a:latin typeface="Microsoft Sans Serif"/>
                          <a:cs typeface="Microsoft Sans Serif"/>
                        </a:rPr>
                        <a:t>Session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store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0320">
                    <a:solidFill>
                      <a:srgbClr val="F1F1F1"/>
                    </a:solidFill>
                  </a:tcPr>
                </a:tc>
              </a:tr>
              <a:tr h="3009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2705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573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890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5250">
                    <a:lnL w="12700">
                      <a:solidFill>
                        <a:srgbClr val="000000"/>
                      </a:solidFill>
                      <a:prstDash val="sysDash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0965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marL="43624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Gaming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4930">
                    <a:lnL w="12700">
                      <a:solidFill>
                        <a:srgbClr val="000000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Personalization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solidFill>
                      <a:srgbClr val="F1F1F1"/>
                    </a:solidFill>
                  </a:tcPr>
                </a:tc>
              </a:tr>
              <a:tr h="3975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2705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573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890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5250">
                    <a:lnL w="12700">
                      <a:solidFill>
                        <a:srgbClr val="000000"/>
                      </a:solidFill>
                      <a:prstDash val="sysDash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0965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marL="436245" marR="25146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Social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chat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news feed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000000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Adtech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7475">
                    <a:solidFill>
                      <a:srgbClr val="F1F1F1"/>
                    </a:solidFill>
                  </a:tcPr>
                </a:tc>
              </a:tr>
              <a:tr h="3625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2705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573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890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5250">
                    <a:lnL w="12700">
                      <a:solidFill>
                        <a:srgbClr val="000000"/>
                      </a:solidFill>
                      <a:prstDash val="sysDash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0965">
                    <a:lnR w="12700">
                      <a:solidFill>
                        <a:srgbClr val="0000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marL="4362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Leaderboard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266431" y="2240279"/>
            <a:ext cx="431292" cy="481584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756258" y="5673257"/>
            <a:ext cx="149589" cy="148559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757224" y="5362895"/>
            <a:ext cx="150330" cy="131881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770189" y="5056900"/>
            <a:ext cx="126253" cy="128174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69655" y="4734555"/>
            <a:ext cx="115070" cy="15473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764268" y="2244851"/>
            <a:ext cx="601979" cy="451103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666491" y="5754135"/>
            <a:ext cx="123396" cy="122967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637296" y="5402226"/>
            <a:ext cx="145869" cy="14586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43790" y="5078979"/>
            <a:ext cx="115070" cy="154734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634769" y="5108742"/>
            <a:ext cx="142694" cy="96058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34631" y="4825555"/>
            <a:ext cx="128025" cy="75129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162612" y="5436376"/>
            <a:ext cx="126253" cy="128174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714041" y="4785169"/>
            <a:ext cx="76580" cy="157353"/>
          </a:xfrm>
          <a:prstGeom prst="rect">
            <a:avLst/>
          </a:prstGeom>
        </p:spPr>
      </p:pic>
      <p:sp>
        <p:nvSpPr>
          <p:cNvPr id="48" name="object 4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3872" y="2763266"/>
            <a:ext cx="1524000" cy="626745"/>
          </a:xfrm>
          <a:prstGeom prst="rect"/>
          <a:solidFill>
            <a:srgbClr val="FF00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4930"/>
              </a:lnSpc>
            </a:pPr>
            <a:r>
              <a:rPr dirty="0" sz="4400" spc="35"/>
              <a:t>Demo</a:t>
            </a:r>
            <a:endParaRPr sz="4400"/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898009" y="3534409"/>
            <a:ext cx="2407285" cy="626745"/>
          </a:xfrm>
          <a:prstGeom prst="rect">
            <a:avLst/>
          </a:prstGeom>
          <a:solidFill>
            <a:srgbClr val="FF00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4930"/>
              </a:lnSpc>
            </a:pPr>
            <a:r>
              <a:rPr dirty="0" sz="4400" spc="-10">
                <a:latin typeface="Microsoft Sans Serif"/>
                <a:cs typeface="Microsoft Sans Serif"/>
              </a:rPr>
              <a:t>Database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146155" cy="5175885"/>
            <a:chOff x="522605" y="972311"/>
            <a:chExt cx="1114615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9308" y="1350263"/>
              <a:ext cx="11087100" cy="4765675"/>
            </a:xfrm>
            <a:custGeom>
              <a:avLst/>
              <a:gdLst/>
              <a:ahLst/>
              <a:cxnLst/>
              <a:rect l="l" t="t" r="r" b="b"/>
              <a:pathLst>
                <a:path w="11087100" h="4765675">
                  <a:moveTo>
                    <a:pt x="264871" y="0"/>
                  </a:moveTo>
                  <a:lnTo>
                    <a:pt x="10822178" y="0"/>
                  </a:lnTo>
                  <a:lnTo>
                    <a:pt x="10869795" y="4268"/>
                  </a:lnTo>
                  <a:lnTo>
                    <a:pt x="10914614" y="16575"/>
                  </a:lnTo>
                  <a:lnTo>
                    <a:pt x="10955885" y="36171"/>
                  </a:lnTo>
                  <a:lnTo>
                    <a:pt x="10992860" y="62309"/>
                  </a:lnTo>
                  <a:lnTo>
                    <a:pt x="11024790" y="94239"/>
                  </a:lnTo>
                  <a:lnTo>
                    <a:pt x="11050928" y="131214"/>
                  </a:lnTo>
                  <a:lnTo>
                    <a:pt x="11070524" y="172485"/>
                  </a:lnTo>
                  <a:lnTo>
                    <a:pt x="11082831" y="217304"/>
                  </a:lnTo>
                  <a:lnTo>
                    <a:pt x="11087100" y="264922"/>
                  </a:lnTo>
                  <a:lnTo>
                    <a:pt x="11087100" y="4765548"/>
                  </a:lnTo>
                  <a:lnTo>
                    <a:pt x="0" y="4765548"/>
                  </a:lnTo>
                  <a:lnTo>
                    <a:pt x="0" y="264922"/>
                  </a:lnTo>
                  <a:lnTo>
                    <a:pt x="4267" y="217304"/>
                  </a:lnTo>
                  <a:lnTo>
                    <a:pt x="16571" y="172485"/>
                  </a:lnTo>
                  <a:lnTo>
                    <a:pt x="36163" y="131214"/>
                  </a:lnTo>
                  <a:lnTo>
                    <a:pt x="62296" y="94239"/>
                  </a:lnTo>
                  <a:lnTo>
                    <a:pt x="94220" y="62309"/>
                  </a:lnTo>
                  <a:lnTo>
                    <a:pt x="131188" y="36171"/>
                  </a:lnTo>
                  <a:lnTo>
                    <a:pt x="172451" y="16575"/>
                  </a:lnTo>
                  <a:lnTo>
                    <a:pt x="217261" y="4268"/>
                  </a:lnTo>
                  <a:lnTo>
                    <a:pt x="264871" y="0"/>
                  </a:lnTo>
                  <a:close/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647426" y="247649"/>
            <a:ext cx="9201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Databases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25">
                <a:latin typeface="Calibri"/>
                <a:cs typeface="Calibri"/>
              </a:rPr>
              <a:t> GCP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832" y="1472311"/>
            <a:ext cx="1923414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DABFD"/>
                </a:solidFill>
              </a:rPr>
              <a:t>Region:</a:t>
            </a:r>
            <a:r>
              <a:rPr dirty="0" sz="1600" spc="-70">
                <a:solidFill>
                  <a:srgbClr val="1DABFD"/>
                </a:solidFill>
              </a:rPr>
              <a:t> </a:t>
            </a:r>
            <a:r>
              <a:rPr dirty="0" sz="1600" spc="-125">
                <a:solidFill>
                  <a:srgbClr val="1DABFD"/>
                </a:solidFill>
              </a:rPr>
              <a:t>US-</a:t>
            </a:r>
            <a:r>
              <a:rPr dirty="0" sz="1600">
                <a:solidFill>
                  <a:srgbClr val="1DABFD"/>
                </a:solidFill>
              </a:rPr>
              <a:t>Central-</a:t>
            </a:r>
            <a:r>
              <a:rPr dirty="0" sz="1600" spc="-50">
                <a:solidFill>
                  <a:srgbClr val="1DABFD"/>
                </a:solidFill>
              </a:rPr>
              <a:t>1</a:t>
            </a:r>
            <a:endParaRPr sz="1600"/>
          </a:p>
        </p:txBody>
      </p:sp>
      <p:sp>
        <p:nvSpPr>
          <p:cNvPr id="9" name="object 9" descr=""/>
          <p:cNvSpPr/>
          <p:nvPr/>
        </p:nvSpPr>
        <p:spPr>
          <a:xfrm>
            <a:off x="606551" y="2583179"/>
            <a:ext cx="3575685" cy="3442970"/>
          </a:xfrm>
          <a:custGeom>
            <a:avLst/>
            <a:gdLst/>
            <a:ahLst/>
            <a:cxnLst/>
            <a:rect l="l" t="t" r="r" b="b"/>
            <a:pathLst>
              <a:path w="3575685" h="3442970">
                <a:moveTo>
                  <a:pt x="156718" y="0"/>
                </a:moveTo>
                <a:lnTo>
                  <a:pt x="3418586" y="0"/>
                </a:lnTo>
                <a:lnTo>
                  <a:pt x="3468144" y="7983"/>
                </a:lnTo>
                <a:lnTo>
                  <a:pt x="3511167" y="30219"/>
                </a:lnTo>
                <a:lnTo>
                  <a:pt x="3545084" y="64136"/>
                </a:lnTo>
                <a:lnTo>
                  <a:pt x="3567320" y="107159"/>
                </a:lnTo>
                <a:lnTo>
                  <a:pt x="3575304" y="156718"/>
                </a:lnTo>
                <a:lnTo>
                  <a:pt x="3575304" y="3442716"/>
                </a:lnTo>
                <a:lnTo>
                  <a:pt x="0" y="3442716"/>
                </a:lnTo>
                <a:lnTo>
                  <a:pt x="0" y="156718"/>
                </a:lnTo>
                <a:lnTo>
                  <a:pt x="7989" y="107159"/>
                </a:lnTo>
                <a:lnTo>
                  <a:pt x="30238" y="64136"/>
                </a:lnTo>
                <a:lnTo>
                  <a:pt x="64163" y="30219"/>
                </a:lnTo>
                <a:lnTo>
                  <a:pt x="107183" y="7983"/>
                </a:lnTo>
                <a:lnTo>
                  <a:pt x="156718" y="0"/>
                </a:lnTo>
                <a:close/>
              </a:path>
            </a:pathLst>
          </a:custGeom>
          <a:ln w="9524">
            <a:solidFill>
              <a:srgbClr val="17D5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948433" y="5656579"/>
            <a:ext cx="107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Sans Serif"/>
                <a:cs typeface="Microsoft Sans Serif"/>
              </a:rPr>
              <a:t>Mobile</a:t>
            </a:r>
            <a:r>
              <a:rPr dirty="0" sz="1200" spc="17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Devices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077467" y="3427476"/>
            <a:ext cx="5088890" cy="1755775"/>
            <a:chOff x="1077467" y="3427476"/>
            <a:chExt cx="5088890" cy="1755775"/>
          </a:xfrm>
        </p:grpSpPr>
        <p:sp>
          <p:nvSpPr>
            <p:cNvPr id="12" name="object 12" descr=""/>
            <p:cNvSpPr/>
            <p:nvPr/>
          </p:nvSpPr>
          <p:spPr>
            <a:xfrm>
              <a:off x="1096517" y="3446526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642493" y="0"/>
                  </a:moveTo>
                  <a:lnTo>
                    <a:pt x="70751" y="0"/>
                  </a:lnTo>
                  <a:lnTo>
                    <a:pt x="43210" y="5552"/>
                  </a:lnTo>
                  <a:lnTo>
                    <a:pt x="20721" y="20700"/>
                  </a:lnTo>
                  <a:lnTo>
                    <a:pt x="5559" y="43183"/>
                  </a:lnTo>
                  <a:lnTo>
                    <a:pt x="0" y="70738"/>
                  </a:lnTo>
                  <a:lnTo>
                    <a:pt x="0" y="904621"/>
                  </a:lnTo>
                  <a:lnTo>
                    <a:pt x="5559" y="932176"/>
                  </a:lnTo>
                  <a:lnTo>
                    <a:pt x="20721" y="954659"/>
                  </a:lnTo>
                  <a:lnTo>
                    <a:pt x="43210" y="969807"/>
                  </a:lnTo>
                  <a:lnTo>
                    <a:pt x="70751" y="975360"/>
                  </a:lnTo>
                  <a:lnTo>
                    <a:pt x="642493" y="975360"/>
                  </a:lnTo>
                  <a:lnTo>
                    <a:pt x="670048" y="969807"/>
                  </a:lnTo>
                  <a:lnTo>
                    <a:pt x="692531" y="954658"/>
                  </a:lnTo>
                  <a:lnTo>
                    <a:pt x="707679" y="932176"/>
                  </a:lnTo>
                  <a:lnTo>
                    <a:pt x="713232" y="904621"/>
                  </a:lnTo>
                  <a:lnTo>
                    <a:pt x="713232" y="70738"/>
                  </a:lnTo>
                  <a:lnTo>
                    <a:pt x="707679" y="43183"/>
                  </a:lnTo>
                  <a:lnTo>
                    <a:pt x="692530" y="20700"/>
                  </a:lnTo>
                  <a:lnTo>
                    <a:pt x="670048" y="5552"/>
                  </a:lnTo>
                  <a:lnTo>
                    <a:pt x="642493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96517" y="3446526"/>
              <a:ext cx="713740" cy="975360"/>
            </a:xfrm>
            <a:custGeom>
              <a:avLst/>
              <a:gdLst/>
              <a:ahLst/>
              <a:cxnLst/>
              <a:rect l="l" t="t" r="r" b="b"/>
              <a:pathLst>
                <a:path w="713739" h="975360">
                  <a:moveTo>
                    <a:pt x="0" y="70738"/>
                  </a:moveTo>
                  <a:lnTo>
                    <a:pt x="5559" y="43183"/>
                  </a:lnTo>
                  <a:lnTo>
                    <a:pt x="20721" y="20700"/>
                  </a:lnTo>
                  <a:lnTo>
                    <a:pt x="43210" y="5552"/>
                  </a:lnTo>
                  <a:lnTo>
                    <a:pt x="70751" y="0"/>
                  </a:lnTo>
                  <a:lnTo>
                    <a:pt x="642493" y="0"/>
                  </a:lnTo>
                  <a:lnTo>
                    <a:pt x="670048" y="5552"/>
                  </a:lnTo>
                  <a:lnTo>
                    <a:pt x="692530" y="20700"/>
                  </a:lnTo>
                  <a:lnTo>
                    <a:pt x="707679" y="43183"/>
                  </a:lnTo>
                  <a:lnTo>
                    <a:pt x="713232" y="70738"/>
                  </a:lnTo>
                  <a:lnTo>
                    <a:pt x="713232" y="904621"/>
                  </a:lnTo>
                  <a:lnTo>
                    <a:pt x="707679" y="932176"/>
                  </a:lnTo>
                  <a:lnTo>
                    <a:pt x="692531" y="954658"/>
                  </a:lnTo>
                  <a:lnTo>
                    <a:pt x="670048" y="969807"/>
                  </a:lnTo>
                  <a:lnTo>
                    <a:pt x="642493" y="975360"/>
                  </a:lnTo>
                  <a:lnTo>
                    <a:pt x="70751" y="975360"/>
                  </a:lnTo>
                  <a:lnTo>
                    <a:pt x="43210" y="969807"/>
                  </a:lnTo>
                  <a:lnTo>
                    <a:pt x="20721" y="954659"/>
                  </a:lnTo>
                  <a:lnTo>
                    <a:pt x="5559" y="932176"/>
                  </a:lnTo>
                  <a:lnTo>
                    <a:pt x="0" y="904621"/>
                  </a:lnTo>
                  <a:lnTo>
                    <a:pt x="0" y="70738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22831" y="3553968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217424" y="0"/>
                  </a:moveTo>
                  <a:lnTo>
                    <a:pt x="41656" y="0"/>
                  </a:lnTo>
                  <a:lnTo>
                    <a:pt x="25449" y="3345"/>
                  </a:lnTo>
                  <a:lnTo>
                    <a:pt x="12207" y="12477"/>
                  </a:lnTo>
                  <a:lnTo>
                    <a:pt x="3276" y="26038"/>
                  </a:lnTo>
                  <a:lnTo>
                    <a:pt x="0" y="42672"/>
                  </a:lnTo>
                  <a:lnTo>
                    <a:pt x="3276" y="59305"/>
                  </a:lnTo>
                  <a:lnTo>
                    <a:pt x="12207" y="72866"/>
                  </a:lnTo>
                  <a:lnTo>
                    <a:pt x="25449" y="81998"/>
                  </a:lnTo>
                  <a:lnTo>
                    <a:pt x="41656" y="85344"/>
                  </a:lnTo>
                  <a:lnTo>
                    <a:pt x="217424" y="85344"/>
                  </a:lnTo>
                  <a:lnTo>
                    <a:pt x="233630" y="81998"/>
                  </a:lnTo>
                  <a:lnTo>
                    <a:pt x="246872" y="72866"/>
                  </a:lnTo>
                  <a:lnTo>
                    <a:pt x="255803" y="59305"/>
                  </a:lnTo>
                  <a:lnTo>
                    <a:pt x="259080" y="42672"/>
                  </a:lnTo>
                  <a:lnTo>
                    <a:pt x="255803" y="26038"/>
                  </a:lnTo>
                  <a:lnTo>
                    <a:pt x="246872" y="12477"/>
                  </a:lnTo>
                  <a:lnTo>
                    <a:pt x="233630" y="3345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22831" y="3553968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80" h="85725">
                  <a:moveTo>
                    <a:pt x="41656" y="0"/>
                  </a:moveTo>
                  <a:lnTo>
                    <a:pt x="217424" y="0"/>
                  </a:lnTo>
                  <a:lnTo>
                    <a:pt x="233630" y="3345"/>
                  </a:lnTo>
                  <a:lnTo>
                    <a:pt x="246872" y="12477"/>
                  </a:lnTo>
                  <a:lnTo>
                    <a:pt x="255803" y="26038"/>
                  </a:lnTo>
                  <a:lnTo>
                    <a:pt x="259080" y="42672"/>
                  </a:lnTo>
                  <a:lnTo>
                    <a:pt x="255803" y="59305"/>
                  </a:lnTo>
                  <a:lnTo>
                    <a:pt x="246872" y="72866"/>
                  </a:lnTo>
                  <a:lnTo>
                    <a:pt x="233630" y="81998"/>
                  </a:lnTo>
                  <a:lnTo>
                    <a:pt x="217424" y="85344"/>
                  </a:lnTo>
                  <a:lnTo>
                    <a:pt x="41656" y="85344"/>
                  </a:lnTo>
                  <a:lnTo>
                    <a:pt x="25449" y="81998"/>
                  </a:lnTo>
                  <a:lnTo>
                    <a:pt x="12207" y="72866"/>
                  </a:lnTo>
                  <a:lnTo>
                    <a:pt x="3276" y="59305"/>
                  </a:lnTo>
                  <a:lnTo>
                    <a:pt x="0" y="42672"/>
                  </a:lnTo>
                  <a:lnTo>
                    <a:pt x="3276" y="26038"/>
                  </a:lnTo>
                  <a:lnTo>
                    <a:pt x="12207" y="12477"/>
                  </a:lnTo>
                  <a:lnTo>
                    <a:pt x="25449" y="3345"/>
                  </a:lnTo>
                  <a:lnTo>
                    <a:pt x="41656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109" y="4157218"/>
              <a:ext cx="128524" cy="12852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660397" y="3867150"/>
              <a:ext cx="1902460" cy="975360"/>
            </a:xfrm>
            <a:custGeom>
              <a:avLst/>
              <a:gdLst/>
              <a:ahLst/>
              <a:cxnLst/>
              <a:rect l="l" t="t" r="r" b="b"/>
              <a:pathLst>
                <a:path w="1902460" h="975360">
                  <a:moveTo>
                    <a:pt x="1805177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878586"/>
                  </a:lnTo>
                  <a:lnTo>
                    <a:pt x="7602" y="916263"/>
                  </a:lnTo>
                  <a:lnTo>
                    <a:pt x="28336" y="947023"/>
                  </a:lnTo>
                  <a:lnTo>
                    <a:pt x="59096" y="967757"/>
                  </a:lnTo>
                  <a:lnTo>
                    <a:pt x="96774" y="975360"/>
                  </a:lnTo>
                  <a:lnTo>
                    <a:pt x="1805177" y="975360"/>
                  </a:lnTo>
                  <a:lnTo>
                    <a:pt x="1842855" y="967757"/>
                  </a:lnTo>
                  <a:lnTo>
                    <a:pt x="1873615" y="947023"/>
                  </a:lnTo>
                  <a:lnTo>
                    <a:pt x="1894349" y="916263"/>
                  </a:lnTo>
                  <a:lnTo>
                    <a:pt x="1901952" y="878586"/>
                  </a:lnTo>
                  <a:lnTo>
                    <a:pt x="1901952" y="96774"/>
                  </a:lnTo>
                  <a:lnTo>
                    <a:pt x="1894349" y="59096"/>
                  </a:lnTo>
                  <a:lnTo>
                    <a:pt x="1873615" y="28336"/>
                  </a:lnTo>
                  <a:lnTo>
                    <a:pt x="1842855" y="7602"/>
                  </a:lnTo>
                  <a:lnTo>
                    <a:pt x="1805177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60397" y="3867150"/>
              <a:ext cx="1902460" cy="975360"/>
            </a:xfrm>
            <a:custGeom>
              <a:avLst/>
              <a:gdLst/>
              <a:ahLst/>
              <a:cxnLst/>
              <a:rect l="l" t="t" r="r" b="b"/>
              <a:pathLst>
                <a:path w="1902460" h="975360">
                  <a:moveTo>
                    <a:pt x="0" y="96774"/>
                  </a:moveTo>
                  <a:lnTo>
                    <a:pt x="7602" y="59096"/>
                  </a:lnTo>
                  <a:lnTo>
                    <a:pt x="28336" y="28336"/>
                  </a:lnTo>
                  <a:lnTo>
                    <a:pt x="59096" y="7602"/>
                  </a:lnTo>
                  <a:lnTo>
                    <a:pt x="96774" y="0"/>
                  </a:lnTo>
                  <a:lnTo>
                    <a:pt x="1805177" y="0"/>
                  </a:lnTo>
                  <a:lnTo>
                    <a:pt x="1842855" y="7602"/>
                  </a:lnTo>
                  <a:lnTo>
                    <a:pt x="1873615" y="28336"/>
                  </a:lnTo>
                  <a:lnTo>
                    <a:pt x="1894349" y="59096"/>
                  </a:lnTo>
                  <a:lnTo>
                    <a:pt x="1901952" y="96774"/>
                  </a:lnTo>
                  <a:lnTo>
                    <a:pt x="1901952" y="878586"/>
                  </a:lnTo>
                  <a:lnTo>
                    <a:pt x="1894349" y="916263"/>
                  </a:lnTo>
                  <a:lnTo>
                    <a:pt x="1873615" y="947023"/>
                  </a:lnTo>
                  <a:lnTo>
                    <a:pt x="1842855" y="967757"/>
                  </a:lnTo>
                  <a:lnTo>
                    <a:pt x="1805177" y="975360"/>
                  </a:lnTo>
                  <a:lnTo>
                    <a:pt x="96774" y="975360"/>
                  </a:lnTo>
                  <a:lnTo>
                    <a:pt x="59096" y="967757"/>
                  </a:lnTo>
                  <a:lnTo>
                    <a:pt x="28336" y="947023"/>
                  </a:lnTo>
                  <a:lnTo>
                    <a:pt x="7602" y="916263"/>
                  </a:lnTo>
                  <a:lnTo>
                    <a:pt x="0" y="878586"/>
                  </a:lnTo>
                  <a:lnTo>
                    <a:pt x="0" y="96774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373629" y="4295394"/>
              <a:ext cx="365760" cy="809625"/>
            </a:xfrm>
            <a:custGeom>
              <a:avLst/>
              <a:gdLst/>
              <a:ahLst/>
              <a:cxnLst/>
              <a:rect l="l" t="t" r="r" b="b"/>
              <a:pathLst>
                <a:path w="365760" h="809625">
                  <a:moveTo>
                    <a:pt x="329438" y="0"/>
                  </a:moveTo>
                  <a:lnTo>
                    <a:pt x="36321" y="0"/>
                  </a:lnTo>
                  <a:lnTo>
                    <a:pt x="22181" y="2853"/>
                  </a:lnTo>
                  <a:lnTo>
                    <a:pt x="10636" y="10636"/>
                  </a:lnTo>
                  <a:lnTo>
                    <a:pt x="2853" y="22181"/>
                  </a:lnTo>
                  <a:lnTo>
                    <a:pt x="0" y="36321"/>
                  </a:lnTo>
                  <a:lnTo>
                    <a:pt x="0" y="772921"/>
                  </a:lnTo>
                  <a:lnTo>
                    <a:pt x="2853" y="787062"/>
                  </a:lnTo>
                  <a:lnTo>
                    <a:pt x="10636" y="798607"/>
                  </a:lnTo>
                  <a:lnTo>
                    <a:pt x="22181" y="806390"/>
                  </a:lnTo>
                  <a:lnTo>
                    <a:pt x="36321" y="809243"/>
                  </a:lnTo>
                  <a:lnTo>
                    <a:pt x="329438" y="809243"/>
                  </a:lnTo>
                  <a:lnTo>
                    <a:pt x="343578" y="806390"/>
                  </a:lnTo>
                  <a:lnTo>
                    <a:pt x="355123" y="798607"/>
                  </a:lnTo>
                  <a:lnTo>
                    <a:pt x="362906" y="787062"/>
                  </a:lnTo>
                  <a:lnTo>
                    <a:pt x="365759" y="772921"/>
                  </a:lnTo>
                  <a:lnTo>
                    <a:pt x="365759" y="36321"/>
                  </a:lnTo>
                  <a:lnTo>
                    <a:pt x="362906" y="22181"/>
                  </a:lnTo>
                  <a:lnTo>
                    <a:pt x="355123" y="10636"/>
                  </a:lnTo>
                  <a:lnTo>
                    <a:pt x="343578" y="2853"/>
                  </a:lnTo>
                  <a:lnTo>
                    <a:pt x="329438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373629" y="4295394"/>
              <a:ext cx="365760" cy="809625"/>
            </a:xfrm>
            <a:custGeom>
              <a:avLst/>
              <a:gdLst/>
              <a:ahLst/>
              <a:cxnLst/>
              <a:rect l="l" t="t" r="r" b="b"/>
              <a:pathLst>
                <a:path w="365760" h="809625">
                  <a:moveTo>
                    <a:pt x="0" y="36321"/>
                  </a:moveTo>
                  <a:lnTo>
                    <a:pt x="2853" y="22181"/>
                  </a:lnTo>
                  <a:lnTo>
                    <a:pt x="10636" y="10636"/>
                  </a:lnTo>
                  <a:lnTo>
                    <a:pt x="22181" y="2853"/>
                  </a:lnTo>
                  <a:lnTo>
                    <a:pt x="36321" y="0"/>
                  </a:lnTo>
                  <a:lnTo>
                    <a:pt x="329438" y="0"/>
                  </a:lnTo>
                  <a:lnTo>
                    <a:pt x="343578" y="2853"/>
                  </a:lnTo>
                  <a:lnTo>
                    <a:pt x="355123" y="10636"/>
                  </a:lnTo>
                  <a:lnTo>
                    <a:pt x="362906" y="22181"/>
                  </a:lnTo>
                  <a:lnTo>
                    <a:pt x="365759" y="36321"/>
                  </a:lnTo>
                  <a:lnTo>
                    <a:pt x="365759" y="772921"/>
                  </a:lnTo>
                  <a:lnTo>
                    <a:pt x="362906" y="787062"/>
                  </a:lnTo>
                  <a:lnTo>
                    <a:pt x="355123" y="798607"/>
                  </a:lnTo>
                  <a:lnTo>
                    <a:pt x="343578" y="806390"/>
                  </a:lnTo>
                  <a:lnTo>
                    <a:pt x="329438" y="809243"/>
                  </a:lnTo>
                  <a:lnTo>
                    <a:pt x="36321" y="809243"/>
                  </a:lnTo>
                  <a:lnTo>
                    <a:pt x="22181" y="806390"/>
                  </a:lnTo>
                  <a:lnTo>
                    <a:pt x="10636" y="798607"/>
                  </a:lnTo>
                  <a:lnTo>
                    <a:pt x="2853" y="787062"/>
                  </a:lnTo>
                  <a:lnTo>
                    <a:pt x="0" y="772921"/>
                  </a:lnTo>
                  <a:lnTo>
                    <a:pt x="0" y="36321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67711" y="4410456"/>
              <a:ext cx="576580" cy="577850"/>
            </a:xfrm>
            <a:custGeom>
              <a:avLst/>
              <a:gdLst/>
              <a:ahLst/>
              <a:cxnLst/>
              <a:rect l="l" t="t" r="r" b="b"/>
              <a:pathLst>
                <a:path w="576580" h="577850">
                  <a:moveTo>
                    <a:pt x="288036" y="0"/>
                  </a:moveTo>
                  <a:lnTo>
                    <a:pt x="241302" y="3779"/>
                  </a:lnTo>
                  <a:lnTo>
                    <a:pt x="196973" y="14721"/>
                  </a:lnTo>
                  <a:lnTo>
                    <a:pt x="155643" y="32232"/>
                  </a:lnTo>
                  <a:lnTo>
                    <a:pt x="117902" y="55717"/>
                  </a:lnTo>
                  <a:lnTo>
                    <a:pt x="84343" y="84582"/>
                  </a:lnTo>
                  <a:lnTo>
                    <a:pt x="55558" y="118231"/>
                  </a:lnTo>
                  <a:lnTo>
                    <a:pt x="32140" y="156072"/>
                  </a:lnTo>
                  <a:lnTo>
                    <a:pt x="14679" y="197510"/>
                  </a:lnTo>
                  <a:lnTo>
                    <a:pt x="3768" y="241950"/>
                  </a:lnTo>
                  <a:lnTo>
                    <a:pt x="0" y="288798"/>
                  </a:lnTo>
                  <a:lnTo>
                    <a:pt x="3768" y="335645"/>
                  </a:lnTo>
                  <a:lnTo>
                    <a:pt x="14679" y="380085"/>
                  </a:lnTo>
                  <a:lnTo>
                    <a:pt x="32140" y="421523"/>
                  </a:lnTo>
                  <a:lnTo>
                    <a:pt x="55558" y="459364"/>
                  </a:lnTo>
                  <a:lnTo>
                    <a:pt x="84343" y="493014"/>
                  </a:lnTo>
                  <a:lnTo>
                    <a:pt x="117902" y="521878"/>
                  </a:lnTo>
                  <a:lnTo>
                    <a:pt x="155643" y="545363"/>
                  </a:lnTo>
                  <a:lnTo>
                    <a:pt x="196973" y="562874"/>
                  </a:lnTo>
                  <a:lnTo>
                    <a:pt x="241302" y="573816"/>
                  </a:lnTo>
                  <a:lnTo>
                    <a:pt x="288036" y="577596"/>
                  </a:lnTo>
                  <a:lnTo>
                    <a:pt x="334769" y="573816"/>
                  </a:lnTo>
                  <a:lnTo>
                    <a:pt x="379098" y="562874"/>
                  </a:lnTo>
                  <a:lnTo>
                    <a:pt x="420428" y="545363"/>
                  </a:lnTo>
                  <a:lnTo>
                    <a:pt x="458169" y="521878"/>
                  </a:lnTo>
                  <a:lnTo>
                    <a:pt x="491728" y="493014"/>
                  </a:lnTo>
                  <a:lnTo>
                    <a:pt x="520513" y="459364"/>
                  </a:lnTo>
                  <a:lnTo>
                    <a:pt x="543931" y="421523"/>
                  </a:lnTo>
                  <a:lnTo>
                    <a:pt x="561392" y="380085"/>
                  </a:lnTo>
                  <a:lnTo>
                    <a:pt x="572303" y="335645"/>
                  </a:lnTo>
                  <a:lnTo>
                    <a:pt x="576071" y="288798"/>
                  </a:lnTo>
                  <a:lnTo>
                    <a:pt x="572303" y="241950"/>
                  </a:lnTo>
                  <a:lnTo>
                    <a:pt x="561392" y="197510"/>
                  </a:lnTo>
                  <a:lnTo>
                    <a:pt x="543931" y="156072"/>
                  </a:lnTo>
                  <a:lnTo>
                    <a:pt x="520513" y="118231"/>
                  </a:lnTo>
                  <a:lnTo>
                    <a:pt x="491728" y="84582"/>
                  </a:lnTo>
                  <a:lnTo>
                    <a:pt x="458169" y="55717"/>
                  </a:lnTo>
                  <a:lnTo>
                    <a:pt x="420428" y="32232"/>
                  </a:lnTo>
                  <a:lnTo>
                    <a:pt x="379098" y="14721"/>
                  </a:lnTo>
                  <a:lnTo>
                    <a:pt x="334769" y="3779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267711" y="4410456"/>
              <a:ext cx="576580" cy="577850"/>
            </a:xfrm>
            <a:custGeom>
              <a:avLst/>
              <a:gdLst/>
              <a:ahLst/>
              <a:cxnLst/>
              <a:rect l="l" t="t" r="r" b="b"/>
              <a:pathLst>
                <a:path w="576580" h="577850">
                  <a:moveTo>
                    <a:pt x="0" y="288798"/>
                  </a:moveTo>
                  <a:lnTo>
                    <a:pt x="3768" y="241950"/>
                  </a:lnTo>
                  <a:lnTo>
                    <a:pt x="14679" y="197510"/>
                  </a:lnTo>
                  <a:lnTo>
                    <a:pt x="32140" y="156072"/>
                  </a:lnTo>
                  <a:lnTo>
                    <a:pt x="55558" y="118231"/>
                  </a:lnTo>
                  <a:lnTo>
                    <a:pt x="84343" y="84582"/>
                  </a:lnTo>
                  <a:lnTo>
                    <a:pt x="117902" y="55717"/>
                  </a:lnTo>
                  <a:lnTo>
                    <a:pt x="155643" y="32232"/>
                  </a:lnTo>
                  <a:lnTo>
                    <a:pt x="196973" y="14721"/>
                  </a:lnTo>
                  <a:lnTo>
                    <a:pt x="241302" y="3779"/>
                  </a:lnTo>
                  <a:lnTo>
                    <a:pt x="288036" y="0"/>
                  </a:lnTo>
                  <a:lnTo>
                    <a:pt x="334769" y="3779"/>
                  </a:lnTo>
                  <a:lnTo>
                    <a:pt x="379098" y="14721"/>
                  </a:lnTo>
                  <a:lnTo>
                    <a:pt x="420428" y="32232"/>
                  </a:lnTo>
                  <a:lnTo>
                    <a:pt x="458169" y="55717"/>
                  </a:lnTo>
                  <a:lnTo>
                    <a:pt x="491728" y="84582"/>
                  </a:lnTo>
                  <a:lnTo>
                    <a:pt x="520513" y="118231"/>
                  </a:lnTo>
                  <a:lnTo>
                    <a:pt x="543931" y="156072"/>
                  </a:lnTo>
                  <a:lnTo>
                    <a:pt x="561392" y="197510"/>
                  </a:lnTo>
                  <a:lnTo>
                    <a:pt x="572303" y="241950"/>
                  </a:lnTo>
                  <a:lnTo>
                    <a:pt x="576071" y="288798"/>
                  </a:lnTo>
                  <a:lnTo>
                    <a:pt x="572303" y="335645"/>
                  </a:lnTo>
                  <a:lnTo>
                    <a:pt x="561392" y="380085"/>
                  </a:lnTo>
                  <a:lnTo>
                    <a:pt x="543931" y="421523"/>
                  </a:lnTo>
                  <a:lnTo>
                    <a:pt x="520513" y="459364"/>
                  </a:lnTo>
                  <a:lnTo>
                    <a:pt x="491728" y="493014"/>
                  </a:lnTo>
                  <a:lnTo>
                    <a:pt x="458169" y="521878"/>
                  </a:lnTo>
                  <a:lnTo>
                    <a:pt x="420428" y="545363"/>
                  </a:lnTo>
                  <a:lnTo>
                    <a:pt x="379098" y="562874"/>
                  </a:lnTo>
                  <a:lnTo>
                    <a:pt x="334769" y="573816"/>
                  </a:lnTo>
                  <a:lnTo>
                    <a:pt x="288036" y="577596"/>
                  </a:lnTo>
                  <a:lnTo>
                    <a:pt x="241302" y="573816"/>
                  </a:lnTo>
                  <a:lnTo>
                    <a:pt x="196973" y="562874"/>
                  </a:lnTo>
                  <a:lnTo>
                    <a:pt x="155643" y="545363"/>
                  </a:lnTo>
                  <a:lnTo>
                    <a:pt x="117902" y="521878"/>
                  </a:lnTo>
                  <a:lnTo>
                    <a:pt x="84343" y="493014"/>
                  </a:lnTo>
                  <a:lnTo>
                    <a:pt x="55558" y="459364"/>
                  </a:lnTo>
                  <a:lnTo>
                    <a:pt x="32140" y="421523"/>
                  </a:lnTo>
                  <a:lnTo>
                    <a:pt x="14679" y="380085"/>
                  </a:lnTo>
                  <a:lnTo>
                    <a:pt x="3768" y="335645"/>
                  </a:lnTo>
                  <a:lnTo>
                    <a:pt x="0" y="288798"/>
                  </a:lnTo>
                  <a:close/>
                </a:path>
              </a:pathLst>
            </a:custGeom>
            <a:ln w="127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160013" y="4188714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508000" y="0"/>
                  </a:moveTo>
                  <a:lnTo>
                    <a:pt x="55880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80"/>
                  </a:lnTo>
                  <a:lnTo>
                    <a:pt x="0" y="919480"/>
                  </a:lnTo>
                  <a:lnTo>
                    <a:pt x="4391" y="941230"/>
                  </a:lnTo>
                  <a:lnTo>
                    <a:pt x="16367" y="958992"/>
                  </a:lnTo>
                  <a:lnTo>
                    <a:pt x="34129" y="970968"/>
                  </a:lnTo>
                  <a:lnTo>
                    <a:pt x="55880" y="975360"/>
                  </a:lnTo>
                  <a:lnTo>
                    <a:pt x="508000" y="975360"/>
                  </a:lnTo>
                  <a:lnTo>
                    <a:pt x="529750" y="970968"/>
                  </a:lnTo>
                  <a:lnTo>
                    <a:pt x="547512" y="958992"/>
                  </a:lnTo>
                  <a:lnTo>
                    <a:pt x="559488" y="941230"/>
                  </a:lnTo>
                  <a:lnTo>
                    <a:pt x="563880" y="919480"/>
                  </a:lnTo>
                  <a:lnTo>
                    <a:pt x="563880" y="55880"/>
                  </a:lnTo>
                  <a:lnTo>
                    <a:pt x="559488" y="34129"/>
                  </a:lnTo>
                  <a:lnTo>
                    <a:pt x="547512" y="16367"/>
                  </a:lnTo>
                  <a:lnTo>
                    <a:pt x="529750" y="4391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6CE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160013" y="4188714"/>
              <a:ext cx="563880" cy="975360"/>
            </a:xfrm>
            <a:custGeom>
              <a:avLst/>
              <a:gdLst/>
              <a:ahLst/>
              <a:cxnLst/>
              <a:rect l="l" t="t" r="r" b="b"/>
              <a:pathLst>
                <a:path w="563879" h="975360">
                  <a:moveTo>
                    <a:pt x="0" y="55880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508000" y="0"/>
                  </a:lnTo>
                  <a:lnTo>
                    <a:pt x="529750" y="4391"/>
                  </a:lnTo>
                  <a:lnTo>
                    <a:pt x="547512" y="16367"/>
                  </a:lnTo>
                  <a:lnTo>
                    <a:pt x="559488" y="34129"/>
                  </a:lnTo>
                  <a:lnTo>
                    <a:pt x="563880" y="55880"/>
                  </a:lnTo>
                  <a:lnTo>
                    <a:pt x="563880" y="919480"/>
                  </a:lnTo>
                  <a:lnTo>
                    <a:pt x="559488" y="941230"/>
                  </a:lnTo>
                  <a:lnTo>
                    <a:pt x="547512" y="958992"/>
                  </a:lnTo>
                  <a:lnTo>
                    <a:pt x="529750" y="970968"/>
                  </a:lnTo>
                  <a:lnTo>
                    <a:pt x="508000" y="975360"/>
                  </a:lnTo>
                  <a:lnTo>
                    <a:pt x="55880" y="975360"/>
                  </a:lnTo>
                  <a:lnTo>
                    <a:pt x="34129" y="970968"/>
                  </a:lnTo>
                  <a:lnTo>
                    <a:pt x="16367" y="958992"/>
                  </a:lnTo>
                  <a:lnTo>
                    <a:pt x="4391" y="941230"/>
                  </a:lnTo>
                  <a:lnTo>
                    <a:pt x="0" y="919480"/>
                  </a:lnTo>
                  <a:lnTo>
                    <a:pt x="0" y="55880"/>
                  </a:lnTo>
                  <a:close/>
                </a:path>
              </a:pathLst>
            </a:custGeom>
            <a:ln w="38100">
              <a:solidFill>
                <a:srgbClr val="17D5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19272" y="4334256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79" h="85725">
                  <a:moveTo>
                    <a:pt x="217424" y="0"/>
                  </a:moveTo>
                  <a:lnTo>
                    <a:pt x="41655" y="0"/>
                  </a:lnTo>
                  <a:lnTo>
                    <a:pt x="25449" y="3345"/>
                  </a:lnTo>
                  <a:lnTo>
                    <a:pt x="12207" y="12477"/>
                  </a:lnTo>
                  <a:lnTo>
                    <a:pt x="3276" y="26038"/>
                  </a:lnTo>
                  <a:lnTo>
                    <a:pt x="0" y="42672"/>
                  </a:lnTo>
                  <a:lnTo>
                    <a:pt x="3276" y="59305"/>
                  </a:lnTo>
                  <a:lnTo>
                    <a:pt x="12207" y="72866"/>
                  </a:lnTo>
                  <a:lnTo>
                    <a:pt x="25449" y="81998"/>
                  </a:lnTo>
                  <a:lnTo>
                    <a:pt x="41655" y="85344"/>
                  </a:lnTo>
                  <a:lnTo>
                    <a:pt x="217424" y="85344"/>
                  </a:lnTo>
                  <a:lnTo>
                    <a:pt x="233630" y="81998"/>
                  </a:lnTo>
                  <a:lnTo>
                    <a:pt x="246872" y="72866"/>
                  </a:lnTo>
                  <a:lnTo>
                    <a:pt x="255803" y="59305"/>
                  </a:lnTo>
                  <a:lnTo>
                    <a:pt x="259079" y="42672"/>
                  </a:lnTo>
                  <a:lnTo>
                    <a:pt x="255803" y="26038"/>
                  </a:lnTo>
                  <a:lnTo>
                    <a:pt x="246872" y="12477"/>
                  </a:lnTo>
                  <a:lnTo>
                    <a:pt x="233630" y="3345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19272" y="4334256"/>
              <a:ext cx="259079" cy="85725"/>
            </a:xfrm>
            <a:custGeom>
              <a:avLst/>
              <a:gdLst/>
              <a:ahLst/>
              <a:cxnLst/>
              <a:rect l="l" t="t" r="r" b="b"/>
              <a:pathLst>
                <a:path w="259079" h="85725">
                  <a:moveTo>
                    <a:pt x="41655" y="0"/>
                  </a:moveTo>
                  <a:lnTo>
                    <a:pt x="217424" y="0"/>
                  </a:lnTo>
                  <a:lnTo>
                    <a:pt x="233630" y="3345"/>
                  </a:lnTo>
                  <a:lnTo>
                    <a:pt x="246872" y="12477"/>
                  </a:lnTo>
                  <a:lnTo>
                    <a:pt x="255803" y="26038"/>
                  </a:lnTo>
                  <a:lnTo>
                    <a:pt x="259079" y="42672"/>
                  </a:lnTo>
                  <a:lnTo>
                    <a:pt x="255803" y="59305"/>
                  </a:lnTo>
                  <a:lnTo>
                    <a:pt x="246872" y="72866"/>
                  </a:lnTo>
                  <a:lnTo>
                    <a:pt x="233630" y="81998"/>
                  </a:lnTo>
                  <a:lnTo>
                    <a:pt x="217424" y="85344"/>
                  </a:lnTo>
                  <a:lnTo>
                    <a:pt x="41655" y="85344"/>
                  </a:lnTo>
                  <a:lnTo>
                    <a:pt x="25449" y="81998"/>
                  </a:lnTo>
                  <a:lnTo>
                    <a:pt x="12207" y="72866"/>
                  </a:lnTo>
                  <a:lnTo>
                    <a:pt x="3276" y="59305"/>
                  </a:lnTo>
                  <a:lnTo>
                    <a:pt x="0" y="42672"/>
                  </a:lnTo>
                  <a:lnTo>
                    <a:pt x="3276" y="26038"/>
                  </a:lnTo>
                  <a:lnTo>
                    <a:pt x="12207" y="12477"/>
                  </a:lnTo>
                  <a:lnTo>
                    <a:pt x="25449" y="3345"/>
                  </a:lnTo>
                  <a:lnTo>
                    <a:pt x="41655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4550" y="4937506"/>
              <a:ext cx="128524" cy="12852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637532" y="3543300"/>
              <a:ext cx="1522730" cy="1522730"/>
            </a:xfrm>
            <a:custGeom>
              <a:avLst/>
              <a:gdLst/>
              <a:ahLst/>
              <a:cxnLst/>
              <a:rect l="l" t="t" r="r" b="b"/>
              <a:pathLst>
                <a:path w="1522729" h="1522729">
                  <a:moveTo>
                    <a:pt x="0" y="103631"/>
                  </a:moveTo>
                  <a:lnTo>
                    <a:pt x="8137" y="63275"/>
                  </a:lnTo>
                  <a:lnTo>
                    <a:pt x="30337" y="30337"/>
                  </a:lnTo>
                  <a:lnTo>
                    <a:pt x="63275" y="8137"/>
                  </a:lnTo>
                  <a:lnTo>
                    <a:pt x="103631" y="0"/>
                  </a:lnTo>
                  <a:lnTo>
                    <a:pt x="1418843" y="0"/>
                  </a:lnTo>
                  <a:lnTo>
                    <a:pt x="1459200" y="8137"/>
                  </a:lnTo>
                  <a:lnTo>
                    <a:pt x="1492138" y="30337"/>
                  </a:lnTo>
                  <a:lnTo>
                    <a:pt x="1514338" y="63275"/>
                  </a:lnTo>
                  <a:lnTo>
                    <a:pt x="1522476" y="103631"/>
                  </a:lnTo>
                  <a:lnTo>
                    <a:pt x="1522476" y="1418844"/>
                  </a:lnTo>
                  <a:lnTo>
                    <a:pt x="1514338" y="1459200"/>
                  </a:lnTo>
                  <a:lnTo>
                    <a:pt x="1492138" y="1492138"/>
                  </a:lnTo>
                  <a:lnTo>
                    <a:pt x="1459200" y="1514338"/>
                  </a:lnTo>
                  <a:lnTo>
                    <a:pt x="1418843" y="1522476"/>
                  </a:lnTo>
                  <a:lnTo>
                    <a:pt x="103631" y="1522476"/>
                  </a:lnTo>
                  <a:lnTo>
                    <a:pt x="63275" y="1514338"/>
                  </a:lnTo>
                  <a:lnTo>
                    <a:pt x="30337" y="1492138"/>
                  </a:lnTo>
                  <a:lnTo>
                    <a:pt x="8137" y="1459200"/>
                  </a:lnTo>
                  <a:lnTo>
                    <a:pt x="0" y="1418844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0085D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4769611" y="4825110"/>
            <a:ext cx="12604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icrosoft Sans Serif"/>
                <a:cs typeface="Microsoft Sans Serif"/>
              </a:rPr>
              <a:t>Cloud</a:t>
            </a:r>
            <a:r>
              <a:rPr dirty="0" sz="1000" spc="-30">
                <a:latin typeface="Microsoft Sans Serif"/>
                <a:cs typeface="Microsoft Sans Serif"/>
              </a:rPr>
              <a:t> </a:t>
            </a:r>
            <a:r>
              <a:rPr dirty="0" sz="1000">
                <a:latin typeface="Microsoft Sans Serif"/>
                <a:cs typeface="Microsoft Sans Serif"/>
              </a:rPr>
              <a:t>Load</a:t>
            </a:r>
            <a:r>
              <a:rPr dirty="0" sz="1000" spc="-25">
                <a:latin typeface="Microsoft Sans Serif"/>
                <a:cs typeface="Microsoft Sans Serif"/>
              </a:rPr>
              <a:t> </a:t>
            </a:r>
            <a:r>
              <a:rPr dirty="0" sz="1000" spc="-10">
                <a:latin typeface="Microsoft Sans Serif"/>
                <a:cs typeface="Microsoft Sans Serif"/>
              </a:rPr>
              <a:t>Balancing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015484" y="3536950"/>
            <a:ext cx="6602730" cy="1535430"/>
            <a:chOff x="5015484" y="3536950"/>
            <a:chExt cx="6602730" cy="1535430"/>
          </a:xfrm>
        </p:grpSpPr>
        <p:sp>
          <p:nvSpPr>
            <p:cNvPr id="31" name="object 31" descr=""/>
            <p:cNvSpPr/>
            <p:nvPr/>
          </p:nvSpPr>
          <p:spPr>
            <a:xfrm>
              <a:off x="5116830" y="4031741"/>
              <a:ext cx="562610" cy="641985"/>
            </a:xfrm>
            <a:custGeom>
              <a:avLst/>
              <a:gdLst/>
              <a:ahLst/>
              <a:cxnLst/>
              <a:rect l="l" t="t" r="r" b="b"/>
              <a:pathLst>
                <a:path w="562610" h="641985">
                  <a:moveTo>
                    <a:pt x="0" y="166115"/>
                  </a:moveTo>
                  <a:lnTo>
                    <a:pt x="0" y="641476"/>
                  </a:lnTo>
                </a:path>
                <a:path w="562610" h="641985">
                  <a:moveTo>
                    <a:pt x="562356" y="156971"/>
                  </a:moveTo>
                  <a:lnTo>
                    <a:pt x="562356" y="632332"/>
                  </a:lnTo>
                </a:path>
                <a:path w="562610" h="641985">
                  <a:moveTo>
                    <a:pt x="289560" y="0"/>
                  </a:moveTo>
                  <a:lnTo>
                    <a:pt x="289560" y="47536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079492" y="3934968"/>
              <a:ext cx="326390" cy="192405"/>
            </a:xfrm>
            <a:custGeom>
              <a:avLst/>
              <a:gdLst/>
              <a:ahLst/>
              <a:cxnLst/>
              <a:rect l="l" t="t" r="r" b="b"/>
              <a:pathLst>
                <a:path w="326389" h="192404">
                  <a:moveTo>
                    <a:pt x="326136" y="0"/>
                  </a:moveTo>
                  <a:lnTo>
                    <a:pt x="32004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3"/>
                  </a:lnTo>
                  <a:lnTo>
                    <a:pt x="0" y="160019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4" y="192023"/>
                  </a:lnTo>
                  <a:lnTo>
                    <a:pt x="326136" y="192023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405628" y="3934968"/>
              <a:ext cx="325120" cy="192405"/>
            </a:xfrm>
            <a:custGeom>
              <a:avLst/>
              <a:gdLst/>
              <a:ahLst/>
              <a:cxnLst/>
              <a:rect l="l" t="t" r="r" b="b"/>
              <a:pathLst>
                <a:path w="325120" h="192404">
                  <a:moveTo>
                    <a:pt x="292608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292608" y="192023"/>
                  </a:lnTo>
                  <a:lnTo>
                    <a:pt x="305055" y="189505"/>
                  </a:lnTo>
                  <a:lnTo>
                    <a:pt x="315229" y="182641"/>
                  </a:lnTo>
                  <a:lnTo>
                    <a:pt x="322093" y="172467"/>
                  </a:lnTo>
                  <a:lnTo>
                    <a:pt x="324612" y="160019"/>
                  </a:lnTo>
                  <a:lnTo>
                    <a:pt x="324612" y="32003"/>
                  </a:lnTo>
                  <a:lnTo>
                    <a:pt x="322093" y="19556"/>
                  </a:lnTo>
                  <a:lnTo>
                    <a:pt x="315229" y="9382"/>
                  </a:lnTo>
                  <a:lnTo>
                    <a:pt x="305055" y="2518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015484" y="43421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683" y="0"/>
                  </a:lnTo>
                  <a:lnTo>
                    <a:pt x="3683" y="6350"/>
                  </a:lnTo>
                  <a:lnTo>
                    <a:pt x="0" y="6350"/>
                  </a:lnTo>
                  <a:lnTo>
                    <a:pt x="0" y="318770"/>
                  </a:lnTo>
                  <a:lnTo>
                    <a:pt x="0" y="327660"/>
                  </a:lnTo>
                  <a:lnTo>
                    <a:pt x="3556" y="327660"/>
                  </a:lnTo>
                  <a:lnTo>
                    <a:pt x="3556" y="335280"/>
                  </a:lnTo>
                  <a:lnTo>
                    <a:pt x="96012" y="335280"/>
                  </a:lnTo>
                  <a:lnTo>
                    <a:pt x="96012" y="327660"/>
                  </a:lnTo>
                  <a:lnTo>
                    <a:pt x="96012" y="318770"/>
                  </a:lnTo>
                  <a:lnTo>
                    <a:pt x="96012" y="635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111496" y="434212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6350"/>
                  </a:moveTo>
                  <a:lnTo>
                    <a:pt x="92329" y="6350"/>
                  </a:lnTo>
                  <a:lnTo>
                    <a:pt x="9232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318770"/>
                  </a:lnTo>
                  <a:lnTo>
                    <a:pt x="0" y="327660"/>
                  </a:lnTo>
                  <a:lnTo>
                    <a:pt x="0" y="335280"/>
                  </a:lnTo>
                  <a:lnTo>
                    <a:pt x="92456" y="335280"/>
                  </a:lnTo>
                  <a:lnTo>
                    <a:pt x="92456" y="327660"/>
                  </a:lnTo>
                  <a:lnTo>
                    <a:pt x="96012" y="327660"/>
                  </a:lnTo>
                  <a:lnTo>
                    <a:pt x="96012" y="318770"/>
                  </a:lnTo>
                  <a:lnTo>
                    <a:pt x="96012" y="635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309616" y="433831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0"/>
                  </a:moveTo>
                  <a:lnTo>
                    <a:pt x="3810" y="0"/>
                  </a:lnTo>
                  <a:lnTo>
                    <a:pt x="3810" y="7620"/>
                  </a:lnTo>
                  <a:lnTo>
                    <a:pt x="0" y="7620"/>
                  </a:lnTo>
                  <a:lnTo>
                    <a:pt x="0" y="318770"/>
                  </a:lnTo>
                  <a:lnTo>
                    <a:pt x="0" y="327660"/>
                  </a:lnTo>
                  <a:lnTo>
                    <a:pt x="3670" y="327660"/>
                  </a:lnTo>
                  <a:lnTo>
                    <a:pt x="3670" y="334010"/>
                  </a:lnTo>
                  <a:lnTo>
                    <a:pt x="96012" y="334010"/>
                  </a:lnTo>
                  <a:lnTo>
                    <a:pt x="96012" y="327660"/>
                  </a:lnTo>
                  <a:lnTo>
                    <a:pt x="96012" y="31877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405628" y="4338319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96012" y="7620"/>
                  </a:moveTo>
                  <a:lnTo>
                    <a:pt x="92202" y="7620"/>
                  </a:lnTo>
                  <a:lnTo>
                    <a:pt x="92202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18770"/>
                  </a:lnTo>
                  <a:lnTo>
                    <a:pt x="0" y="327660"/>
                  </a:lnTo>
                  <a:lnTo>
                    <a:pt x="0" y="334010"/>
                  </a:lnTo>
                  <a:lnTo>
                    <a:pt x="92329" y="334010"/>
                  </a:lnTo>
                  <a:lnTo>
                    <a:pt x="92329" y="327660"/>
                  </a:lnTo>
                  <a:lnTo>
                    <a:pt x="96012" y="327660"/>
                  </a:lnTo>
                  <a:lnTo>
                    <a:pt x="96012" y="31877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582412" y="433704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0"/>
                  </a:moveTo>
                  <a:lnTo>
                    <a:pt x="3556" y="0"/>
                  </a:lnTo>
                  <a:lnTo>
                    <a:pt x="3556" y="762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3670" y="328930"/>
                  </a:lnTo>
                  <a:lnTo>
                    <a:pt x="3670" y="335280"/>
                  </a:lnTo>
                  <a:lnTo>
                    <a:pt x="96012" y="33528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78424" y="4337049"/>
              <a:ext cx="96520" cy="335280"/>
            </a:xfrm>
            <a:custGeom>
              <a:avLst/>
              <a:gdLst/>
              <a:ahLst/>
              <a:cxnLst/>
              <a:rect l="l" t="t" r="r" b="b"/>
              <a:pathLst>
                <a:path w="96520" h="335279">
                  <a:moveTo>
                    <a:pt x="96012" y="7620"/>
                  </a:moveTo>
                  <a:lnTo>
                    <a:pt x="92456" y="7620"/>
                  </a:lnTo>
                  <a:lnTo>
                    <a:pt x="92456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320040"/>
                  </a:lnTo>
                  <a:lnTo>
                    <a:pt x="0" y="328930"/>
                  </a:lnTo>
                  <a:lnTo>
                    <a:pt x="0" y="335280"/>
                  </a:lnTo>
                  <a:lnTo>
                    <a:pt x="92329" y="335280"/>
                  </a:lnTo>
                  <a:lnTo>
                    <a:pt x="92329" y="328930"/>
                  </a:lnTo>
                  <a:lnTo>
                    <a:pt x="96012" y="328930"/>
                  </a:lnTo>
                  <a:lnTo>
                    <a:pt x="96012" y="320040"/>
                  </a:lnTo>
                  <a:lnTo>
                    <a:pt x="96012" y="7620"/>
                  </a:lnTo>
                  <a:close/>
                </a:path>
              </a:pathLst>
            </a:custGeom>
            <a:solidFill>
              <a:srgbClr val="008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101590" y="4205477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 h="0">
                  <a:moveTo>
                    <a:pt x="0" y="0"/>
                  </a:moveTo>
                  <a:lnTo>
                    <a:pt x="576834" y="0"/>
                  </a:lnTo>
                </a:path>
              </a:pathLst>
            </a:custGeom>
            <a:ln w="3810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090404" y="3543300"/>
              <a:ext cx="1521460" cy="1522730"/>
            </a:xfrm>
            <a:custGeom>
              <a:avLst/>
              <a:gdLst/>
              <a:ahLst/>
              <a:cxnLst/>
              <a:rect l="l" t="t" r="r" b="b"/>
              <a:pathLst>
                <a:path w="1521459" h="1522729">
                  <a:moveTo>
                    <a:pt x="0" y="103505"/>
                  </a:moveTo>
                  <a:lnTo>
                    <a:pt x="8135" y="63222"/>
                  </a:lnTo>
                  <a:lnTo>
                    <a:pt x="30321" y="30321"/>
                  </a:lnTo>
                  <a:lnTo>
                    <a:pt x="63222" y="8135"/>
                  </a:lnTo>
                  <a:lnTo>
                    <a:pt x="103504" y="0"/>
                  </a:lnTo>
                  <a:lnTo>
                    <a:pt x="1417447" y="0"/>
                  </a:lnTo>
                  <a:lnTo>
                    <a:pt x="1457729" y="8135"/>
                  </a:lnTo>
                  <a:lnTo>
                    <a:pt x="1490630" y="30321"/>
                  </a:lnTo>
                  <a:lnTo>
                    <a:pt x="1512816" y="63222"/>
                  </a:lnTo>
                  <a:lnTo>
                    <a:pt x="1520952" y="103505"/>
                  </a:lnTo>
                  <a:lnTo>
                    <a:pt x="1520952" y="1418970"/>
                  </a:lnTo>
                  <a:lnTo>
                    <a:pt x="1512816" y="1459253"/>
                  </a:lnTo>
                  <a:lnTo>
                    <a:pt x="1490630" y="1492154"/>
                  </a:lnTo>
                  <a:lnTo>
                    <a:pt x="1457729" y="1514340"/>
                  </a:lnTo>
                  <a:lnTo>
                    <a:pt x="1417447" y="1522476"/>
                  </a:lnTo>
                  <a:lnTo>
                    <a:pt x="103504" y="1522476"/>
                  </a:lnTo>
                  <a:lnTo>
                    <a:pt x="63222" y="1514340"/>
                  </a:lnTo>
                  <a:lnTo>
                    <a:pt x="30321" y="1492154"/>
                  </a:lnTo>
                  <a:lnTo>
                    <a:pt x="8135" y="1459253"/>
                  </a:lnTo>
                  <a:lnTo>
                    <a:pt x="0" y="1418970"/>
                  </a:lnTo>
                  <a:lnTo>
                    <a:pt x="0" y="103505"/>
                  </a:lnTo>
                  <a:close/>
                </a:path>
              </a:pathLst>
            </a:custGeom>
            <a:ln w="12700">
              <a:solidFill>
                <a:srgbClr val="376A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10540745" y="4825110"/>
            <a:ext cx="622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icrosoft Sans Serif"/>
                <a:cs typeface="Microsoft Sans Serif"/>
              </a:rPr>
              <a:t>Cloud</a:t>
            </a:r>
            <a:r>
              <a:rPr dirty="0" sz="1000" spc="-20">
                <a:latin typeface="Microsoft Sans Serif"/>
                <a:cs typeface="Microsoft Sans Serif"/>
              </a:rPr>
              <a:t> </a:t>
            </a:r>
            <a:r>
              <a:rPr dirty="0" sz="1000" spc="-35">
                <a:latin typeface="Microsoft Sans Serif"/>
                <a:cs typeface="Microsoft Sans Serif"/>
              </a:rPr>
              <a:t>SQL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4175505" y="2576829"/>
            <a:ext cx="6931659" cy="3455670"/>
            <a:chOff x="4175505" y="2576829"/>
            <a:chExt cx="6931659" cy="3455670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4847" y="3950207"/>
              <a:ext cx="512064" cy="699515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4181855" y="4303775"/>
              <a:ext cx="5908675" cy="0"/>
            </a:xfrm>
            <a:custGeom>
              <a:avLst/>
              <a:gdLst/>
              <a:ahLst/>
              <a:cxnLst/>
              <a:rect l="l" t="t" r="r" b="b"/>
              <a:pathLst>
                <a:path w="5908675" h="0">
                  <a:moveTo>
                    <a:pt x="0" y="0"/>
                  </a:moveTo>
                  <a:lnTo>
                    <a:pt x="456057" y="0"/>
                  </a:lnTo>
                </a:path>
                <a:path w="5908675" h="0">
                  <a:moveTo>
                    <a:pt x="1978152" y="0"/>
                  </a:moveTo>
                  <a:lnTo>
                    <a:pt x="2404999" y="0"/>
                  </a:lnTo>
                </a:path>
                <a:path w="5908675" h="0">
                  <a:moveTo>
                    <a:pt x="5481828" y="0"/>
                  </a:moveTo>
                  <a:lnTo>
                    <a:pt x="5908675" y="0"/>
                  </a:lnTo>
                </a:path>
              </a:pathLst>
            </a:custGeom>
            <a:ln w="12700">
              <a:solidFill>
                <a:srgbClr val="1DAB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586727" y="2583179"/>
              <a:ext cx="3077210" cy="3442970"/>
            </a:xfrm>
            <a:custGeom>
              <a:avLst/>
              <a:gdLst/>
              <a:ahLst/>
              <a:cxnLst/>
              <a:rect l="l" t="t" r="r" b="b"/>
              <a:pathLst>
                <a:path w="3077209" h="3442970">
                  <a:moveTo>
                    <a:pt x="140080" y="0"/>
                  </a:moveTo>
                  <a:lnTo>
                    <a:pt x="2936875" y="0"/>
                  </a:lnTo>
                  <a:lnTo>
                    <a:pt x="2981143" y="7143"/>
                  </a:lnTo>
                  <a:lnTo>
                    <a:pt x="3019595" y="27033"/>
                  </a:lnTo>
                  <a:lnTo>
                    <a:pt x="3049922" y="57360"/>
                  </a:lnTo>
                  <a:lnTo>
                    <a:pt x="3069812" y="95812"/>
                  </a:lnTo>
                  <a:lnTo>
                    <a:pt x="3076955" y="140081"/>
                  </a:lnTo>
                  <a:lnTo>
                    <a:pt x="3076955" y="3442716"/>
                  </a:lnTo>
                  <a:lnTo>
                    <a:pt x="0" y="3442716"/>
                  </a:lnTo>
                  <a:lnTo>
                    <a:pt x="0" y="140081"/>
                  </a:lnTo>
                  <a:lnTo>
                    <a:pt x="7143" y="95812"/>
                  </a:lnTo>
                  <a:lnTo>
                    <a:pt x="27033" y="57360"/>
                  </a:lnTo>
                  <a:lnTo>
                    <a:pt x="57360" y="27033"/>
                  </a:lnTo>
                  <a:lnTo>
                    <a:pt x="95812" y="7143"/>
                  </a:lnTo>
                  <a:lnTo>
                    <a:pt x="140080" y="0"/>
                  </a:lnTo>
                  <a:close/>
                </a:path>
              </a:pathLst>
            </a:custGeom>
            <a:ln w="12700">
              <a:solidFill>
                <a:srgbClr val="F1BB2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821423" y="3060191"/>
              <a:ext cx="2607945" cy="2489200"/>
            </a:xfrm>
            <a:custGeom>
              <a:avLst/>
              <a:gdLst/>
              <a:ahLst/>
              <a:cxnLst/>
              <a:rect l="l" t="t" r="r" b="b"/>
              <a:pathLst>
                <a:path w="2607945" h="2489200">
                  <a:moveTo>
                    <a:pt x="113283" y="0"/>
                  </a:moveTo>
                  <a:lnTo>
                    <a:pt x="2494279" y="0"/>
                  </a:lnTo>
                  <a:lnTo>
                    <a:pt x="2538394" y="8895"/>
                  </a:lnTo>
                  <a:lnTo>
                    <a:pt x="2574401" y="33162"/>
                  </a:lnTo>
                  <a:lnTo>
                    <a:pt x="2598668" y="69169"/>
                  </a:lnTo>
                  <a:lnTo>
                    <a:pt x="2607564" y="113284"/>
                  </a:lnTo>
                  <a:lnTo>
                    <a:pt x="2607564" y="2488692"/>
                  </a:lnTo>
                  <a:lnTo>
                    <a:pt x="0" y="2488692"/>
                  </a:lnTo>
                  <a:lnTo>
                    <a:pt x="0" y="113284"/>
                  </a:lnTo>
                  <a:lnTo>
                    <a:pt x="8895" y="69169"/>
                  </a:lnTo>
                  <a:lnTo>
                    <a:pt x="33162" y="33162"/>
                  </a:lnTo>
                  <a:lnTo>
                    <a:pt x="69169" y="8895"/>
                  </a:lnTo>
                  <a:lnTo>
                    <a:pt x="113283" y="0"/>
                  </a:lnTo>
                  <a:close/>
                </a:path>
              </a:pathLst>
            </a:custGeom>
            <a:ln w="9525">
              <a:solidFill>
                <a:srgbClr val="54BE5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040879" y="3537203"/>
              <a:ext cx="2169160" cy="1550035"/>
            </a:xfrm>
            <a:custGeom>
              <a:avLst/>
              <a:gdLst/>
              <a:ahLst/>
              <a:cxnLst/>
              <a:rect l="l" t="t" r="r" b="b"/>
              <a:pathLst>
                <a:path w="2169159" h="1550035">
                  <a:moveTo>
                    <a:pt x="70612" y="0"/>
                  </a:moveTo>
                  <a:lnTo>
                    <a:pt x="2098040" y="0"/>
                  </a:lnTo>
                  <a:lnTo>
                    <a:pt x="2125521" y="5550"/>
                  </a:lnTo>
                  <a:lnTo>
                    <a:pt x="2147966" y="20685"/>
                  </a:lnTo>
                  <a:lnTo>
                    <a:pt x="2163101" y="43130"/>
                  </a:lnTo>
                  <a:lnTo>
                    <a:pt x="2168652" y="70612"/>
                  </a:lnTo>
                  <a:lnTo>
                    <a:pt x="2168652" y="1549908"/>
                  </a:lnTo>
                  <a:lnTo>
                    <a:pt x="0" y="1549908"/>
                  </a:lnTo>
                  <a:lnTo>
                    <a:pt x="0" y="70612"/>
                  </a:lnTo>
                  <a:lnTo>
                    <a:pt x="5550" y="43130"/>
                  </a:lnTo>
                  <a:lnTo>
                    <a:pt x="20685" y="20685"/>
                  </a:lnTo>
                  <a:lnTo>
                    <a:pt x="43130" y="5550"/>
                  </a:lnTo>
                  <a:lnTo>
                    <a:pt x="70612" y="0"/>
                  </a:lnTo>
                  <a:close/>
                </a:path>
              </a:pathLst>
            </a:custGeom>
            <a:ln w="12700">
              <a:solidFill>
                <a:srgbClr val="6078E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6697218" y="2691130"/>
            <a:ext cx="2727325" cy="1118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F1BB21"/>
                </a:solidFill>
                <a:latin typeface="Microsoft Sans Serif"/>
                <a:cs typeface="Microsoft Sans Serif"/>
              </a:rPr>
              <a:t>US-</a:t>
            </a:r>
            <a:r>
              <a:rPr dirty="0" sz="1400">
                <a:solidFill>
                  <a:srgbClr val="F1BB21"/>
                </a:solidFill>
                <a:latin typeface="Microsoft Sans Serif"/>
                <a:cs typeface="Microsoft Sans Serif"/>
              </a:rPr>
              <a:t>Central-</a:t>
            </a:r>
            <a:r>
              <a:rPr dirty="0" sz="1400" spc="-25">
                <a:solidFill>
                  <a:srgbClr val="F1BB21"/>
                </a:solidFill>
                <a:latin typeface="Microsoft Sans Serif"/>
                <a:cs typeface="Microsoft Sans Serif"/>
              </a:rPr>
              <a:t>1a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215900">
              <a:lnSpc>
                <a:spcPct val="100000"/>
              </a:lnSpc>
            </a:pPr>
            <a:r>
              <a:rPr dirty="0" sz="1200" spc="-10">
                <a:solidFill>
                  <a:srgbClr val="54BE5B"/>
                </a:solidFill>
                <a:latin typeface="Microsoft Sans Serif"/>
                <a:cs typeface="Microsoft Sans Serif"/>
              </a:rPr>
              <a:t>Firewall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435609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6078E9"/>
                </a:solidFill>
                <a:latin typeface="Microsoft Sans Serif"/>
                <a:cs typeface="Microsoft Sans Serif"/>
              </a:rPr>
              <a:t>Instance</a:t>
            </a:r>
            <a:r>
              <a:rPr dirty="0" sz="1200" spc="-30">
                <a:solidFill>
                  <a:srgbClr val="6078E9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6078E9"/>
                </a:solidFill>
                <a:latin typeface="Microsoft Sans Serif"/>
                <a:cs typeface="Microsoft Sans Serif"/>
              </a:rPr>
              <a:t>group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7421630" y="4061119"/>
            <a:ext cx="1415415" cy="492759"/>
            <a:chOff x="7421630" y="4061119"/>
            <a:chExt cx="1415415" cy="492759"/>
          </a:xfrm>
        </p:grpSpPr>
        <p:sp>
          <p:nvSpPr>
            <p:cNvPr id="51" name="object 51" descr=""/>
            <p:cNvSpPr/>
            <p:nvPr/>
          </p:nvSpPr>
          <p:spPr>
            <a:xfrm>
              <a:off x="7421626" y="4061129"/>
              <a:ext cx="493395" cy="492759"/>
            </a:xfrm>
            <a:custGeom>
              <a:avLst/>
              <a:gdLst/>
              <a:ahLst/>
              <a:cxnLst/>
              <a:rect l="l" t="t" r="r" b="b"/>
              <a:pathLst>
                <a:path w="493395" h="492760">
                  <a:moveTo>
                    <a:pt x="320675" y="172351"/>
                  </a:moveTo>
                  <a:lnTo>
                    <a:pt x="172669" y="172351"/>
                  </a:lnTo>
                  <a:lnTo>
                    <a:pt x="172669" y="320090"/>
                  </a:lnTo>
                  <a:lnTo>
                    <a:pt x="320675" y="320090"/>
                  </a:lnTo>
                  <a:lnTo>
                    <a:pt x="320675" y="172351"/>
                  </a:lnTo>
                  <a:close/>
                </a:path>
                <a:path w="493395" h="492760">
                  <a:moveTo>
                    <a:pt x="493344" y="123113"/>
                  </a:moveTo>
                  <a:lnTo>
                    <a:pt x="419341" y="123113"/>
                  </a:lnTo>
                  <a:lnTo>
                    <a:pt x="419341" y="73863"/>
                  </a:lnTo>
                  <a:lnTo>
                    <a:pt x="370014" y="73863"/>
                  </a:lnTo>
                  <a:lnTo>
                    <a:pt x="370014" y="123113"/>
                  </a:lnTo>
                  <a:lnTo>
                    <a:pt x="370014" y="369341"/>
                  </a:lnTo>
                  <a:lnTo>
                    <a:pt x="123329" y="369341"/>
                  </a:lnTo>
                  <a:lnTo>
                    <a:pt x="123329" y="123113"/>
                  </a:lnTo>
                  <a:lnTo>
                    <a:pt x="370014" y="123113"/>
                  </a:lnTo>
                  <a:lnTo>
                    <a:pt x="370014" y="73863"/>
                  </a:lnTo>
                  <a:lnTo>
                    <a:pt x="370014" y="0"/>
                  </a:lnTo>
                  <a:lnTo>
                    <a:pt x="320675" y="0"/>
                  </a:lnTo>
                  <a:lnTo>
                    <a:pt x="320675" y="73863"/>
                  </a:lnTo>
                  <a:lnTo>
                    <a:pt x="271335" y="73863"/>
                  </a:lnTo>
                  <a:lnTo>
                    <a:pt x="271335" y="0"/>
                  </a:lnTo>
                  <a:lnTo>
                    <a:pt x="222008" y="0"/>
                  </a:lnTo>
                  <a:lnTo>
                    <a:pt x="222008" y="73863"/>
                  </a:lnTo>
                  <a:lnTo>
                    <a:pt x="172669" y="73863"/>
                  </a:lnTo>
                  <a:lnTo>
                    <a:pt x="172669" y="0"/>
                  </a:lnTo>
                  <a:lnTo>
                    <a:pt x="123329" y="0"/>
                  </a:lnTo>
                  <a:lnTo>
                    <a:pt x="123329" y="73863"/>
                  </a:lnTo>
                  <a:lnTo>
                    <a:pt x="74002" y="73863"/>
                  </a:lnTo>
                  <a:lnTo>
                    <a:pt x="74002" y="123113"/>
                  </a:lnTo>
                  <a:lnTo>
                    <a:pt x="0" y="123113"/>
                  </a:lnTo>
                  <a:lnTo>
                    <a:pt x="0" y="172351"/>
                  </a:lnTo>
                  <a:lnTo>
                    <a:pt x="74002" y="172351"/>
                  </a:lnTo>
                  <a:lnTo>
                    <a:pt x="74002" y="221602"/>
                  </a:lnTo>
                  <a:lnTo>
                    <a:pt x="0" y="221602"/>
                  </a:lnTo>
                  <a:lnTo>
                    <a:pt x="0" y="270852"/>
                  </a:lnTo>
                  <a:lnTo>
                    <a:pt x="74002" y="270852"/>
                  </a:lnTo>
                  <a:lnTo>
                    <a:pt x="74002" y="320090"/>
                  </a:lnTo>
                  <a:lnTo>
                    <a:pt x="0" y="320090"/>
                  </a:lnTo>
                  <a:lnTo>
                    <a:pt x="0" y="369341"/>
                  </a:lnTo>
                  <a:lnTo>
                    <a:pt x="74002" y="369341"/>
                  </a:lnTo>
                  <a:lnTo>
                    <a:pt x="74002" y="418579"/>
                  </a:lnTo>
                  <a:lnTo>
                    <a:pt x="123329" y="418579"/>
                  </a:lnTo>
                  <a:lnTo>
                    <a:pt x="123329" y="492455"/>
                  </a:lnTo>
                  <a:lnTo>
                    <a:pt x="172669" y="492455"/>
                  </a:lnTo>
                  <a:lnTo>
                    <a:pt x="172669" y="418579"/>
                  </a:lnTo>
                  <a:lnTo>
                    <a:pt x="222008" y="418579"/>
                  </a:lnTo>
                  <a:lnTo>
                    <a:pt x="222008" y="492455"/>
                  </a:lnTo>
                  <a:lnTo>
                    <a:pt x="271335" y="492455"/>
                  </a:lnTo>
                  <a:lnTo>
                    <a:pt x="271335" y="418579"/>
                  </a:lnTo>
                  <a:lnTo>
                    <a:pt x="320675" y="418579"/>
                  </a:lnTo>
                  <a:lnTo>
                    <a:pt x="320675" y="492455"/>
                  </a:lnTo>
                  <a:lnTo>
                    <a:pt x="370014" y="492455"/>
                  </a:lnTo>
                  <a:lnTo>
                    <a:pt x="370014" y="418579"/>
                  </a:lnTo>
                  <a:lnTo>
                    <a:pt x="419341" y="418579"/>
                  </a:lnTo>
                  <a:lnTo>
                    <a:pt x="419341" y="369341"/>
                  </a:lnTo>
                  <a:lnTo>
                    <a:pt x="493344" y="369341"/>
                  </a:lnTo>
                  <a:lnTo>
                    <a:pt x="493344" y="320090"/>
                  </a:lnTo>
                  <a:lnTo>
                    <a:pt x="419341" y="320090"/>
                  </a:lnTo>
                  <a:lnTo>
                    <a:pt x="419341" y="270852"/>
                  </a:lnTo>
                  <a:lnTo>
                    <a:pt x="493344" y="270852"/>
                  </a:lnTo>
                  <a:lnTo>
                    <a:pt x="493344" y="221602"/>
                  </a:lnTo>
                  <a:lnTo>
                    <a:pt x="419341" y="221602"/>
                  </a:lnTo>
                  <a:lnTo>
                    <a:pt x="419341" y="172351"/>
                  </a:lnTo>
                  <a:lnTo>
                    <a:pt x="493344" y="172351"/>
                  </a:lnTo>
                  <a:lnTo>
                    <a:pt x="493344" y="123113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4302" y="4233481"/>
              <a:ext cx="148004" cy="147738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8343646" y="4061129"/>
              <a:ext cx="493395" cy="492759"/>
            </a:xfrm>
            <a:custGeom>
              <a:avLst/>
              <a:gdLst/>
              <a:ahLst/>
              <a:cxnLst/>
              <a:rect l="l" t="t" r="r" b="b"/>
              <a:pathLst>
                <a:path w="493395" h="492760">
                  <a:moveTo>
                    <a:pt x="320675" y="172351"/>
                  </a:moveTo>
                  <a:lnTo>
                    <a:pt x="172669" y="172351"/>
                  </a:lnTo>
                  <a:lnTo>
                    <a:pt x="172669" y="320090"/>
                  </a:lnTo>
                  <a:lnTo>
                    <a:pt x="320675" y="320090"/>
                  </a:lnTo>
                  <a:lnTo>
                    <a:pt x="320675" y="172351"/>
                  </a:lnTo>
                  <a:close/>
                </a:path>
                <a:path w="493395" h="492760">
                  <a:moveTo>
                    <a:pt x="493344" y="123113"/>
                  </a:moveTo>
                  <a:lnTo>
                    <a:pt x="419341" y="123113"/>
                  </a:lnTo>
                  <a:lnTo>
                    <a:pt x="419341" y="73863"/>
                  </a:lnTo>
                  <a:lnTo>
                    <a:pt x="370014" y="73863"/>
                  </a:lnTo>
                  <a:lnTo>
                    <a:pt x="370014" y="123113"/>
                  </a:lnTo>
                  <a:lnTo>
                    <a:pt x="370014" y="369341"/>
                  </a:lnTo>
                  <a:lnTo>
                    <a:pt x="123329" y="369341"/>
                  </a:lnTo>
                  <a:lnTo>
                    <a:pt x="123329" y="123113"/>
                  </a:lnTo>
                  <a:lnTo>
                    <a:pt x="370014" y="123113"/>
                  </a:lnTo>
                  <a:lnTo>
                    <a:pt x="370014" y="73863"/>
                  </a:lnTo>
                  <a:lnTo>
                    <a:pt x="370014" y="0"/>
                  </a:lnTo>
                  <a:lnTo>
                    <a:pt x="320675" y="0"/>
                  </a:lnTo>
                  <a:lnTo>
                    <a:pt x="320675" y="73863"/>
                  </a:lnTo>
                  <a:lnTo>
                    <a:pt x="271335" y="73863"/>
                  </a:lnTo>
                  <a:lnTo>
                    <a:pt x="271335" y="0"/>
                  </a:lnTo>
                  <a:lnTo>
                    <a:pt x="222008" y="0"/>
                  </a:lnTo>
                  <a:lnTo>
                    <a:pt x="222008" y="73863"/>
                  </a:lnTo>
                  <a:lnTo>
                    <a:pt x="172669" y="73863"/>
                  </a:lnTo>
                  <a:lnTo>
                    <a:pt x="172669" y="0"/>
                  </a:lnTo>
                  <a:lnTo>
                    <a:pt x="123329" y="0"/>
                  </a:lnTo>
                  <a:lnTo>
                    <a:pt x="123329" y="73863"/>
                  </a:lnTo>
                  <a:lnTo>
                    <a:pt x="74002" y="73863"/>
                  </a:lnTo>
                  <a:lnTo>
                    <a:pt x="74002" y="123113"/>
                  </a:lnTo>
                  <a:lnTo>
                    <a:pt x="0" y="123113"/>
                  </a:lnTo>
                  <a:lnTo>
                    <a:pt x="0" y="172351"/>
                  </a:lnTo>
                  <a:lnTo>
                    <a:pt x="74002" y="172351"/>
                  </a:lnTo>
                  <a:lnTo>
                    <a:pt x="74002" y="221602"/>
                  </a:lnTo>
                  <a:lnTo>
                    <a:pt x="0" y="221602"/>
                  </a:lnTo>
                  <a:lnTo>
                    <a:pt x="0" y="270852"/>
                  </a:lnTo>
                  <a:lnTo>
                    <a:pt x="74002" y="270852"/>
                  </a:lnTo>
                  <a:lnTo>
                    <a:pt x="74002" y="320090"/>
                  </a:lnTo>
                  <a:lnTo>
                    <a:pt x="0" y="320090"/>
                  </a:lnTo>
                  <a:lnTo>
                    <a:pt x="0" y="369341"/>
                  </a:lnTo>
                  <a:lnTo>
                    <a:pt x="74002" y="369341"/>
                  </a:lnTo>
                  <a:lnTo>
                    <a:pt x="74002" y="418579"/>
                  </a:lnTo>
                  <a:lnTo>
                    <a:pt x="123329" y="418579"/>
                  </a:lnTo>
                  <a:lnTo>
                    <a:pt x="123329" y="492455"/>
                  </a:lnTo>
                  <a:lnTo>
                    <a:pt x="172669" y="492455"/>
                  </a:lnTo>
                  <a:lnTo>
                    <a:pt x="172669" y="418579"/>
                  </a:lnTo>
                  <a:lnTo>
                    <a:pt x="222008" y="418579"/>
                  </a:lnTo>
                  <a:lnTo>
                    <a:pt x="222008" y="492455"/>
                  </a:lnTo>
                  <a:lnTo>
                    <a:pt x="271335" y="492455"/>
                  </a:lnTo>
                  <a:lnTo>
                    <a:pt x="271335" y="418579"/>
                  </a:lnTo>
                  <a:lnTo>
                    <a:pt x="320675" y="418579"/>
                  </a:lnTo>
                  <a:lnTo>
                    <a:pt x="320675" y="492455"/>
                  </a:lnTo>
                  <a:lnTo>
                    <a:pt x="370014" y="492455"/>
                  </a:lnTo>
                  <a:lnTo>
                    <a:pt x="370014" y="418579"/>
                  </a:lnTo>
                  <a:lnTo>
                    <a:pt x="419341" y="418579"/>
                  </a:lnTo>
                  <a:lnTo>
                    <a:pt x="419341" y="369341"/>
                  </a:lnTo>
                  <a:lnTo>
                    <a:pt x="493344" y="369341"/>
                  </a:lnTo>
                  <a:lnTo>
                    <a:pt x="493344" y="320090"/>
                  </a:lnTo>
                  <a:lnTo>
                    <a:pt x="419341" y="320090"/>
                  </a:lnTo>
                  <a:lnTo>
                    <a:pt x="419341" y="270852"/>
                  </a:lnTo>
                  <a:lnTo>
                    <a:pt x="493344" y="270852"/>
                  </a:lnTo>
                  <a:lnTo>
                    <a:pt x="493344" y="221602"/>
                  </a:lnTo>
                  <a:lnTo>
                    <a:pt x="419341" y="221602"/>
                  </a:lnTo>
                  <a:lnTo>
                    <a:pt x="419341" y="172351"/>
                  </a:lnTo>
                  <a:lnTo>
                    <a:pt x="493344" y="172351"/>
                  </a:lnTo>
                  <a:lnTo>
                    <a:pt x="493344" y="123113"/>
                  </a:lnTo>
                  <a:close/>
                </a:path>
              </a:pathLst>
            </a:custGeom>
            <a:solidFill>
              <a:srgbClr val="607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6322" y="4233481"/>
              <a:ext cx="148004" cy="147738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2544" y="972311"/>
            <a:ext cx="11123930" cy="5114925"/>
          </a:xfrm>
          <a:custGeom>
            <a:avLst/>
            <a:gdLst/>
            <a:ahLst/>
            <a:cxnLst/>
            <a:rect l="l" t="t" r="r" b="b"/>
            <a:pathLst>
              <a:path w="11123930" h="5114925">
                <a:moveTo>
                  <a:pt x="10873105" y="0"/>
                </a:moveTo>
                <a:lnTo>
                  <a:pt x="250507" y="0"/>
                </a:lnTo>
                <a:lnTo>
                  <a:pt x="205477" y="4035"/>
                </a:lnTo>
                <a:lnTo>
                  <a:pt x="163096" y="15671"/>
                </a:lnTo>
                <a:lnTo>
                  <a:pt x="124070" y="34200"/>
                </a:lnTo>
                <a:lnTo>
                  <a:pt x="89107" y="58916"/>
                </a:lnTo>
                <a:lnTo>
                  <a:pt x="58915" y="89113"/>
                </a:lnTo>
                <a:lnTo>
                  <a:pt x="34201" y="124083"/>
                </a:lnTo>
                <a:lnTo>
                  <a:pt x="15672" y="163121"/>
                </a:lnTo>
                <a:lnTo>
                  <a:pt x="4035" y="205519"/>
                </a:lnTo>
                <a:lnTo>
                  <a:pt x="0" y="250571"/>
                </a:lnTo>
                <a:lnTo>
                  <a:pt x="0" y="5114544"/>
                </a:lnTo>
                <a:lnTo>
                  <a:pt x="11123676" y="5114544"/>
                </a:lnTo>
                <a:lnTo>
                  <a:pt x="11123676" y="250571"/>
                </a:lnTo>
                <a:lnTo>
                  <a:pt x="11119640" y="205519"/>
                </a:lnTo>
                <a:lnTo>
                  <a:pt x="11108004" y="163121"/>
                </a:lnTo>
                <a:lnTo>
                  <a:pt x="11089475" y="124083"/>
                </a:lnTo>
                <a:lnTo>
                  <a:pt x="11064759" y="89113"/>
                </a:lnTo>
                <a:lnTo>
                  <a:pt x="11034562" y="58916"/>
                </a:lnTo>
                <a:lnTo>
                  <a:pt x="10999592" y="34200"/>
                </a:lnTo>
                <a:lnTo>
                  <a:pt x="10960554" y="15671"/>
                </a:lnTo>
                <a:lnTo>
                  <a:pt x="10918156" y="4035"/>
                </a:lnTo>
                <a:lnTo>
                  <a:pt x="10873105" y="0"/>
                </a:lnTo>
                <a:close/>
              </a:path>
            </a:pathLst>
          </a:custGeom>
          <a:solidFill>
            <a:srgbClr val="F1F1F1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803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F171E"/>
                </a:solidFill>
              </a:rPr>
              <a:t>Why</a:t>
            </a:r>
            <a:r>
              <a:rPr dirty="0" spc="-55">
                <a:solidFill>
                  <a:srgbClr val="0F171E"/>
                </a:solidFill>
              </a:rPr>
              <a:t> </a:t>
            </a:r>
            <a:r>
              <a:rPr dirty="0" spc="60">
                <a:solidFill>
                  <a:srgbClr val="0F171E"/>
                </a:solidFill>
              </a:rPr>
              <a:t>do</a:t>
            </a:r>
            <a:r>
              <a:rPr dirty="0" spc="-50">
                <a:solidFill>
                  <a:srgbClr val="0F171E"/>
                </a:solidFill>
              </a:rPr>
              <a:t> </a:t>
            </a:r>
            <a:r>
              <a:rPr dirty="0">
                <a:solidFill>
                  <a:srgbClr val="0F171E"/>
                </a:solidFill>
              </a:rPr>
              <a:t>brands</a:t>
            </a:r>
            <a:r>
              <a:rPr dirty="0" spc="-60">
                <a:solidFill>
                  <a:srgbClr val="0F171E"/>
                </a:solidFill>
              </a:rPr>
              <a:t> </a:t>
            </a:r>
            <a:r>
              <a:rPr dirty="0" spc="-10">
                <a:solidFill>
                  <a:srgbClr val="DF4E58"/>
                </a:solidFill>
              </a:rPr>
              <a:t>fail</a:t>
            </a:r>
            <a:r>
              <a:rPr dirty="0" spc="-10">
                <a:solidFill>
                  <a:srgbClr val="0F171E"/>
                </a:solidFill>
              </a:rPr>
              <a:t>?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676145" y="1224152"/>
            <a:ext cx="6827520" cy="3325495"/>
            <a:chOff x="1676145" y="1224152"/>
            <a:chExt cx="6827520" cy="3325495"/>
          </a:xfrm>
        </p:grpSpPr>
        <p:sp>
          <p:nvSpPr>
            <p:cNvPr id="7" name="object 7" descr=""/>
            <p:cNvSpPr/>
            <p:nvPr/>
          </p:nvSpPr>
          <p:spPr>
            <a:xfrm>
              <a:off x="3699510" y="1233677"/>
              <a:ext cx="4794885" cy="535305"/>
            </a:xfrm>
            <a:custGeom>
              <a:avLst/>
              <a:gdLst/>
              <a:ahLst/>
              <a:cxnLst/>
              <a:rect l="l" t="t" r="r" b="b"/>
              <a:pathLst>
                <a:path w="4794884" h="535305">
                  <a:moveTo>
                    <a:pt x="267207" y="0"/>
                  </a:moveTo>
                  <a:lnTo>
                    <a:pt x="4527295" y="0"/>
                  </a:lnTo>
                  <a:lnTo>
                    <a:pt x="4552188" y="0"/>
                  </a:lnTo>
                  <a:lnTo>
                    <a:pt x="4552188" y="2539"/>
                  </a:lnTo>
                  <a:lnTo>
                    <a:pt x="4625279" y="18562"/>
                  </a:lnTo>
                  <a:lnTo>
                    <a:pt x="4665862" y="38719"/>
                  </a:lnTo>
                  <a:lnTo>
                    <a:pt x="4702174" y="65209"/>
                  </a:lnTo>
                  <a:lnTo>
                    <a:pt x="4733496" y="97313"/>
                  </a:lnTo>
                  <a:lnTo>
                    <a:pt x="4759108" y="134311"/>
                  </a:lnTo>
                  <a:lnTo>
                    <a:pt x="4778293" y="175482"/>
                  </a:lnTo>
                  <a:lnTo>
                    <a:pt x="4790331" y="220105"/>
                  </a:lnTo>
                  <a:lnTo>
                    <a:pt x="4794504" y="267462"/>
                  </a:lnTo>
                  <a:lnTo>
                    <a:pt x="4790331" y="314818"/>
                  </a:lnTo>
                  <a:lnTo>
                    <a:pt x="4778293" y="359441"/>
                  </a:lnTo>
                  <a:lnTo>
                    <a:pt x="4759108" y="400612"/>
                  </a:lnTo>
                  <a:lnTo>
                    <a:pt x="4733496" y="437610"/>
                  </a:lnTo>
                  <a:lnTo>
                    <a:pt x="4702174" y="469714"/>
                  </a:lnTo>
                  <a:lnTo>
                    <a:pt x="4665862" y="496204"/>
                  </a:lnTo>
                  <a:lnTo>
                    <a:pt x="4625279" y="516361"/>
                  </a:lnTo>
                  <a:lnTo>
                    <a:pt x="4581144" y="529463"/>
                  </a:lnTo>
                  <a:lnTo>
                    <a:pt x="4552188" y="532384"/>
                  </a:lnTo>
                  <a:lnTo>
                    <a:pt x="4552188" y="534924"/>
                  </a:lnTo>
                  <a:lnTo>
                    <a:pt x="4527295" y="534924"/>
                  </a:lnTo>
                  <a:lnTo>
                    <a:pt x="267207" y="534924"/>
                  </a:lnTo>
                  <a:lnTo>
                    <a:pt x="219177" y="530614"/>
                  </a:lnTo>
                  <a:lnTo>
                    <a:pt x="173970" y="518189"/>
                  </a:lnTo>
                  <a:lnTo>
                    <a:pt x="132343" y="498404"/>
                  </a:lnTo>
                  <a:lnTo>
                    <a:pt x="95049" y="472015"/>
                  </a:lnTo>
                  <a:lnTo>
                    <a:pt x="62844" y="439778"/>
                  </a:lnTo>
                  <a:lnTo>
                    <a:pt x="36481" y="402448"/>
                  </a:lnTo>
                  <a:lnTo>
                    <a:pt x="16717" y="360782"/>
                  </a:lnTo>
                  <a:lnTo>
                    <a:pt x="4305" y="315534"/>
                  </a:lnTo>
                  <a:lnTo>
                    <a:pt x="0" y="267462"/>
                  </a:lnTo>
                  <a:lnTo>
                    <a:pt x="4305" y="219389"/>
                  </a:lnTo>
                  <a:lnTo>
                    <a:pt x="16717" y="174141"/>
                  </a:lnTo>
                  <a:lnTo>
                    <a:pt x="36481" y="132475"/>
                  </a:lnTo>
                  <a:lnTo>
                    <a:pt x="62844" y="95145"/>
                  </a:lnTo>
                  <a:lnTo>
                    <a:pt x="95049" y="62908"/>
                  </a:lnTo>
                  <a:lnTo>
                    <a:pt x="132343" y="36519"/>
                  </a:lnTo>
                  <a:lnTo>
                    <a:pt x="173970" y="16734"/>
                  </a:lnTo>
                  <a:lnTo>
                    <a:pt x="219177" y="4309"/>
                  </a:lnTo>
                  <a:lnTo>
                    <a:pt x="267207" y="0"/>
                  </a:lnTo>
                  <a:close/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1116" y="1384249"/>
              <a:ext cx="231154" cy="23092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385310" y="1375409"/>
              <a:ext cx="0" cy="249554"/>
            </a:xfrm>
            <a:custGeom>
              <a:avLst/>
              <a:gdLst/>
              <a:ahLst/>
              <a:cxnLst/>
              <a:rect l="l" t="t" r="r" b="b"/>
              <a:pathLst>
                <a:path w="0" h="249555">
                  <a:moveTo>
                    <a:pt x="0" y="0"/>
                  </a:moveTo>
                  <a:lnTo>
                    <a:pt x="0" y="249300"/>
                  </a:lnTo>
                </a:path>
              </a:pathLst>
            </a:custGeom>
            <a:ln w="19050">
              <a:solidFill>
                <a:srgbClr val="1DA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82495" y="2575560"/>
              <a:ext cx="843280" cy="841375"/>
            </a:xfrm>
            <a:custGeom>
              <a:avLst/>
              <a:gdLst/>
              <a:ahLst/>
              <a:cxnLst/>
              <a:rect l="l" t="t" r="r" b="b"/>
              <a:pathLst>
                <a:path w="843280" h="841375">
                  <a:moveTo>
                    <a:pt x="723646" y="0"/>
                  </a:moveTo>
                  <a:lnTo>
                    <a:pt x="119126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722122"/>
                  </a:lnTo>
                  <a:lnTo>
                    <a:pt x="9362" y="768488"/>
                  </a:lnTo>
                  <a:lnTo>
                    <a:pt x="34893" y="806354"/>
                  </a:lnTo>
                  <a:lnTo>
                    <a:pt x="72759" y="831885"/>
                  </a:lnTo>
                  <a:lnTo>
                    <a:pt x="119126" y="841248"/>
                  </a:lnTo>
                  <a:lnTo>
                    <a:pt x="723646" y="841248"/>
                  </a:lnTo>
                  <a:lnTo>
                    <a:pt x="770012" y="831885"/>
                  </a:lnTo>
                  <a:lnTo>
                    <a:pt x="807878" y="806354"/>
                  </a:lnTo>
                  <a:lnTo>
                    <a:pt x="833409" y="768488"/>
                  </a:lnTo>
                  <a:lnTo>
                    <a:pt x="842772" y="722122"/>
                  </a:lnTo>
                  <a:lnTo>
                    <a:pt x="842772" y="119125"/>
                  </a:lnTo>
                  <a:lnTo>
                    <a:pt x="833409" y="72759"/>
                  </a:lnTo>
                  <a:lnTo>
                    <a:pt x="807878" y="34893"/>
                  </a:lnTo>
                  <a:lnTo>
                    <a:pt x="770012" y="9362"/>
                  </a:lnTo>
                  <a:lnTo>
                    <a:pt x="72364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82495" y="2575560"/>
              <a:ext cx="843280" cy="841375"/>
            </a:xfrm>
            <a:custGeom>
              <a:avLst/>
              <a:gdLst/>
              <a:ahLst/>
              <a:cxnLst/>
              <a:rect l="l" t="t" r="r" b="b"/>
              <a:pathLst>
                <a:path w="843280" h="841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6" y="0"/>
                  </a:lnTo>
                  <a:lnTo>
                    <a:pt x="723646" y="0"/>
                  </a:lnTo>
                  <a:lnTo>
                    <a:pt x="770012" y="9362"/>
                  </a:lnTo>
                  <a:lnTo>
                    <a:pt x="807878" y="34893"/>
                  </a:lnTo>
                  <a:lnTo>
                    <a:pt x="833409" y="72759"/>
                  </a:lnTo>
                  <a:lnTo>
                    <a:pt x="842772" y="119125"/>
                  </a:lnTo>
                  <a:lnTo>
                    <a:pt x="842772" y="722122"/>
                  </a:lnTo>
                  <a:lnTo>
                    <a:pt x="833409" y="768488"/>
                  </a:lnTo>
                  <a:lnTo>
                    <a:pt x="807878" y="806354"/>
                  </a:lnTo>
                  <a:lnTo>
                    <a:pt x="770012" y="831885"/>
                  </a:lnTo>
                  <a:lnTo>
                    <a:pt x="723646" y="841248"/>
                  </a:lnTo>
                  <a:lnTo>
                    <a:pt x="119126" y="841248"/>
                  </a:lnTo>
                  <a:lnTo>
                    <a:pt x="72759" y="831885"/>
                  </a:lnTo>
                  <a:lnTo>
                    <a:pt x="34893" y="806354"/>
                  </a:lnTo>
                  <a:lnTo>
                    <a:pt x="9362" y="768488"/>
                  </a:lnTo>
                  <a:lnTo>
                    <a:pt x="0" y="722122"/>
                  </a:lnTo>
                  <a:lnTo>
                    <a:pt x="0" y="1191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9947" y="2761488"/>
              <a:ext cx="469392" cy="46939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682495" y="3700272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80" h="843279">
                  <a:moveTo>
                    <a:pt x="723392" y="0"/>
                  </a:moveTo>
                  <a:lnTo>
                    <a:pt x="119380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79"/>
                  </a:lnTo>
                  <a:lnTo>
                    <a:pt x="0" y="723391"/>
                  </a:lnTo>
                  <a:lnTo>
                    <a:pt x="9384" y="769852"/>
                  </a:lnTo>
                  <a:lnTo>
                    <a:pt x="34972" y="807799"/>
                  </a:lnTo>
                  <a:lnTo>
                    <a:pt x="72919" y="833387"/>
                  </a:lnTo>
                  <a:lnTo>
                    <a:pt x="119380" y="842771"/>
                  </a:lnTo>
                  <a:lnTo>
                    <a:pt x="723392" y="842771"/>
                  </a:lnTo>
                  <a:lnTo>
                    <a:pt x="769852" y="833387"/>
                  </a:lnTo>
                  <a:lnTo>
                    <a:pt x="807799" y="807799"/>
                  </a:lnTo>
                  <a:lnTo>
                    <a:pt x="833387" y="769852"/>
                  </a:lnTo>
                  <a:lnTo>
                    <a:pt x="842772" y="723391"/>
                  </a:lnTo>
                  <a:lnTo>
                    <a:pt x="842772" y="119379"/>
                  </a:lnTo>
                  <a:lnTo>
                    <a:pt x="833387" y="72919"/>
                  </a:lnTo>
                  <a:lnTo>
                    <a:pt x="807799" y="34972"/>
                  </a:lnTo>
                  <a:lnTo>
                    <a:pt x="769852" y="9384"/>
                  </a:lnTo>
                  <a:lnTo>
                    <a:pt x="72339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82495" y="3700272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80" h="843279">
                  <a:moveTo>
                    <a:pt x="0" y="119379"/>
                  </a:move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80" y="0"/>
                  </a:lnTo>
                  <a:lnTo>
                    <a:pt x="723392" y="0"/>
                  </a:lnTo>
                  <a:lnTo>
                    <a:pt x="769852" y="9384"/>
                  </a:lnTo>
                  <a:lnTo>
                    <a:pt x="807799" y="34972"/>
                  </a:lnTo>
                  <a:lnTo>
                    <a:pt x="833387" y="72919"/>
                  </a:lnTo>
                  <a:lnTo>
                    <a:pt x="842772" y="119379"/>
                  </a:lnTo>
                  <a:lnTo>
                    <a:pt x="842772" y="723391"/>
                  </a:lnTo>
                  <a:lnTo>
                    <a:pt x="833387" y="769852"/>
                  </a:lnTo>
                  <a:lnTo>
                    <a:pt x="807799" y="807799"/>
                  </a:lnTo>
                  <a:lnTo>
                    <a:pt x="769852" y="833387"/>
                  </a:lnTo>
                  <a:lnTo>
                    <a:pt x="723392" y="842771"/>
                  </a:lnTo>
                  <a:lnTo>
                    <a:pt x="119380" y="842771"/>
                  </a:lnTo>
                  <a:lnTo>
                    <a:pt x="72919" y="833387"/>
                  </a:lnTo>
                  <a:lnTo>
                    <a:pt x="34972" y="807799"/>
                  </a:lnTo>
                  <a:lnTo>
                    <a:pt x="9384" y="769852"/>
                  </a:lnTo>
                  <a:lnTo>
                    <a:pt x="0" y="723391"/>
                  </a:lnTo>
                  <a:lnTo>
                    <a:pt x="0" y="11937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2515" y="3860292"/>
              <a:ext cx="522731" cy="522731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790189" y="2609215"/>
            <a:ext cx="7611745" cy="19742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DABFD"/>
                </a:solidFill>
                <a:latin typeface="Microsoft Sans Serif"/>
                <a:cs typeface="Microsoft Sans Serif"/>
              </a:rPr>
              <a:t>Yahoo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Microsoft Sans Serif"/>
                <a:cs typeface="Microsoft Sans Serif"/>
              </a:rPr>
              <a:t>Once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 spc="-70">
                <a:latin typeface="Microsoft Sans Serif"/>
                <a:cs typeface="Microsoft Sans Serif"/>
              </a:rPr>
              <a:t>a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leading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player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in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online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advertising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market.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800" spc="-40">
                <a:solidFill>
                  <a:srgbClr val="17D5BE"/>
                </a:solidFill>
                <a:latin typeface="Microsoft Sans Serif"/>
                <a:cs typeface="Microsoft Sans Serif"/>
              </a:rPr>
              <a:t>Sony</a:t>
            </a:r>
            <a:r>
              <a:rPr dirty="0" sz="1800" spc="-55">
                <a:solidFill>
                  <a:srgbClr val="17D5B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17D5BE"/>
                </a:solidFill>
                <a:latin typeface="Microsoft Sans Serif"/>
                <a:cs typeface="Microsoft Sans Serif"/>
              </a:rPr>
              <a:t>Walkman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65">
                <a:latin typeface="Microsoft Sans Serif"/>
                <a:cs typeface="Microsoft Sans Serif"/>
              </a:rPr>
              <a:t>Didn't</a:t>
            </a:r>
            <a:r>
              <a:rPr dirty="0" sz="1800" spc="1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adapt</a:t>
            </a:r>
            <a:r>
              <a:rPr dirty="0" sz="1800" spc="135">
                <a:latin typeface="Microsoft Sans Serif"/>
                <a:cs typeface="Microsoft Sans Serif"/>
              </a:rPr>
              <a:t> </a:t>
            </a:r>
            <a:r>
              <a:rPr dirty="0" sz="1800" spc="140">
                <a:latin typeface="Microsoft Sans Serif"/>
                <a:cs typeface="Microsoft Sans Serif"/>
              </a:rPr>
              <a:t>to</a:t>
            </a:r>
            <a:r>
              <a:rPr dirty="0" sz="1800" spc="1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technological</a:t>
            </a:r>
            <a:r>
              <a:rPr dirty="0" sz="1800" spc="7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innovations</a:t>
            </a:r>
            <a:r>
              <a:rPr dirty="0" sz="1800" spc="140">
                <a:latin typeface="Microsoft Sans Serif"/>
                <a:cs typeface="Microsoft Sans Serif"/>
              </a:rPr>
              <a:t> </a:t>
            </a:r>
            <a:r>
              <a:rPr dirty="0" sz="1800" spc="-35">
                <a:latin typeface="Microsoft Sans Serif"/>
                <a:cs typeface="Microsoft Sans Serif"/>
              </a:rPr>
              <a:t>such</a:t>
            </a:r>
            <a:r>
              <a:rPr dirty="0" sz="1800" spc="100">
                <a:latin typeface="Microsoft Sans Serif"/>
                <a:cs typeface="Microsoft Sans Serif"/>
              </a:rPr>
              <a:t> </a:t>
            </a:r>
            <a:r>
              <a:rPr dirty="0" sz="1800" spc="-95">
                <a:latin typeface="Microsoft Sans Serif"/>
                <a:cs typeface="Microsoft Sans Serif"/>
              </a:rPr>
              <a:t>as</a:t>
            </a:r>
            <a:r>
              <a:rPr dirty="0" sz="1800" spc="1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digitalization,</a:t>
            </a:r>
            <a:r>
              <a:rPr dirty="0" sz="1800" spc="90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95">
                <a:latin typeface="Microsoft Sans Serif"/>
                <a:cs typeface="Microsoft Sans Serif"/>
              </a:rPr>
              <a:t> </a:t>
            </a:r>
            <a:r>
              <a:rPr dirty="0" sz="1800" spc="65">
                <a:latin typeface="Microsoft Sans Serif"/>
                <a:cs typeface="Microsoft Sans Serif"/>
              </a:rPr>
              <a:t>shift </a:t>
            </a:r>
            <a:r>
              <a:rPr dirty="0" sz="1800" spc="50">
                <a:latin typeface="Microsoft Sans Serif"/>
                <a:cs typeface="Microsoft Sans Serif"/>
              </a:rPr>
              <a:t>towards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 spc="10">
                <a:latin typeface="Microsoft Sans Serif"/>
                <a:cs typeface="Microsoft Sans Serif"/>
              </a:rPr>
              <a:t>software,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10">
                <a:latin typeface="Microsoft Sans Serif"/>
                <a:cs typeface="Microsoft Sans Serif"/>
              </a:rPr>
              <a:t>and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90">
                <a:latin typeface="Microsoft Sans Serif"/>
                <a:cs typeface="Microsoft Sans Serif"/>
              </a:rPr>
              <a:t>growth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120">
                <a:latin typeface="Microsoft Sans Serif"/>
                <a:cs typeface="Microsoft Sans Serif"/>
              </a:rPr>
              <a:t>of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10">
                <a:latin typeface="Microsoft Sans Serif"/>
                <a:cs typeface="Microsoft Sans Serif"/>
              </a:rPr>
              <a:t>illegally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 spc="10">
                <a:latin typeface="Microsoft Sans Serif"/>
                <a:cs typeface="Microsoft Sans Serif"/>
              </a:rPr>
              <a:t>downloadable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music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online.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1139" y="3104388"/>
            <a:ext cx="6660515" cy="626745"/>
          </a:xfrm>
          <a:prstGeom prst="rect"/>
          <a:solidFill>
            <a:srgbClr val="27DD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75">
                <a:solidFill>
                  <a:srgbClr val="252525"/>
                </a:solidFill>
              </a:rPr>
              <a:t>What</a:t>
            </a:r>
            <a:r>
              <a:rPr dirty="0" sz="4400" spc="-204">
                <a:solidFill>
                  <a:srgbClr val="252525"/>
                </a:solidFill>
              </a:rPr>
              <a:t> </a:t>
            </a:r>
            <a:r>
              <a:rPr dirty="0" sz="4400" spc="-10">
                <a:solidFill>
                  <a:srgbClr val="252525"/>
                </a:solidFill>
              </a:rPr>
              <a:t>is</a:t>
            </a:r>
            <a:r>
              <a:rPr dirty="0" sz="4400" spc="-215">
                <a:solidFill>
                  <a:srgbClr val="252525"/>
                </a:solidFill>
              </a:rPr>
              <a:t> </a:t>
            </a:r>
            <a:r>
              <a:rPr dirty="0" sz="4400">
                <a:solidFill>
                  <a:srgbClr val="252525"/>
                </a:solidFill>
              </a:rPr>
              <a:t>an</a:t>
            </a:r>
            <a:r>
              <a:rPr dirty="0" sz="4400" spc="-210">
                <a:solidFill>
                  <a:srgbClr val="252525"/>
                </a:solidFill>
              </a:rPr>
              <a:t> </a:t>
            </a:r>
            <a:r>
              <a:rPr dirty="0" sz="4400" spc="114">
                <a:solidFill>
                  <a:srgbClr val="252525"/>
                </a:solidFill>
              </a:rPr>
              <a:t>object</a:t>
            </a:r>
            <a:r>
              <a:rPr dirty="0" sz="4400" spc="-210">
                <a:solidFill>
                  <a:srgbClr val="252525"/>
                </a:solidFill>
              </a:rPr>
              <a:t> </a:t>
            </a:r>
            <a:r>
              <a:rPr dirty="0" sz="4400" spc="-10">
                <a:solidFill>
                  <a:srgbClr val="252525"/>
                </a:solidFill>
              </a:rPr>
              <a:t>storage?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5922" y="167767"/>
            <a:ext cx="174053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52525"/>
                </a:solidFill>
              </a:rPr>
              <a:t>Storage</a:t>
            </a:r>
            <a:r>
              <a:rPr dirty="0" sz="2000" spc="5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in</a:t>
            </a:r>
            <a:r>
              <a:rPr dirty="0" sz="2000" spc="40">
                <a:solidFill>
                  <a:srgbClr val="252525"/>
                </a:solidFill>
              </a:rPr>
              <a:t> </a:t>
            </a:r>
            <a:r>
              <a:rPr dirty="0" sz="2000" spc="-165">
                <a:solidFill>
                  <a:srgbClr val="252525"/>
                </a:solidFill>
              </a:rPr>
              <a:t>GCP</a:t>
            </a:r>
            <a:endParaRPr sz="2000"/>
          </a:p>
        </p:txBody>
      </p:sp>
      <p:grpSp>
        <p:nvGrpSpPr>
          <p:cNvPr id="4" name="object 4" descr=""/>
          <p:cNvGrpSpPr/>
          <p:nvPr/>
        </p:nvGrpSpPr>
        <p:grpSpPr>
          <a:xfrm>
            <a:off x="525780" y="972311"/>
            <a:ext cx="11140440" cy="5175885"/>
            <a:chOff x="525780" y="972311"/>
            <a:chExt cx="11140440" cy="51758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" y="972311"/>
              <a:ext cx="11140440" cy="517563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863083" y="2691383"/>
              <a:ext cx="2458085" cy="3810"/>
            </a:xfrm>
            <a:custGeom>
              <a:avLst/>
              <a:gdLst/>
              <a:ahLst/>
              <a:cxnLst/>
              <a:rect l="l" t="t" r="r" b="b"/>
              <a:pathLst>
                <a:path w="2458084" h="3810">
                  <a:moveTo>
                    <a:pt x="0" y="3810"/>
                  </a:moveTo>
                  <a:lnTo>
                    <a:pt x="2457831" y="0"/>
                  </a:lnTo>
                </a:path>
              </a:pathLst>
            </a:custGeom>
            <a:ln w="12700">
              <a:solidFill>
                <a:srgbClr val="1DABFD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0523" y="1792223"/>
              <a:ext cx="1847087" cy="18486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321296" y="1818131"/>
              <a:ext cx="1744980" cy="1746885"/>
            </a:xfrm>
            <a:custGeom>
              <a:avLst/>
              <a:gdLst/>
              <a:ahLst/>
              <a:cxnLst/>
              <a:rect l="l" t="t" r="r" b="b"/>
              <a:pathLst>
                <a:path w="1744979" h="1746885">
                  <a:moveTo>
                    <a:pt x="872489" y="0"/>
                  </a:moveTo>
                  <a:lnTo>
                    <a:pt x="824621" y="1291"/>
                  </a:lnTo>
                  <a:lnTo>
                    <a:pt x="777426" y="5123"/>
                  </a:lnTo>
                  <a:lnTo>
                    <a:pt x="730973" y="11427"/>
                  </a:lnTo>
                  <a:lnTo>
                    <a:pt x="685327" y="20138"/>
                  </a:lnTo>
                  <a:lnTo>
                    <a:pt x="640556" y="31189"/>
                  </a:lnTo>
                  <a:lnTo>
                    <a:pt x="596725" y="44512"/>
                  </a:lnTo>
                  <a:lnTo>
                    <a:pt x="553901" y="60043"/>
                  </a:lnTo>
                  <a:lnTo>
                    <a:pt x="512151" y="77714"/>
                  </a:lnTo>
                  <a:lnTo>
                    <a:pt x="471541" y="97459"/>
                  </a:lnTo>
                  <a:lnTo>
                    <a:pt x="432138" y="119210"/>
                  </a:lnTo>
                  <a:lnTo>
                    <a:pt x="394009" y="142902"/>
                  </a:lnTo>
                  <a:lnTo>
                    <a:pt x="357219" y="168469"/>
                  </a:lnTo>
                  <a:lnTo>
                    <a:pt x="321836" y="195842"/>
                  </a:lnTo>
                  <a:lnTo>
                    <a:pt x="287926" y="224957"/>
                  </a:lnTo>
                  <a:lnTo>
                    <a:pt x="255555" y="255746"/>
                  </a:lnTo>
                  <a:lnTo>
                    <a:pt x="224791" y="288143"/>
                  </a:lnTo>
                  <a:lnTo>
                    <a:pt x="195699" y="322081"/>
                  </a:lnTo>
                  <a:lnTo>
                    <a:pt x="168347" y="357493"/>
                  </a:lnTo>
                  <a:lnTo>
                    <a:pt x="142800" y="394314"/>
                  </a:lnTo>
                  <a:lnTo>
                    <a:pt x="119125" y="432477"/>
                  </a:lnTo>
                  <a:lnTo>
                    <a:pt x="97390" y="471914"/>
                  </a:lnTo>
                  <a:lnTo>
                    <a:pt x="77660" y="512561"/>
                  </a:lnTo>
                  <a:lnTo>
                    <a:pt x="60002" y="554349"/>
                  </a:lnTo>
                  <a:lnTo>
                    <a:pt x="44482" y="597212"/>
                  </a:lnTo>
                  <a:lnTo>
                    <a:pt x="31167" y="641085"/>
                  </a:lnTo>
                  <a:lnTo>
                    <a:pt x="20124" y="685900"/>
                  </a:lnTo>
                  <a:lnTo>
                    <a:pt x="11420" y="731590"/>
                  </a:lnTo>
                  <a:lnTo>
                    <a:pt x="5119" y="778090"/>
                  </a:lnTo>
                  <a:lnTo>
                    <a:pt x="1291" y="825333"/>
                  </a:lnTo>
                  <a:lnTo>
                    <a:pt x="0" y="873251"/>
                  </a:lnTo>
                  <a:lnTo>
                    <a:pt x="1291" y="921170"/>
                  </a:lnTo>
                  <a:lnTo>
                    <a:pt x="5119" y="968413"/>
                  </a:lnTo>
                  <a:lnTo>
                    <a:pt x="11420" y="1014913"/>
                  </a:lnTo>
                  <a:lnTo>
                    <a:pt x="20124" y="1060603"/>
                  </a:lnTo>
                  <a:lnTo>
                    <a:pt x="31167" y="1105418"/>
                  </a:lnTo>
                  <a:lnTo>
                    <a:pt x="44482" y="1149291"/>
                  </a:lnTo>
                  <a:lnTo>
                    <a:pt x="60002" y="1192154"/>
                  </a:lnTo>
                  <a:lnTo>
                    <a:pt x="77660" y="1233942"/>
                  </a:lnTo>
                  <a:lnTo>
                    <a:pt x="97390" y="1274589"/>
                  </a:lnTo>
                  <a:lnTo>
                    <a:pt x="119125" y="1314026"/>
                  </a:lnTo>
                  <a:lnTo>
                    <a:pt x="142800" y="1352189"/>
                  </a:lnTo>
                  <a:lnTo>
                    <a:pt x="168347" y="1389010"/>
                  </a:lnTo>
                  <a:lnTo>
                    <a:pt x="195699" y="1424422"/>
                  </a:lnTo>
                  <a:lnTo>
                    <a:pt x="224791" y="1458360"/>
                  </a:lnTo>
                  <a:lnTo>
                    <a:pt x="255555" y="1490757"/>
                  </a:lnTo>
                  <a:lnTo>
                    <a:pt x="287926" y="1521546"/>
                  </a:lnTo>
                  <a:lnTo>
                    <a:pt x="321836" y="1550661"/>
                  </a:lnTo>
                  <a:lnTo>
                    <a:pt x="357219" y="1578034"/>
                  </a:lnTo>
                  <a:lnTo>
                    <a:pt x="394009" y="1603601"/>
                  </a:lnTo>
                  <a:lnTo>
                    <a:pt x="432138" y="1627293"/>
                  </a:lnTo>
                  <a:lnTo>
                    <a:pt x="471541" y="1649044"/>
                  </a:lnTo>
                  <a:lnTo>
                    <a:pt x="512151" y="1668789"/>
                  </a:lnTo>
                  <a:lnTo>
                    <a:pt x="553901" y="1686460"/>
                  </a:lnTo>
                  <a:lnTo>
                    <a:pt x="596725" y="1701991"/>
                  </a:lnTo>
                  <a:lnTo>
                    <a:pt x="640556" y="1715314"/>
                  </a:lnTo>
                  <a:lnTo>
                    <a:pt x="685327" y="1726365"/>
                  </a:lnTo>
                  <a:lnTo>
                    <a:pt x="730973" y="1735076"/>
                  </a:lnTo>
                  <a:lnTo>
                    <a:pt x="777426" y="1741380"/>
                  </a:lnTo>
                  <a:lnTo>
                    <a:pt x="824621" y="1745212"/>
                  </a:lnTo>
                  <a:lnTo>
                    <a:pt x="872489" y="1746503"/>
                  </a:lnTo>
                  <a:lnTo>
                    <a:pt x="920358" y="1745212"/>
                  </a:lnTo>
                  <a:lnTo>
                    <a:pt x="967553" y="1741380"/>
                  </a:lnTo>
                  <a:lnTo>
                    <a:pt x="1014006" y="1735076"/>
                  </a:lnTo>
                  <a:lnTo>
                    <a:pt x="1059652" y="1726365"/>
                  </a:lnTo>
                  <a:lnTo>
                    <a:pt x="1104423" y="1715314"/>
                  </a:lnTo>
                  <a:lnTo>
                    <a:pt x="1148254" y="1701991"/>
                  </a:lnTo>
                  <a:lnTo>
                    <a:pt x="1191078" y="1686460"/>
                  </a:lnTo>
                  <a:lnTo>
                    <a:pt x="1232828" y="1668789"/>
                  </a:lnTo>
                  <a:lnTo>
                    <a:pt x="1273438" y="1649044"/>
                  </a:lnTo>
                  <a:lnTo>
                    <a:pt x="1312841" y="1627293"/>
                  </a:lnTo>
                  <a:lnTo>
                    <a:pt x="1350970" y="1603601"/>
                  </a:lnTo>
                  <a:lnTo>
                    <a:pt x="1387760" y="1578034"/>
                  </a:lnTo>
                  <a:lnTo>
                    <a:pt x="1423143" y="1550661"/>
                  </a:lnTo>
                  <a:lnTo>
                    <a:pt x="1457053" y="1521546"/>
                  </a:lnTo>
                  <a:lnTo>
                    <a:pt x="1489424" y="1490757"/>
                  </a:lnTo>
                  <a:lnTo>
                    <a:pt x="1520188" y="1458360"/>
                  </a:lnTo>
                  <a:lnTo>
                    <a:pt x="1549280" y="1424422"/>
                  </a:lnTo>
                  <a:lnTo>
                    <a:pt x="1576632" y="1389010"/>
                  </a:lnTo>
                  <a:lnTo>
                    <a:pt x="1602179" y="1352189"/>
                  </a:lnTo>
                  <a:lnTo>
                    <a:pt x="1625853" y="1314026"/>
                  </a:lnTo>
                  <a:lnTo>
                    <a:pt x="1647589" y="1274589"/>
                  </a:lnTo>
                  <a:lnTo>
                    <a:pt x="1667319" y="1233942"/>
                  </a:lnTo>
                  <a:lnTo>
                    <a:pt x="1684977" y="1192154"/>
                  </a:lnTo>
                  <a:lnTo>
                    <a:pt x="1700497" y="1149291"/>
                  </a:lnTo>
                  <a:lnTo>
                    <a:pt x="1713812" y="1105418"/>
                  </a:lnTo>
                  <a:lnTo>
                    <a:pt x="1724855" y="1060603"/>
                  </a:lnTo>
                  <a:lnTo>
                    <a:pt x="1733559" y="1014913"/>
                  </a:lnTo>
                  <a:lnTo>
                    <a:pt x="1739860" y="968413"/>
                  </a:lnTo>
                  <a:lnTo>
                    <a:pt x="1743688" y="921170"/>
                  </a:lnTo>
                  <a:lnTo>
                    <a:pt x="1744979" y="873251"/>
                  </a:lnTo>
                  <a:lnTo>
                    <a:pt x="1743688" y="825333"/>
                  </a:lnTo>
                  <a:lnTo>
                    <a:pt x="1739860" y="778090"/>
                  </a:lnTo>
                  <a:lnTo>
                    <a:pt x="1733559" y="731590"/>
                  </a:lnTo>
                  <a:lnTo>
                    <a:pt x="1724855" y="685900"/>
                  </a:lnTo>
                  <a:lnTo>
                    <a:pt x="1713812" y="641085"/>
                  </a:lnTo>
                  <a:lnTo>
                    <a:pt x="1700497" y="597212"/>
                  </a:lnTo>
                  <a:lnTo>
                    <a:pt x="1684977" y="554349"/>
                  </a:lnTo>
                  <a:lnTo>
                    <a:pt x="1667319" y="512561"/>
                  </a:lnTo>
                  <a:lnTo>
                    <a:pt x="1647589" y="471914"/>
                  </a:lnTo>
                  <a:lnTo>
                    <a:pt x="1625854" y="432477"/>
                  </a:lnTo>
                  <a:lnTo>
                    <a:pt x="1602179" y="394314"/>
                  </a:lnTo>
                  <a:lnTo>
                    <a:pt x="1576632" y="357493"/>
                  </a:lnTo>
                  <a:lnTo>
                    <a:pt x="1549280" y="322081"/>
                  </a:lnTo>
                  <a:lnTo>
                    <a:pt x="1520188" y="288143"/>
                  </a:lnTo>
                  <a:lnTo>
                    <a:pt x="1489424" y="255746"/>
                  </a:lnTo>
                  <a:lnTo>
                    <a:pt x="1457053" y="224957"/>
                  </a:lnTo>
                  <a:lnTo>
                    <a:pt x="1423143" y="195842"/>
                  </a:lnTo>
                  <a:lnTo>
                    <a:pt x="1387760" y="168469"/>
                  </a:lnTo>
                  <a:lnTo>
                    <a:pt x="1350970" y="142902"/>
                  </a:lnTo>
                  <a:lnTo>
                    <a:pt x="1312841" y="119210"/>
                  </a:lnTo>
                  <a:lnTo>
                    <a:pt x="1273438" y="97459"/>
                  </a:lnTo>
                  <a:lnTo>
                    <a:pt x="1232828" y="77714"/>
                  </a:lnTo>
                  <a:lnTo>
                    <a:pt x="1191078" y="60043"/>
                  </a:lnTo>
                  <a:lnTo>
                    <a:pt x="1148254" y="44512"/>
                  </a:lnTo>
                  <a:lnTo>
                    <a:pt x="1104423" y="31189"/>
                  </a:lnTo>
                  <a:lnTo>
                    <a:pt x="1059652" y="20138"/>
                  </a:lnTo>
                  <a:lnTo>
                    <a:pt x="1014006" y="11427"/>
                  </a:lnTo>
                  <a:lnTo>
                    <a:pt x="967553" y="5123"/>
                  </a:lnTo>
                  <a:lnTo>
                    <a:pt x="920358" y="1291"/>
                  </a:lnTo>
                  <a:lnTo>
                    <a:pt x="872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8186" y="2941921"/>
              <a:ext cx="250363" cy="25003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831954" y="2191902"/>
              <a:ext cx="723900" cy="700405"/>
            </a:xfrm>
            <a:custGeom>
              <a:avLst/>
              <a:gdLst/>
              <a:ahLst/>
              <a:cxnLst/>
              <a:rect l="l" t="t" r="r" b="b"/>
              <a:pathLst>
                <a:path w="723900" h="700405">
                  <a:moveTo>
                    <a:pt x="368630" y="0"/>
                  </a:moveTo>
                  <a:lnTo>
                    <a:pt x="317167" y="2565"/>
                  </a:lnTo>
                  <a:lnTo>
                    <a:pt x="268486" y="10262"/>
                  </a:lnTo>
                  <a:lnTo>
                    <a:pt x="222588" y="23091"/>
                  </a:lnTo>
                  <a:lnTo>
                    <a:pt x="179471" y="41050"/>
                  </a:lnTo>
                  <a:lnTo>
                    <a:pt x="139136" y="64141"/>
                  </a:lnTo>
                  <a:lnTo>
                    <a:pt x="101582" y="92364"/>
                  </a:lnTo>
                  <a:lnTo>
                    <a:pt x="66810" y="125718"/>
                  </a:lnTo>
                  <a:lnTo>
                    <a:pt x="34819" y="164203"/>
                  </a:lnTo>
                  <a:lnTo>
                    <a:pt x="5608" y="207819"/>
                  </a:lnTo>
                  <a:lnTo>
                    <a:pt x="0" y="221884"/>
                  </a:lnTo>
                  <a:lnTo>
                    <a:pt x="2613" y="237501"/>
                  </a:lnTo>
                  <a:lnTo>
                    <a:pt x="141749" y="346891"/>
                  </a:lnTo>
                  <a:lnTo>
                    <a:pt x="161320" y="353147"/>
                  </a:lnTo>
                  <a:lnTo>
                    <a:pt x="168111" y="352364"/>
                  </a:lnTo>
                  <a:lnTo>
                    <a:pt x="174419" y="350016"/>
                  </a:lnTo>
                  <a:lnTo>
                    <a:pt x="180242" y="346106"/>
                  </a:lnTo>
                  <a:lnTo>
                    <a:pt x="185579" y="340635"/>
                  </a:lnTo>
                  <a:lnTo>
                    <a:pt x="211931" y="308651"/>
                  </a:lnTo>
                  <a:lnTo>
                    <a:pt x="234669" y="283015"/>
                  </a:lnTo>
                  <a:lnTo>
                    <a:pt x="269285" y="250790"/>
                  </a:lnTo>
                  <a:lnTo>
                    <a:pt x="307231" y="233797"/>
                  </a:lnTo>
                  <a:lnTo>
                    <a:pt x="353769" y="228140"/>
                  </a:lnTo>
                  <a:lnTo>
                    <a:pt x="376928" y="229702"/>
                  </a:lnTo>
                  <a:lnTo>
                    <a:pt x="418984" y="242194"/>
                  </a:lnTo>
                  <a:lnTo>
                    <a:pt x="453804" y="266111"/>
                  </a:lnTo>
                  <a:lnTo>
                    <a:pt x="474263" y="310953"/>
                  </a:lnTo>
                  <a:lnTo>
                    <a:pt x="473041" y="328422"/>
                  </a:lnTo>
                  <a:lnTo>
                    <a:pt x="454691" y="370317"/>
                  </a:lnTo>
                  <a:lnTo>
                    <a:pt x="410398" y="403420"/>
                  </a:lnTo>
                  <a:lnTo>
                    <a:pt x="388980" y="414064"/>
                  </a:lnTo>
                  <a:lnTo>
                    <a:pt x="359104" y="429622"/>
                  </a:lnTo>
                  <a:lnTo>
                    <a:pt x="303161" y="472006"/>
                  </a:lnTo>
                  <a:lnTo>
                    <a:pt x="254855" y="528020"/>
                  </a:lnTo>
                  <a:lnTo>
                    <a:pt x="229432" y="589163"/>
                  </a:lnTo>
                  <a:lnTo>
                    <a:pt x="226255" y="621130"/>
                  </a:lnTo>
                  <a:lnTo>
                    <a:pt x="226255" y="656269"/>
                  </a:lnTo>
                  <a:lnTo>
                    <a:pt x="239928" y="695221"/>
                  </a:lnTo>
                  <a:lnTo>
                    <a:pt x="450530" y="700038"/>
                  </a:lnTo>
                  <a:lnTo>
                    <a:pt x="457824" y="696020"/>
                  </a:lnTo>
                  <a:lnTo>
                    <a:pt x="474828" y="651953"/>
                  </a:lnTo>
                  <a:lnTo>
                    <a:pt x="478856" y="639693"/>
                  </a:lnTo>
                  <a:lnTo>
                    <a:pt x="506404" y="594713"/>
                  </a:lnTo>
                  <a:lnTo>
                    <a:pt x="548595" y="559391"/>
                  </a:lnTo>
                  <a:lnTo>
                    <a:pt x="596313" y="531673"/>
                  </a:lnTo>
                  <a:lnTo>
                    <a:pt x="605591" y="525590"/>
                  </a:lnTo>
                  <a:lnTo>
                    <a:pt x="641309" y="497676"/>
                  </a:lnTo>
                  <a:lnTo>
                    <a:pt x="675919" y="462736"/>
                  </a:lnTo>
                  <a:lnTo>
                    <a:pt x="698804" y="424718"/>
                  </a:lnTo>
                  <a:lnTo>
                    <a:pt x="717039" y="372711"/>
                  </a:lnTo>
                  <a:lnTo>
                    <a:pt x="723094" y="333251"/>
                  </a:lnTo>
                  <a:lnTo>
                    <a:pt x="723849" y="312506"/>
                  </a:lnTo>
                  <a:lnTo>
                    <a:pt x="721843" y="280441"/>
                  </a:lnTo>
                  <a:lnTo>
                    <a:pt x="705802" y="218529"/>
                  </a:lnTo>
                  <a:lnTo>
                    <a:pt x="674562" y="160332"/>
                  </a:lnTo>
                  <a:lnTo>
                    <a:pt x="633098" y="110525"/>
                  </a:lnTo>
                  <a:lnTo>
                    <a:pt x="582627" y="69769"/>
                  </a:lnTo>
                  <a:lnTo>
                    <a:pt x="525508" y="37336"/>
                  </a:lnTo>
                  <a:lnTo>
                    <a:pt x="462970" y="13620"/>
                  </a:lnTo>
                  <a:lnTo>
                    <a:pt x="399977" y="1514"/>
                  </a:lnTo>
                  <a:lnTo>
                    <a:pt x="36863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363336" y="2808478"/>
            <a:ext cx="1556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Upload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40">
                <a:latin typeface="Microsoft Sans Serif"/>
                <a:cs typeface="Microsoft Sans Serif"/>
              </a:rPr>
              <a:t>receipt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813047" y="3590581"/>
            <a:ext cx="8379459" cy="2904490"/>
            <a:chOff x="3813047" y="3590581"/>
            <a:chExt cx="8379459" cy="290449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3047" y="4288573"/>
              <a:ext cx="8378952" cy="220624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40579" y="4989575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975348" y="605028"/>
                  </a:lnTo>
                  <a:lnTo>
                    <a:pt x="6999684" y="600122"/>
                  </a:lnTo>
                  <a:lnTo>
                    <a:pt x="7019544" y="586739"/>
                  </a:lnTo>
                  <a:lnTo>
                    <a:pt x="7032926" y="566880"/>
                  </a:lnTo>
                  <a:lnTo>
                    <a:pt x="7037832" y="542544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3" y="18288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3047" y="3590581"/>
              <a:ext cx="8378952" cy="220624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640579" y="4291583"/>
              <a:ext cx="7038340" cy="605155"/>
            </a:xfrm>
            <a:custGeom>
              <a:avLst/>
              <a:gdLst/>
              <a:ahLst/>
              <a:cxnLst/>
              <a:rect l="l" t="t" r="r" b="b"/>
              <a:pathLst>
                <a:path w="7038340" h="605154">
                  <a:moveTo>
                    <a:pt x="6975348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975348" y="605028"/>
                  </a:lnTo>
                  <a:lnTo>
                    <a:pt x="6999684" y="600122"/>
                  </a:lnTo>
                  <a:lnTo>
                    <a:pt x="7019544" y="586740"/>
                  </a:lnTo>
                  <a:lnTo>
                    <a:pt x="7032926" y="566880"/>
                  </a:lnTo>
                  <a:lnTo>
                    <a:pt x="7037832" y="542544"/>
                  </a:lnTo>
                  <a:lnTo>
                    <a:pt x="7037832" y="62484"/>
                  </a:lnTo>
                  <a:lnTo>
                    <a:pt x="7032926" y="38147"/>
                  </a:lnTo>
                  <a:lnTo>
                    <a:pt x="7019543" y="18288"/>
                  </a:lnTo>
                  <a:lnTo>
                    <a:pt x="6999684" y="4905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4918964" y="4463288"/>
            <a:ext cx="2769870" cy="9378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dirty="0" sz="1400" spc="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can’t</a:t>
            </a:r>
            <a:r>
              <a:rPr dirty="0" sz="14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store</a:t>
            </a:r>
            <a:r>
              <a:rPr dirty="0" sz="1400" spc="5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in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volume.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dirty="0" sz="1400" spc="5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can’t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store</a:t>
            </a:r>
            <a:r>
              <a:rPr dirty="0" sz="1400" spc="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these</a:t>
            </a:r>
            <a:r>
              <a:rPr dirty="0" sz="1400" spc="6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databases.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906074" y="1966014"/>
            <a:ext cx="5554345" cy="3629025"/>
            <a:chOff x="906074" y="1966014"/>
            <a:chExt cx="5554345" cy="3629025"/>
          </a:xfrm>
        </p:grpSpPr>
        <p:sp>
          <p:nvSpPr>
            <p:cNvPr id="19" name="object 19" descr=""/>
            <p:cNvSpPr/>
            <p:nvPr/>
          </p:nvSpPr>
          <p:spPr>
            <a:xfrm>
              <a:off x="4061459" y="4291583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4388" y="605028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4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4834" y="4487009"/>
              <a:ext cx="247621" cy="21744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061459" y="4989575"/>
              <a:ext cx="622300" cy="605155"/>
            </a:xfrm>
            <a:custGeom>
              <a:avLst/>
              <a:gdLst/>
              <a:ahLst/>
              <a:cxnLst/>
              <a:rect l="l" t="t" r="r" b="b"/>
              <a:pathLst>
                <a:path w="622300" h="605154">
                  <a:moveTo>
                    <a:pt x="564388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4388" y="605028"/>
                  </a:lnTo>
                  <a:lnTo>
                    <a:pt x="586698" y="600505"/>
                  </a:lnTo>
                  <a:lnTo>
                    <a:pt x="604948" y="588184"/>
                  </a:lnTo>
                  <a:lnTo>
                    <a:pt x="617269" y="569934"/>
                  </a:lnTo>
                  <a:lnTo>
                    <a:pt x="621791" y="547624"/>
                  </a:lnTo>
                  <a:lnTo>
                    <a:pt x="621791" y="57404"/>
                  </a:lnTo>
                  <a:lnTo>
                    <a:pt x="617269" y="35093"/>
                  </a:lnTo>
                  <a:lnTo>
                    <a:pt x="604948" y="16843"/>
                  </a:lnTo>
                  <a:lnTo>
                    <a:pt x="586698" y="4522"/>
                  </a:lnTo>
                  <a:lnTo>
                    <a:pt x="564388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4834" y="5186409"/>
              <a:ext cx="247621" cy="21615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133855" y="2484119"/>
              <a:ext cx="751840" cy="954405"/>
            </a:xfrm>
            <a:custGeom>
              <a:avLst/>
              <a:gdLst/>
              <a:ahLst/>
              <a:cxnLst/>
              <a:rect l="l" t="t" r="r" b="b"/>
              <a:pathLst>
                <a:path w="751839" h="954404">
                  <a:moveTo>
                    <a:pt x="522224" y="0"/>
                  </a:moveTo>
                  <a:lnTo>
                    <a:pt x="229107" y="0"/>
                  </a:lnTo>
                  <a:lnTo>
                    <a:pt x="229107" y="513714"/>
                  </a:lnTo>
                  <a:lnTo>
                    <a:pt x="0" y="513714"/>
                  </a:lnTo>
                  <a:lnTo>
                    <a:pt x="375666" y="954024"/>
                  </a:lnTo>
                  <a:lnTo>
                    <a:pt x="751332" y="513714"/>
                  </a:lnTo>
                  <a:lnTo>
                    <a:pt x="522224" y="513714"/>
                  </a:lnTo>
                  <a:lnTo>
                    <a:pt x="52222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06068" y="1966023"/>
              <a:ext cx="5554345" cy="3175000"/>
            </a:xfrm>
            <a:custGeom>
              <a:avLst/>
              <a:gdLst/>
              <a:ahLst/>
              <a:cxnLst/>
              <a:rect l="l" t="t" r="r" b="b"/>
              <a:pathLst>
                <a:path w="5554345" h="3175000">
                  <a:moveTo>
                    <a:pt x="1213853" y="2654389"/>
                  </a:moveTo>
                  <a:lnTo>
                    <a:pt x="1197749" y="2694025"/>
                  </a:lnTo>
                  <a:lnTo>
                    <a:pt x="1151928" y="2730462"/>
                  </a:lnTo>
                  <a:lnTo>
                    <a:pt x="1083805" y="2761196"/>
                  </a:lnTo>
                  <a:lnTo>
                    <a:pt x="1083805" y="2957804"/>
                  </a:lnTo>
                  <a:lnTo>
                    <a:pt x="1080681" y="2975546"/>
                  </a:lnTo>
                  <a:lnTo>
                    <a:pt x="1071880" y="2989224"/>
                  </a:lnTo>
                  <a:lnTo>
                    <a:pt x="1058202" y="2998025"/>
                  </a:lnTo>
                  <a:lnTo>
                    <a:pt x="1040447" y="3001149"/>
                  </a:lnTo>
                  <a:lnTo>
                    <a:pt x="1022705" y="2998025"/>
                  </a:lnTo>
                  <a:lnTo>
                    <a:pt x="1009015" y="2989224"/>
                  </a:lnTo>
                  <a:lnTo>
                    <a:pt x="1000213" y="2975546"/>
                  </a:lnTo>
                  <a:lnTo>
                    <a:pt x="997102" y="2957804"/>
                  </a:lnTo>
                  <a:lnTo>
                    <a:pt x="1000213" y="2940050"/>
                  </a:lnTo>
                  <a:lnTo>
                    <a:pt x="1009015" y="2926372"/>
                  </a:lnTo>
                  <a:lnTo>
                    <a:pt x="1022705" y="2917571"/>
                  </a:lnTo>
                  <a:lnTo>
                    <a:pt x="1040447" y="2914459"/>
                  </a:lnTo>
                  <a:lnTo>
                    <a:pt x="1058202" y="2917571"/>
                  </a:lnTo>
                  <a:lnTo>
                    <a:pt x="1071880" y="2926372"/>
                  </a:lnTo>
                  <a:lnTo>
                    <a:pt x="1080681" y="2940050"/>
                  </a:lnTo>
                  <a:lnTo>
                    <a:pt x="1083805" y="2957804"/>
                  </a:lnTo>
                  <a:lnTo>
                    <a:pt x="1083805" y="2761196"/>
                  </a:lnTo>
                  <a:lnTo>
                    <a:pt x="1035570" y="2776842"/>
                  </a:lnTo>
                  <a:lnTo>
                    <a:pt x="985951" y="2789555"/>
                  </a:lnTo>
                  <a:lnTo>
                    <a:pt x="931684" y="2800680"/>
                  </a:lnTo>
                  <a:lnTo>
                    <a:pt x="873239" y="2810078"/>
                  </a:lnTo>
                  <a:lnTo>
                    <a:pt x="811072" y="2817622"/>
                  </a:lnTo>
                  <a:lnTo>
                    <a:pt x="745655" y="2823172"/>
                  </a:lnTo>
                  <a:lnTo>
                    <a:pt x="677456" y="2826601"/>
                  </a:lnTo>
                  <a:lnTo>
                    <a:pt x="606933" y="2827769"/>
                  </a:lnTo>
                  <a:lnTo>
                    <a:pt x="536409" y="2826601"/>
                  </a:lnTo>
                  <a:lnTo>
                    <a:pt x="468198" y="2823172"/>
                  </a:lnTo>
                  <a:lnTo>
                    <a:pt x="402780" y="2817622"/>
                  </a:lnTo>
                  <a:lnTo>
                    <a:pt x="340626" y="2810078"/>
                  </a:lnTo>
                  <a:lnTo>
                    <a:pt x="282181" y="2800680"/>
                  </a:lnTo>
                  <a:lnTo>
                    <a:pt x="227901" y="2789555"/>
                  </a:lnTo>
                  <a:lnTo>
                    <a:pt x="178282" y="2776842"/>
                  </a:lnTo>
                  <a:lnTo>
                    <a:pt x="133769" y="2762669"/>
                  </a:lnTo>
                  <a:lnTo>
                    <a:pt x="94830" y="2747162"/>
                  </a:lnTo>
                  <a:lnTo>
                    <a:pt x="35534" y="2712707"/>
                  </a:lnTo>
                  <a:lnTo>
                    <a:pt x="4102" y="2674543"/>
                  </a:lnTo>
                  <a:lnTo>
                    <a:pt x="0" y="2654389"/>
                  </a:lnTo>
                  <a:lnTo>
                    <a:pt x="0" y="3001149"/>
                  </a:lnTo>
                  <a:lnTo>
                    <a:pt x="16103" y="3040773"/>
                  </a:lnTo>
                  <a:lnTo>
                    <a:pt x="61925" y="3077222"/>
                  </a:lnTo>
                  <a:lnTo>
                    <a:pt x="133769" y="3109417"/>
                  </a:lnTo>
                  <a:lnTo>
                    <a:pt x="178282" y="3123590"/>
                  </a:lnTo>
                  <a:lnTo>
                    <a:pt x="227901" y="3136303"/>
                  </a:lnTo>
                  <a:lnTo>
                    <a:pt x="282181" y="3147428"/>
                  </a:lnTo>
                  <a:lnTo>
                    <a:pt x="340626" y="3156826"/>
                  </a:lnTo>
                  <a:lnTo>
                    <a:pt x="402780" y="3164370"/>
                  </a:lnTo>
                  <a:lnTo>
                    <a:pt x="468198" y="3169920"/>
                  </a:lnTo>
                  <a:lnTo>
                    <a:pt x="536409" y="3173349"/>
                  </a:lnTo>
                  <a:lnTo>
                    <a:pt x="606933" y="3174517"/>
                  </a:lnTo>
                  <a:lnTo>
                    <a:pt x="677456" y="3173349"/>
                  </a:lnTo>
                  <a:lnTo>
                    <a:pt x="745655" y="3169920"/>
                  </a:lnTo>
                  <a:lnTo>
                    <a:pt x="811072" y="3164370"/>
                  </a:lnTo>
                  <a:lnTo>
                    <a:pt x="873239" y="3156826"/>
                  </a:lnTo>
                  <a:lnTo>
                    <a:pt x="931684" y="3147428"/>
                  </a:lnTo>
                  <a:lnTo>
                    <a:pt x="985951" y="3136303"/>
                  </a:lnTo>
                  <a:lnTo>
                    <a:pt x="1035570" y="3123590"/>
                  </a:lnTo>
                  <a:lnTo>
                    <a:pt x="1080084" y="3109417"/>
                  </a:lnTo>
                  <a:lnTo>
                    <a:pt x="1119022" y="3093910"/>
                  </a:lnTo>
                  <a:lnTo>
                    <a:pt x="1178318" y="3059455"/>
                  </a:lnTo>
                  <a:lnTo>
                    <a:pt x="1209751" y="3021292"/>
                  </a:lnTo>
                  <a:lnTo>
                    <a:pt x="1213853" y="3001149"/>
                  </a:lnTo>
                  <a:lnTo>
                    <a:pt x="1213853" y="2914459"/>
                  </a:lnTo>
                  <a:lnTo>
                    <a:pt x="1213853" y="2827769"/>
                  </a:lnTo>
                  <a:lnTo>
                    <a:pt x="1213853" y="2654389"/>
                  </a:lnTo>
                  <a:close/>
                </a:path>
                <a:path w="5554345" h="3175000">
                  <a:moveTo>
                    <a:pt x="1213853" y="2220950"/>
                  </a:moveTo>
                  <a:lnTo>
                    <a:pt x="1197749" y="2260587"/>
                  </a:lnTo>
                  <a:lnTo>
                    <a:pt x="1151928" y="2297023"/>
                  </a:lnTo>
                  <a:lnTo>
                    <a:pt x="1083805" y="2327757"/>
                  </a:lnTo>
                  <a:lnTo>
                    <a:pt x="1083805" y="2524366"/>
                  </a:lnTo>
                  <a:lnTo>
                    <a:pt x="1080681" y="2542108"/>
                  </a:lnTo>
                  <a:lnTo>
                    <a:pt x="1071880" y="2555786"/>
                  </a:lnTo>
                  <a:lnTo>
                    <a:pt x="1058202" y="2564587"/>
                  </a:lnTo>
                  <a:lnTo>
                    <a:pt x="1040447" y="2567698"/>
                  </a:lnTo>
                  <a:lnTo>
                    <a:pt x="1022705" y="2564587"/>
                  </a:lnTo>
                  <a:lnTo>
                    <a:pt x="1009015" y="2555786"/>
                  </a:lnTo>
                  <a:lnTo>
                    <a:pt x="1000213" y="2542108"/>
                  </a:lnTo>
                  <a:lnTo>
                    <a:pt x="997102" y="2524366"/>
                  </a:lnTo>
                  <a:lnTo>
                    <a:pt x="1000213" y="2506611"/>
                  </a:lnTo>
                  <a:lnTo>
                    <a:pt x="1009015" y="2492933"/>
                  </a:lnTo>
                  <a:lnTo>
                    <a:pt x="1022705" y="2484132"/>
                  </a:lnTo>
                  <a:lnTo>
                    <a:pt x="1040447" y="2481021"/>
                  </a:lnTo>
                  <a:lnTo>
                    <a:pt x="1058202" y="2484132"/>
                  </a:lnTo>
                  <a:lnTo>
                    <a:pt x="1071880" y="2492933"/>
                  </a:lnTo>
                  <a:lnTo>
                    <a:pt x="1080681" y="2506611"/>
                  </a:lnTo>
                  <a:lnTo>
                    <a:pt x="1083805" y="2524366"/>
                  </a:lnTo>
                  <a:lnTo>
                    <a:pt x="1083805" y="2327757"/>
                  </a:lnTo>
                  <a:lnTo>
                    <a:pt x="1035570" y="2343404"/>
                  </a:lnTo>
                  <a:lnTo>
                    <a:pt x="985951" y="2356116"/>
                  </a:lnTo>
                  <a:lnTo>
                    <a:pt x="931684" y="2367242"/>
                  </a:lnTo>
                  <a:lnTo>
                    <a:pt x="873239" y="2376640"/>
                  </a:lnTo>
                  <a:lnTo>
                    <a:pt x="811072" y="2384183"/>
                  </a:lnTo>
                  <a:lnTo>
                    <a:pt x="745655" y="2389733"/>
                  </a:lnTo>
                  <a:lnTo>
                    <a:pt x="677456" y="2393162"/>
                  </a:lnTo>
                  <a:lnTo>
                    <a:pt x="606933" y="2394331"/>
                  </a:lnTo>
                  <a:lnTo>
                    <a:pt x="536409" y="2393162"/>
                  </a:lnTo>
                  <a:lnTo>
                    <a:pt x="468198" y="2389733"/>
                  </a:lnTo>
                  <a:lnTo>
                    <a:pt x="402780" y="2384183"/>
                  </a:lnTo>
                  <a:lnTo>
                    <a:pt x="340626" y="2376640"/>
                  </a:lnTo>
                  <a:lnTo>
                    <a:pt x="282181" y="2367242"/>
                  </a:lnTo>
                  <a:lnTo>
                    <a:pt x="227901" y="2356116"/>
                  </a:lnTo>
                  <a:lnTo>
                    <a:pt x="178282" y="2343404"/>
                  </a:lnTo>
                  <a:lnTo>
                    <a:pt x="133769" y="2329230"/>
                  </a:lnTo>
                  <a:lnTo>
                    <a:pt x="94830" y="2313724"/>
                  </a:lnTo>
                  <a:lnTo>
                    <a:pt x="35534" y="2279269"/>
                  </a:lnTo>
                  <a:lnTo>
                    <a:pt x="4102" y="2241105"/>
                  </a:lnTo>
                  <a:lnTo>
                    <a:pt x="0" y="2220950"/>
                  </a:lnTo>
                  <a:lnTo>
                    <a:pt x="0" y="2567698"/>
                  </a:lnTo>
                  <a:lnTo>
                    <a:pt x="16103" y="2607335"/>
                  </a:lnTo>
                  <a:lnTo>
                    <a:pt x="61925" y="2643771"/>
                  </a:lnTo>
                  <a:lnTo>
                    <a:pt x="133769" y="2675979"/>
                  </a:lnTo>
                  <a:lnTo>
                    <a:pt x="178282" y="2690152"/>
                  </a:lnTo>
                  <a:lnTo>
                    <a:pt x="227901" y="2702864"/>
                  </a:lnTo>
                  <a:lnTo>
                    <a:pt x="282181" y="2713990"/>
                  </a:lnTo>
                  <a:lnTo>
                    <a:pt x="340626" y="2723388"/>
                  </a:lnTo>
                  <a:lnTo>
                    <a:pt x="402780" y="2730931"/>
                  </a:lnTo>
                  <a:lnTo>
                    <a:pt x="468198" y="2736481"/>
                  </a:lnTo>
                  <a:lnTo>
                    <a:pt x="536409" y="2739910"/>
                  </a:lnTo>
                  <a:lnTo>
                    <a:pt x="606933" y="2741079"/>
                  </a:lnTo>
                  <a:lnTo>
                    <a:pt x="677456" y="2739910"/>
                  </a:lnTo>
                  <a:lnTo>
                    <a:pt x="745655" y="2736481"/>
                  </a:lnTo>
                  <a:lnTo>
                    <a:pt x="811072" y="2730931"/>
                  </a:lnTo>
                  <a:lnTo>
                    <a:pt x="873239" y="2723388"/>
                  </a:lnTo>
                  <a:lnTo>
                    <a:pt x="931684" y="2713990"/>
                  </a:lnTo>
                  <a:lnTo>
                    <a:pt x="985951" y="2702864"/>
                  </a:lnTo>
                  <a:lnTo>
                    <a:pt x="1035570" y="2690152"/>
                  </a:lnTo>
                  <a:lnTo>
                    <a:pt x="1080084" y="2675979"/>
                  </a:lnTo>
                  <a:lnTo>
                    <a:pt x="1119022" y="2660472"/>
                  </a:lnTo>
                  <a:lnTo>
                    <a:pt x="1178318" y="2626017"/>
                  </a:lnTo>
                  <a:lnTo>
                    <a:pt x="1209751" y="2587853"/>
                  </a:lnTo>
                  <a:lnTo>
                    <a:pt x="1213853" y="2567698"/>
                  </a:lnTo>
                  <a:lnTo>
                    <a:pt x="1213853" y="2481021"/>
                  </a:lnTo>
                  <a:lnTo>
                    <a:pt x="1213853" y="2394331"/>
                  </a:lnTo>
                  <a:lnTo>
                    <a:pt x="1213853" y="2220950"/>
                  </a:lnTo>
                  <a:close/>
                </a:path>
                <a:path w="5554345" h="3175000">
                  <a:moveTo>
                    <a:pt x="1213853" y="1787512"/>
                  </a:moveTo>
                  <a:lnTo>
                    <a:pt x="1197749" y="1827149"/>
                  </a:lnTo>
                  <a:lnTo>
                    <a:pt x="1151928" y="1863585"/>
                  </a:lnTo>
                  <a:lnTo>
                    <a:pt x="1083805" y="1894306"/>
                  </a:lnTo>
                  <a:lnTo>
                    <a:pt x="1083805" y="2090928"/>
                  </a:lnTo>
                  <a:lnTo>
                    <a:pt x="1080681" y="2108670"/>
                  </a:lnTo>
                  <a:lnTo>
                    <a:pt x="1071880" y="2122347"/>
                  </a:lnTo>
                  <a:lnTo>
                    <a:pt x="1058202" y="2131149"/>
                  </a:lnTo>
                  <a:lnTo>
                    <a:pt x="1040447" y="2134260"/>
                  </a:lnTo>
                  <a:lnTo>
                    <a:pt x="1022705" y="2131149"/>
                  </a:lnTo>
                  <a:lnTo>
                    <a:pt x="1009015" y="2122347"/>
                  </a:lnTo>
                  <a:lnTo>
                    <a:pt x="1000213" y="2108670"/>
                  </a:lnTo>
                  <a:lnTo>
                    <a:pt x="997102" y="2090928"/>
                  </a:lnTo>
                  <a:lnTo>
                    <a:pt x="1000213" y="2073173"/>
                  </a:lnTo>
                  <a:lnTo>
                    <a:pt x="1009015" y="2059495"/>
                  </a:lnTo>
                  <a:lnTo>
                    <a:pt x="1022705" y="2050694"/>
                  </a:lnTo>
                  <a:lnTo>
                    <a:pt x="1040447" y="2047582"/>
                  </a:lnTo>
                  <a:lnTo>
                    <a:pt x="1058202" y="2050694"/>
                  </a:lnTo>
                  <a:lnTo>
                    <a:pt x="1071880" y="2059495"/>
                  </a:lnTo>
                  <a:lnTo>
                    <a:pt x="1080681" y="2073173"/>
                  </a:lnTo>
                  <a:lnTo>
                    <a:pt x="1083805" y="2090928"/>
                  </a:lnTo>
                  <a:lnTo>
                    <a:pt x="1083805" y="1894306"/>
                  </a:lnTo>
                  <a:lnTo>
                    <a:pt x="1035570" y="1909965"/>
                  </a:lnTo>
                  <a:lnTo>
                    <a:pt x="985951" y="1922678"/>
                  </a:lnTo>
                  <a:lnTo>
                    <a:pt x="931684" y="1933803"/>
                  </a:lnTo>
                  <a:lnTo>
                    <a:pt x="873239" y="1943201"/>
                  </a:lnTo>
                  <a:lnTo>
                    <a:pt x="811072" y="1950745"/>
                  </a:lnTo>
                  <a:lnTo>
                    <a:pt x="745655" y="1956295"/>
                  </a:lnTo>
                  <a:lnTo>
                    <a:pt x="677456" y="1959724"/>
                  </a:lnTo>
                  <a:lnTo>
                    <a:pt x="606933" y="1960892"/>
                  </a:lnTo>
                  <a:lnTo>
                    <a:pt x="536409" y="1959724"/>
                  </a:lnTo>
                  <a:lnTo>
                    <a:pt x="468198" y="1956295"/>
                  </a:lnTo>
                  <a:lnTo>
                    <a:pt x="402780" y="1950745"/>
                  </a:lnTo>
                  <a:lnTo>
                    <a:pt x="340626" y="1943201"/>
                  </a:lnTo>
                  <a:lnTo>
                    <a:pt x="282181" y="1933803"/>
                  </a:lnTo>
                  <a:lnTo>
                    <a:pt x="227901" y="1922678"/>
                  </a:lnTo>
                  <a:lnTo>
                    <a:pt x="178282" y="1909965"/>
                  </a:lnTo>
                  <a:lnTo>
                    <a:pt x="133769" y="1895779"/>
                  </a:lnTo>
                  <a:lnTo>
                    <a:pt x="94830" y="1880285"/>
                  </a:lnTo>
                  <a:lnTo>
                    <a:pt x="35534" y="1845830"/>
                  </a:lnTo>
                  <a:lnTo>
                    <a:pt x="4102" y="1807654"/>
                  </a:lnTo>
                  <a:lnTo>
                    <a:pt x="0" y="1787512"/>
                  </a:lnTo>
                  <a:lnTo>
                    <a:pt x="0" y="2134260"/>
                  </a:lnTo>
                  <a:lnTo>
                    <a:pt x="16103" y="2173897"/>
                  </a:lnTo>
                  <a:lnTo>
                    <a:pt x="61925" y="2210333"/>
                  </a:lnTo>
                  <a:lnTo>
                    <a:pt x="133769" y="2242540"/>
                  </a:lnTo>
                  <a:lnTo>
                    <a:pt x="178282" y="2256713"/>
                  </a:lnTo>
                  <a:lnTo>
                    <a:pt x="227901" y="2269426"/>
                  </a:lnTo>
                  <a:lnTo>
                    <a:pt x="282181" y="2280551"/>
                  </a:lnTo>
                  <a:lnTo>
                    <a:pt x="340626" y="2289949"/>
                  </a:lnTo>
                  <a:lnTo>
                    <a:pt x="402780" y="2297493"/>
                  </a:lnTo>
                  <a:lnTo>
                    <a:pt x="468198" y="2303043"/>
                  </a:lnTo>
                  <a:lnTo>
                    <a:pt x="536409" y="2306472"/>
                  </a:lnTo>
                  <a:lnTo>
                    <a:pt x="606933" y="2307640"/>
                  </a:lnTo>
                  <a:lnTo>
                    <a:pt x="677456" y="2306472"/>
                  </a:lnTo>
                  <a:lnTo>
                    <a:pt x="745655" y="2303043"/>
                  </a:lnTo>
                  <a:lnTo>
                    <a:pt x="811072" y="2297493"/>
                  </a:lnTo>
                  <a:lnTo>
                    <a:pt x="873239" y="2289949"/>
                  </a:lnTo>
                  <a:lnTo>
                    <a:pt x="931684" y="2280551"/>
                  </a:lnTo>
                  <a:lnTo>
                    <a:pt x="985951" y="2269426"/>
                  </a:lnTo>
                  <a:lnTo>
                    <a:pt x="1035570" y="2256713"/>
                  </a:lnTo>
                  <a:lnTo>
                    <a:pt x="1080084" y="2242540"/>
                  </a:lnTo>
                  <a:lnTo>
                    <a:pt x="1119022" y="2227034"/>
                  </a:lnTo>
                  <a:lnTo>
                    <a:pt x="1178318" y="2192578"/>
                  </a:lnTo>
                  <a:lnTo>
                    <a:pt x="1209751" y="2154415"/>
                  </a:lnTo>
                  <a:lnTo>
                    <a:pt x="1213853" y="2134260"/>
                  </a:lnTo>
                  <a:lnTo>
                    <a:pt x="1213853" y="2047582"/>
                  </a:lnTo>
                  <a:lnTo>
                    <a:pt x="1213853" y="1960892"/>
                  </a:lnTo>
                  <a:lnTo>
                    <a:pt x="1213853" y="1787512"/>
                  </a:lnTo>
                  <a:close/>
                </a:path>
                <a:path w="5554345" h="3175000">
                  <a:moveTo>
                    <a:pt x="1213853" y="1700822"/>
                  </a:moveTo>
                  <a:lnTo>
                    <a:pt x="1197825" y="1661071"/>
                  </a:lnTo>
                  <a:lnTo>
                    <a:pt x="1152169" y="1624584"/>
                  </a:lnTo>
                  <a:lnTo>
                    <a:pt x="1080528" y="1592389"/>
                  </a:lnTo>
                  <a:lnTo>
                    <a:pt x="1036091" y="1578229"/>
                  </a:lnTo>
                  <a:lnTo>
                    <a:pt x="986536" y="1565541"/>
                  </a:lnTo>
                  <a:lnTo>
                    <a:pt x="932294" y="1554441"/>
                  </a:lnTo>
                  <a:lnTo>
                    <a:pt x="811618" y="1537563"/>
                  </a:lnTo>
                  <a:lnTo>
                    <a:pt x="677710" y="1528622"/>
                  </a:lnTo>
                  <a:lnTo>
                    <a:pt x="536143" y="1528622"/>
                  </a:lnTo>
                  <a:lnTo>
                    <a:pt x="402234" y="1537563"/>
                  </a:lnTo>
                  <a:lnTo>
                    <a:pt x="281559" y="1554441"/>
                  </a:lnTo>
                  <a:lnTo>
                    <a:pt x="227330" y="1565541"/>
                  </a:lnTo>
                  <a:lnTo>
                    <a:pt x="177761" y="1578229"/>
                  </a:lnTo>
                  <a:lnTo>
                    <a:pt x="133337" y="1592389"/>
                  </a:lnTo>
                  <a:lnTo>
                    <a:pt x="94488" y="1607883"/>
                  </a:lnTo>
                  <a:lnTo>
                    <a:pt x="35382" y="1642351"/>
                  </a:lnTo>
                  <a:lnTo>
                    <a:pt x="4076" y="1680603"/>
                  </a:lnTo>
                  <a:lnTo>
                    <a:pt x="0" y="1700822"/>
                  </a:lnTo>
                  <a:lnTo>
                    <a:pt x="4076" y="1721040"/>
                  </a:lnTo>
                  <a:lnTo>
                    <a:pt x="35382" y="1759305"/>
                  </a:lnTo>
                  <a:lnTo>
                    <a:pt x="94488" y="1793773"/>
                  </a:lnTo>
                  <a:lnTo>
                    <a:pt x="133337" y="1809267"/>
                  </a:lnTo>
                  <a:lnTo>
                    <a:pt x="177761" y="1823427"/>
                  </a:lnTo>
                  <a:lnTo>
                    <a:pt x="227330" y="1836115"/>
                  </a:lnTo>
                  <a:lnTo>
                    <a:pt x="281559" y="1847215"/>
                  </a:lnTo>
                  <a:lnTo>
                    <a:pt x="402234" y="1864093"/>
                  </a:lnTo>
                  <a:lnTo>
                    <a:pt x="536143" y="1873034"/>
                  </a:lnTo>
                  <a:lnTo>
                    <a:pt x="677710" y="1873034"/>
                  </a:lnTo>
                  <a:lnTo>
                    <a:pt x="811618" y="1864093"/>
                  </a:lnTo>
                  <a:lnTo>
                    <a:pt x="932294" y="1847215"/>
                  </a:lnTo>
                  <a:lnTo>
                    <a:pt x="986536" y="1836115"/>
                  </a:lnTo>
                  <a:lnTo>
                    <a:pt x="1036091" y="1823427"/>
                  </a:lnTo>
                  <a:lnTo>
                    <a:pt x="1080528" y="1809267"/>
                  </a:lnTo>
                  <a:lnTo>
                    <a:pt x="1119365" y="1793773"/>
                  </a:lnTo>
                  <a:lnTo>
                    <a:pt x="1178471" y="1759305"/>
                  </a:lnTo>
                  <a:lnTo>
                    <a:pt x="1209776" y="1721040"/>
                  </a:lnTo>
                  <a:lnTo>
                    <a:pt x="1213853" y="1700822"/>
                  </a:lnTo>
                  <a:close/>
                </a:path>
                <a:path w="5554345" h="3175000">
                  <a:moveTo>
                    <a:pt x="5243373" y="480555"/>
                  </a:moveTo>
                  <a:lnTo>
                    <a:pt x="5083289" y="480555"/>
                  </a:lnTo>
                  <a:lnTo>
                    <a:pt x="5083289" y="518236"/>
                  </a:lnTo>
                  <a:lnTo>
                    <a:pt x="5243373" y="518236"/>
                  </a:lnTo>
                  <a:lnTo>
                    <a:pt x="5243373" y="480555"/>
                  </a:lnTo>
                  <a:close/>
                </a:path>
                <a:path w="5554345" h="3175000">
                  <a:moveTo>
                    <a:pt x="5243373" y="386321"/>
                  </a:moveTo>
                  <a:lnTo>
                    <a:pt x="5083289" y="386321"/>
                  </a:lnTo>
                  <a:lnTo>
                    <a:pt x="5083289" y="424014"/>
                  </a:lnTo>
                  <a:lnTo>
                    <a:pt x="5243373" y="424014"/>
                  </a:lnTo>
                  <a:lnTo>
                    <a:pt x="5243373" y="386321"/>
                  </a:lnTo>
                  <a:close/>
                </a:path>
                <a:path w="5554345" h="3175000">
                  <a:moveTo>
                    <a:pt x="5243373" y="292100"/>
                  </a:moveTo>
                  <a:lnTo>
                    <a:pt x="5083289" y="292100"/>
                  </a:lnTo>
                  <a:lnTo>
                    <a:pt x="5083289" y="329793"/>
                  </a:lnTo>
                  <a:lnTo>
                    <a:pt x="5243373" y="329793"/>
                  </a:lnTo>
                  <a:lnTo>
                    <a:pt x="5243373" y="292100"/>
                  </a:lnTo>
                  <a:close/>
                </a:path>
                <a:path w="5554345" h="3175000">
                  <a:moveTo>
                    <a:pt x="5337556" y="480555"/>
                  </a:moveTo>
                  <a:lnTo>
                    <a:pt x="5290464" y="480555"/>
                  </a:lnTo>
                  <a:lnTo>
                    <a:pt x="5290464" y="518236"/>
                  </a:lnTo>
                  <a:lnTo>
                    <a:pt x="5337556" y="518236"/>
                  </a:lnTo>
                  <a:lnTo>
                    <a:pt x="5337556" y="480555"/>
                  </a:lnTo>
                  <a:close/>
                </a:path>
                <a:path w="5554345" h="3175000">
                  <a:moveTo>
                    <a:pt x="5337556" y="386321"/>
                  </a:moveTo>
                  <a:lnTo>
                    <a:pt x="5290464" y="386321"/>
                  </a:lnTo>
                  <a:lnTo>
                    <a:pt x="5290464" y="424014"/>
                  </a:lnTo>
                  <a:lnTo>
                    <a:pt x="5337556" y="424014"/>
                  </a:lnTo>
                  <a:lnTo>
                    <a:pt x="5337556" y="386321"/>
                  </a:lnTo>
                  <a:close/>
                </a:path>
                <a:path w="5554345" h="3175000">
                  <a:moveTo>
                    <a:pt x="5337556" y="292100"/>
                  </a:moveTo>
                  <a:lnTo>
                    <a:pt x="5290464" y="292100"/>
                  </a:lnTo>
                  <a:lnTo>
                    <a:pt x="5290464" y="329793"/>
                  </a:lnTo>
                  <a:lnTo>
                    <a:pt x="5337556" y="329793"/>
                  </a:lnTo>
                  <a:lnTo>
                    <a:pt x="5337556" y="292100"/>
                  </a:lnTo>
                  <a:close/>
                </a:path>
                <a:path w="5554345" h="3175000">
                  <a:moveTo>
                    <a:pt x="5337556" y="150761"/>
                  </a:moveTo>
                  <a:lnTo>
                    <a:pt x="5083289" y="150761"/>
                  </a:lnTo>
                  <a:lnTo>
                    <a:pt x="5083289" y="188442"/>
                  </a:lnTo>
                  <a:lnTo>
                    <a:pt x="5337556" y="188442"/>
                  </a:lnTo>
                  <a:lnTo>
                    <a:pt x="5337556" y="150761"/>
                  </a:lnTo>
                  <a:close/>
                </a:path>
                <a:path w="5554345" h="3175000">
                  <a:moveTo>
                    <a:pt x="5554142" y="603046"/>
                  </a:moveTo>
                  <a:lnTo>
                    <a:pt x="5459958" y="603046"/>
                  </a:lnTo>
                  <a:lnTo>
                    <a:pt x="5459958" y="103644"/>
                  </a:lnTo>
                  <a:lnTo>
                    <a:pt x="5451792" y="63322"/>
                  </a:lnTo>
                  <a:lnTo>
                    <a:pt x="5447208" y="56527"/>
                  </a:lnTo>
                  <a:lnTo>
                    <a:pt x="5429580" y="30391"/>
                  </a:lnTo>
                  <a:lnTo>
                    <a:pt x="5403456" y="12763"/>
                  </a:lnTo>
                  <a:lnTo>
                    <a:pt x="5403456" y="103644"/>
                  </a:lnTo>
                  <a:lnTo>
                    <a:pt x="5403456" y="650151"/>
                  </a:lnTo>
                  <a:lnTo>
                    <a:pt x="5017351" y="650151"/>
                  </a:lnTo>
                  <a:lnTo>
                    <a:pt x="5017351" y="207289"/>
                  </a:lnTo>
                  <a:lnTo>
                    <a:pt x="5017351" y="103644"/>
                  </a:lnTo>
                  <a:lnTo>
                    <a:pt x="5016639" y="91427"/>
                  </a:lnTo>
                  <a:lnTo>
                    <a:pt x="5014493" y="79413"/>
                  </a:lnTo>
                  <a:lnTo>
                    <a:pt x="5010950" y="67741"/>
                  </a:lnTo>
                  <a:lnTo>
                    <a:pt x="5006048" y="56527"/>
                  </a:lnTo>
                  <a:lnTo>
                    <a:pt x="5356377" y="56527"/>
                  </a:lnTo>
                  <a:lnTo>
                    <a:pt x="5374691" y="60248"/>
                  </a:lnTo>
                  <a:lnTo>
                    <a:pt x="5389651" y="70345"/>
                  </a:lnTo>
                  <a:lnTo>
                    <a:pt x="5399748" y="85318"/>
                  </a:lnTo>
                  <a:lnTo>
                    <a:pt x="5403456" y="103644"/>
                  </a:lnTo>
                  <a:lnTo>
                    <a:pt x="5403456" y="12763"/>
                  </a:lnTo>
                  <a:lnTo>
                    <a:pt x="5396674" y="8178"/>
                  </a:lnTo>
                  <a:lnTo>
                    <a:pt x="5356377" y="0"/>
                  </a:lnTo>
                  <a:lnTo>
                    <a:pt x="4960836" y="0"/>
                  </a:lnTo>
                  <a:lnTo>
                    <a:pt x="4960836" y="103644"/>
                  </a:lnTo>
                  <a:lnTo>
                    <a:pt x="4960836" y="207289"/>
                  </a:lnTo>
                  <a:lnTo>
                    <a:pt x="4866665" y="207289"/>
                  </a:lnTo>
                  <a:lnTo>
                    <a:pt x="4866665" y="103644"/>
                  </a:lnTo>
                  <a:lnTo>
                    <a:pt x="4870361" y="85318"/>
                  </a:lnTo>
                  <a:lnTo>
                    <a:pt x="4880445" y="70345"/>
                  </a:lnTo>
                  <a:lnTo>
                    <a:pt x="4895405" y="60248"/>
                  </a:lnTo>
                  <a:lnTo>
                    <a:pt x="4913757" y="56527"/>
                  </a:lnTo>
                  <a:lnTo>
                    <a:pt x="4932108" y="60248"/>
                  </a:lnTo>
                  <a:lnTo>
                    <a:pt x="4947056" y="70345"/>
                  </a:lnTo>
                  <a:lnTo>
                    <a:pt x="4957140" y="85318"/>
                  </a:lnTo>
                  <a:lnTo>
                    <a:pt x="4960836" y="103644"/>
                  </a:lnTo>
                  <a:lnTo>
                    <a:pt x="4960836" y="0"/>
                  </a:lnTo>
                  <a:lnTo>
                    <a:pt x="4913757" y="0"/>
                  </a:lnTo>
                  <a:lnTo>
                    <a:pt x="4873447" y="8178"/>
                  </a:lnTo>
                  <a:lnTo>
                    <a:pt x="4840541" y="30391"/>
                  </a:lnTo>
                  <a:lnTo>
                    <a:pt x="4818342" y="63322"/>
                  </a:lnTo>
                  <a:lnTo>
                    <a:pt x="4810163" y="103644"/>
                  </a:lnTo>
                  <a:lnTo>
                    <a:pt x="4810163" y="263829"/>
                  </a:lnTo>
                  <a:lnTo>
                    <a:pt x="4960836" y="263829"/>
                  </a:lnTo>
                  <a:lnTo>
                    <a:pt x="4960836" y="603046"/>
                  </a:lnTo>
                  <a:lnTo>
                    <a:pt x="4866665" y="603046"/>
                  </a:lnTo>
                  <a:lnTo>
                    <a:pt x="4866665" y="734961"/>
                  </a:lnTo>
                  <a:lnTo>
                    <a:pt x="5554142" y="734961"/>
                  </a:lnTo>
                  <a:lnTo>
                    <a:pt x="5554142" y="650151"/>
                  </a:lnTo>
                  <a:lnTo>
                    <a:pt x="5554142" y="603046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710056"/>
            <a:ext cx="11146155" cy="5438140"/>
            <a:chOff x="522605" y="710056"/>
            <a:chExt cx="11146155" cy="5438140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713231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" y="972311"/>
              <a:ext cx="11140440" cy="51756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11014" y="167767"/>
            <a:ext cx="257429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52525"/>
                </a:solidFill>
              </a:rPr>
              <a:t>Object</a:t>
            </a:r>
            <a:r>
              <a:rPr dirty="0" sz="2000" spc="60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Storage</a:t>
            </a:r>
            <a:r>
              <a:rPr dirty="0" sz="2000" spc="65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in</a:t>
            </a:r>
            <a:r>
              <a:rPr dirty="0" sz="2000" spc="105">
                <a:solidFill>
                  <a:srgbClr val="252525"/>
                </a:solidFill>
              </a:rPr>
              <a:t> </a:t>
            </a:r>
            <a:r>
              <a:rPr dirty="0" sz="2000" spc="-140">
                <a:solidFill>
                  <a:srgbClr val="252525"/>
                </a:solidFill>
              </a:rPr>
              <a:t>GCP</a:t>
            </a:r>
            <a:endParaRPr sz="2000"/>
          </a:p>
        </p:txBody>
      </p:sp>
      <p:sp>
        <p:nvSpPr>
          <p:cNvPr id="6" name="object 6" descr=""/>
          <p:cNvSpPr txBox="1"/>
          <p:nvPr/>
        </p:nvSpPr>
        <p:spPr>
          <a:xfrm>
            <a:off x="2661920" y="2783204"/>
            <a:ext cx="1556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Upload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40">
                <a:latin typeface="Microsoft Sans Serif"/>
                <a:cs typeface="Microsoft Sans Serif"/>
              </a:rPr>
              <a:t>receipt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739128" y="743712"/>
            <a:ext cx="5453380" cy="2904490"/>
            <a:chOff x="6739128" y="743712"/>
            <a:chExt cx="5453380" cy="290449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9128" y="1441704"/>
              <a:ext cx="5452872" cy="220624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566660" y="2142744"/>
              <a:ext cx="4091940" cy="605155"/>
            </a:xfrm>
            <a:custGeom>
              <a:avLst/>
              <a:gdLst/>
              <a:ahLst/>
              <a:cxnLst/>
              <a:rect l="l" t="t" r="r" b="b"/>
              <a:pathLst>
                <a:path w="4091940" h="605155">
                  <a:moveTo>
                    <a:pt x="4029456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4029456" y="605027"/>
                  </a:lnTo>
                  <a:lnTo>
                    <a:pt x="4053792" y="600122"/>
                  </a:lnTo>
                  <a:lnTo>
                    <a:pt x="4073652" y="586739"/>
                  </a:lnTo>
                  <a:lnTo>
                    <a:pt x="4087034" y="566880"/>
                  </a:lnTo>
                  <a:lnTo>
                    <a:pt x="4091940" y="542543"/>
                  </a:lnTo>
                  <a:lnTo>
                    <a:pt x="4091940" y="62483"/>
                  </a:lnTo>
                  <a:lnTo>
                    <a:pt x="4087034" y="38147"/>
                  </a:lnTo>
                  <a:lnTo>
                    <a:pt x="4073652" y="18287"/>
                  </a:lnTo>
                  <a:lnTo>
                    <a:pt x="4053792" y="4905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9128" y="743712"/>
              <a:ext cx="5452872" cy="220624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66660" y="1444752"/>
              <a:ext cx="4091940" cy="605155"/>
            </a:xfrm>
            <a:custGeom>
              <a:avLst/>
              <a:gdLst/>
              <a:ahLst/>
              <a:cxnLst/>
              <a:rect l="l" t="t" r="r" b="b"/>
              <a:pathLst>
                <a:path w="4091940" h="605155">
                  <a:moveTo>
                    <a:pt x="4029456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4029456" y="605027"/>
                  </a:lnTo>
                  <a:lnTo>
                    <a:pt x="4053792" y="600122"/>
                  </a:lnTo>
                  <a:lnTo>
                    <a:pt x="4073652" y="586739"/>
                  </a:lnTo>
                  <a:lnTo>
                    <a:pt x="4087034" y="566880"/>
                  </a:lnTo>
                  <a:lnTo>
                    <a:pt x="4091940" y="542544"/>
                  </a:lnTo>
                  <a:lnTo>
                    <a:pt x="4091940" y="62484"/>
                  </a:lnTo>
                  <a:lnTo>
                    <a:pt x="4087034" y="38147"/>
                  </a:lnTo>
                  <a:lnTo>
                    <a:pt x="4073652" y="18287"/>
                  </a:lnTo>
                  <a:lnTo>
                    <a:pt x="4053792" y="4905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761858" y="1616456"/>
            <a:ext cx="2138045" cy="938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What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an</a:t>
            </a:r>
            <a:r>
              <a:rPr dirty="0" sz="14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object</a:t>
            </a:r>
            <a:r>
              <a:rPr dirty="0" sz="14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storage?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What</a:t>
            </a:r>
            <a:r>
              <a:rPr dirty="0" sz="1400" spc="-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5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r>
              <a:rPr dirty="0" sz="1400" spc="-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Storage?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268723" y="1781555"/>
            <a:ext cx="1849120" cy="1849120"/>
            <a:chOff x="4268723" y="1781555"/>
            <a:chExt cx="1849120" cy="184912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723" y="1781555"/>
              <a:ext cx="1848612" cy="184861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349495" y="1807463"/>
              <a:ext cx="1746885" cy="1746885"/>
            </a:xfrm>
            <a:custGeom>
              <a:avLst/>
              <a:gdLst/>
              <a:ahLst/>
              <a:cxnLst/>
              <a:rect l="l" t="t" r="r" b="b"/>
              <a:pathLst>
                <a:path w="1746885" h="1746885">
                  <a:moveTo>
                    <a:pt x="873251" y="0"/>
                  </a:moveTo>
                  <a:lnTo>
                    <a:pt x="825333" y="1291"/>
                  </a:lnTo>
                  <a:lnTo>
                    <a:pt x="778090" y="5123"/>
                  </a:lnTo>
                  <a:lnTo>
                    <a:pt x="731590" y="11427"/>
                  </a:lnTo>
                  <a:lnTo>
                    <a:pt x="685900" y="20138"/>
                  </a:lnTo>
                  <a:lnTo>
                    <a:pt x="641085" y="31189"/>
                  </a:lnTo>
                  <a:lnTo>
                    <a:pt x="597212" y="44512"/>
                  </a:lnTo>
                  <a:lnTo>
                    <a:pt x="554349" y="60043"/>
                  </a:lnTo>
                  <a:lnTo>
                    <a:pt x="512561" y="77714"/>
                  </a:lnTo>
                  <a:lnTo>
                    <a:pt x="471914" y="97459"/>
                  </a:lnTo>
                  <a:lnTo>
                    <a:pt x="432477" y="119210"/>
                  </a:lnTo>
                  <a:lnTo>
                    <a:pt x="394314" y="142902"/>
                  </a:lnTo>
                  <a:lnTo>
                    <a:pt x="357493" y="168469"/>
                  </a:lnTo>
                  <a:lnTo>
                    <a:pt x="322081" y="195842"/>
                  </a:lnTo>
                  <a:lnTo>
                    <a:pt x="288143" y="224957"/>
                  </a:lnTo>
                  <a:lnTo>
                    <a:pt x="255746" y="255746"/>
                  </a:lnTo>
                  <a:lnTo>
                    <a:pt x="224957" y="288143"/>
                  </a:lnTo>
                  <a:lnTo>
                    <a:pt x="195842" y="322081"/>
                  </a:lnTo>
                  <a:lnTo>
                    <a:pt x="168469" y="357493"/>
                  </a:lnTo>
                  <a:lnTo>
                    <a:pt x="142902" y="394314"/>
                  </a:lnTo>
                  <a:lnTo>
                    <a:pt x="119210" y="432477"/>
                  </a:lnTo>
                  <a:lnTo>
                    <a:pt x="97459" y="471914"/>
                  </a:lnTo>
                  <a:lnTo>
                    <a:pt x="77714" y="512561"/>
                  </a:lnTo>
                  <a:lnTo>
                    <a:pt x="60043" y="554349"/>
                  </a:lnTo>
                  <a:lnTo>
                    <a:pt x="44512" y="597212"/>
                  </a:lnTo>
                  <a:lnTo>
                    <a:pt x="31189" y="641085"/>
                  </a:lnTo>
                  <a:lnTo>
                    <a:pt x="20138" y="685900"/>
                  </a:lnTo>
                  <a:lnTo>
                    <a:pt x="11427" y="731590"/>
                  </a:lnTo>
                  <a:lnTo>
                    <a:pt x="5123" y="778090"/>
                  </a:lnTo>
                  <a:lnTo>
                    <a:pt x="1291" y="825333"/>
                  </a:lnTo>
                  <a:lnTo>
                    <a:pt x="0" y="873251"/>
                  </a:lnTo>
                  <a:lnTo>
                    <a:pt x="1291" y="921170"/>
                  </a:lnTo>
                  <a:lnTo>
                    <a:pt x="5123" y="968413"/>
                  </a:lnTo>
                  <a:lnTo>
                    <a:pt x="11427" y="1014913"/>
                  </a:lnTo>
                  <a:lnTo>
                    <a:pt x="20138" y="1060603"/>
                  </a:lnTo>
                  <a:lnTo>
                    <a:pt x="31189" y="1105418"/>
                  </a:lnTo>
                  <a:lnTo>
                    <a:pt x="44512" y="1149291"/>
                  </a:lnTo>
                  <a:lnTo>
                    <a:pt x="60043" y="1192154"/>
                  </a:lnTo>
                  <a:lnTo>
                    <a:pt x="77714" y="1233942"/>
                  </a:lnTo>
                  <a:lnTo>
                    <a:pt x="97459" y="1274589"/>
                  </a:lnTo>
                  <a:lnTo>
                    <a:pt x="119210" y="1314026"/>
                  </a:lnTo>
                  <a:lnTo>
                    <a:pt x="142902" y="1352189"/>
                  </a:lnTo>
                  <a:lnTo>
                    <a:pt x="168469" y="1389010"/>
                  </a:lnTo>
                  <a:lnTo>
                    <a:pt x="195842" y="1424422"/>
                  </a:lnTo>
                  <a:lnTo>
                    <a:pt x="224957" y="1458360"/>
                  </a:lnTo>
                  <a:lnTo>
                    <a:pt x="255746" y="1490757"/>
                  </a:lnTo>
                  <a:lnTo>
                    <a:pt x="288143" y="1521546"/>
                  </a:lnTo>
                  <a:lnTo>
                    <a:pt x="322081" y="1550661"/>
                  </a:lnTo>
                  <a:lnTo>
                    <a:pt x="357493" y="1578034"/>
                  </a:lnTo>
                  <a:lnTo>
                    <a:pt x="394314" y="1603601"/>
                  </a:lnTo>
                  <a:lnTo>
                    <a:pt x="432477" y="1627293"/>
                  </a:lnTo>
                  <a:lnTo>
                    <a:pt x="471914" y="1649044"/>
                  </a:lnTo>
                  <a:lnTo>
                    <a:pt x="512561" y="1668789"/>
                  </a:lnTo>
                  <a:lnTo>
                    <a:pt x="554349" y="1686460"/>
                  </a:lnTo>
                  <a:lnTo>
                    <a:pt x="597212" y="1701991"/>
                  </a:lnTo>
                  <a:lnTo>
                    <a:pt x="641085" y="1715314"/>
                  </a:lnTo>
                  <a:lnTo>
                    <a:pt x="685900" y="1726365"/>
                  </a:lnTo>
                  <a:lnTo>
                    <a:pt x="731590" y="1735076"/>
                  </a:lnTo>
                  <a:lnTo>
                    <a:pt x="778090" y="1741380"/>
                  </a:lnTo>
                  <a:lnTo>
                    <a:pt x="825333" y="1745212"/>
                  </a:lnTo>
                  <a:lnTo>
                    <a:pt x="873251" y="1746503"/>
                  </a:lnTo>
                  <a:lnTo>
                    <a:pt x="921170" y="1745212"/>
                  </a:lnTo>
                  <a:lnTo>
                    <a:pt x="968413" y="1741380"/>
                  </a:lnTo>
                  <a:lnTo>
                    <a:pt x="1014913" y="1735076"/>
                  </a:lnTo>
                  <a:lnTo>
                    <a:pt x="1060603" y="1726365"/>
                  </a:lnTo>
                  <a:lnTo>
                    <a:pt x="1105418" y="1715314"/>
                  </a:lnTo>
                  <a:lnTo>
                    <a:pt x="1149291" y="1701991"/>
                  </a:lnTo>
                  <a:lnTo>
                    <a:pt x="1192154" y="1686460"/>
                  </a:lnTo>
                  <a:lnTo>
                    <a:pt x="1233942" y="1668789"/>
                  </a:lnTo>
                  <a:lnTo>
                    <a:pt x="1274589" y="1649044"/>
                  </a:lnTo>
                  <a:lnTo>
                    <a:pt x="1314026" y="1627293"/>
                  </a:lnTo>
                  <a:lnTo>
                    <a:pt x="1352189" y="1603601"/>
                  </a:lnTo>
                  <a:lnTo>
                    <a:pt x="1389010" y="1578034"/>
                  </a:lnTo>
                  <a:lnTo>
                    <a:pt x="1424422" y="1550661"/>
                  </a:lnTo>
                  <a:lnTo>
                    <a:pt x="1458360" y="1521546"/>
                  </a:lnTo>
                  <a:lnTo>
                    <a:pt x="1490757" y="1490757"/>
                  </a:lnTo>
                  <a:lnTo>
                    <a:pt x="1521546" y="1458360"/>
                  </a:lnTo>
                  <a:lnTo>
                    <a:pt x="1550661" y="1424422"/>
                  </a:lnTo>
                  <a:lnTo>
                    <a:pt x="1578034" y="1389010"/>
                  </a:lnTo>
                  <a:lnTo>
                    <a:pt x="1603601" y="1352189"/>
                  </a:lnTo>
                  <a:lnTo>
                    <a:pt x="1627293" y="1314026"/>
                  </a:lnTo>
                  <a:lnTo>
                    <a:pt x="1649044" y="1274589"/>
                  </a:lnTo>
                  <a:lnTo>
                    <a:pt x="1668789" y="1233942"/>
                  </a:lnTo>
                  <a:lnTo>
                    <a:pt x="1686460" y="1192154"/>
                  </a:lnTo>
                  <a:lnTo>
                    <a:pt x="1701991" y="1149291"/>
                  </a:lnTo>
                  <a:lnTo>
                    <a:pt x="1715314" y="1105418"/>
                  </a:lnTo>
                  <a:lnTo>
                    <a:pt x="1726365" y="1060603"/>
                  </a:lnTo>
                  <a:lnTo>
                    <a:pt x="1735076" y="1014913"/>
                  </a:lnTo>
                  <a:lnTo>
                    <a:pt x="1741380" y="968413"/>
                  </a:lnTo>
                  <a:lnTo>
                    <a:pt x="1745212" y="921170"/>
                  </a:lnTo>
                  <a:lnTo>
                    <a:pt x="1746503" y="873251"/>
                  </a:lnTo>
                  <a:lnTo>
                    <a:pt x="1745212" y="825333"/>
                  </a:lnTo>
                  <a:lnTo>
                    <a:pt x="1741380" y="778090"/>
                  </a:lnTo>
                  <a:lnTo>
                    <a:pt x="1735076" y="731590"/>
                  </a:lnTo>
                  <a:lnTo>
                    <a:pt x="1726365" y="685900"/>
                  </a:lnTo>
                  <a:lnTo>
                    <a:pt x="1715314" y="641085"/>
                  </a:lnTo>
                  <a:lnTo>
                    <a:pt x="1701991" y="597212"/>
                  </a:lnTo>
                  <a:lnTo>
                    <a:pt x="1686460" y="554349"/>
                  </a:lnTo>
                  <a:lnTo>
                    <a:pt x="1668789" y="512561"/>
                  </a:lnTo>
                  <a:lnTo>
                    <a:pt x="1649044" y="471914"/>
                  </a:lnTo>
                  <a:lnTo>
                    <a:pt x="1627293" y="432477"/>
                  </a:lnTo>
                  <a:lnTo>
                    <a:pt x="1603601" y="394314"/>
                  </a:lnTo>
                  <a:lnTo>
                    <a:pt x="1578034" y="357493"/>
                  </a:lnTo>
                  <a:lnTo>
                    <a:pt x="1550661" y="322081"/>
                  </a:lnTo>
                  <a:lnTo>
                    <a:pt x="1521546" y="288143"/>
                  </a:lnTo>
                  <a:lnTo>
                    <a:pt x="1490757" y="255746"/>
                  </a:lnTo>
                  <a:lnTo>
                    <a:pt x="1458360" y="224957"/>
                  </a:lnTo>
                  <a:lnTo>
                    <a:pt x="1424422" y="195842"/>
                  </a:lnTo>
                  <a:lnTo>
                    <a:pt x="1389010" y="168469"/>
                  </a:lnTo>
                  <a:lnTo>
                    <a:pt x="1352189" y="142902"/>
                  </a:lnTo>
                  <a:lnTo>
                    <a:pt x="1314026" y="119210"/>
                  </a:lnTo>
                  <a:lnTo>
                    <a:pt x="1274589" y="97459"/>
                  </a:lnTo>
                  <a:lnTo>
                    <a:pt x="1233942" y="77714"/>
                  </a:lnTo>
                  <a:lnTo>
                    <a:pt x="1192154" y="60043"/>
                  </a:lnTo>
                  <a:lnTo>
                    <a:pt x="1149291" y="44512"/>
                  </a:lnTo>
                  <a:lnTo>
                    <a:pt x="1105418" y="31189"/>
                  </a:lnTo>
                  <a:lnTo>
                    <a:pt x="1060603" y="20138"/>
                  </a:lnTo>
                  <a:lnTo>
                    <a:pt x="1014913" y="11427"/>
                  </a:lnTo>
                  <a:lnTo>
                    <a:pt x="968413" y="5123"/>
                  </a:lnTo>
                  <a:lnTo>
                    <a:pt x="921170" y="1291"/>
                  </a:lnTo>
                  <a:lnTo>
                    <a:pt x="8732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865586" y="2201671"/>
              <a:ext cx="715010" cy="713740"/>
            </a:xfrm>
            <a:custGeom>
              <a:avLst/>
              <a:gdLst/>
              <a:ahLst/>
              <a:cxnLst/>
              <a:rect l="l" t="t" r="r" b="b"/>
              <a:pathLst>
                <a:path w="715010" h="713739">
                  <a:moveTo>
                    <a:pt x="625373" y="392938"/>
                  </a:moveTo>
                  <a:lnTo>
                    <a:pt x="618705" y="386283"/>
                  </a:lnTo>
                  <a:lnTo>
                    <a:pt x="364020" y="386283"/>
                  </a:lnTo>
                  <a:lnTo>
                    <a:pt x="357352" y="392938"/>
                  </a:lnTo>
                  <a:lnTo>
                    <a:pt x="357352" y="409346"/>
                  </a:lnTo>
                  <a:lnTo>
                    <a:pt x="364020" y="416001"/>
                  </a:lnTo>
                  <a:lnTo>
                    <a:pt x="372249" y="416001"/>
                  </a:lnTo>
                  <a:lnTo>
                    <a:pt x="618705" y="416001"/>
                  </a:lnTo>
                  <a:lnTo>
                    <a:pt x="625373" y="409346"/>
                  </a:lnTo>
                  <a:lnTo>
                    <a:pt x="625373" y="392938"/>
                  </a:lnTo>
                  <a:close/>
                </a:path>
                <a:path w="715010" h="713739">
                  <a:moveTo>
                    <a:pt x="714705" y="222859"/>
                  </a:moveTo>
                  <a:lnTo>
                    <a:pt x="713930" y="212305"/>
                  </a:lnTo>
                  <a:lnTo>
                    <a:pt x="711669" y="202234"/>
                  </a:lnTo>
                  <a:lnTo>
                    <a:pt x="708101" y="192722"/>
                  </a:lnTo>
                  <a:lnTo>
                    <a:pt x="703326" y="183845"/>
                  </a:lnTo>
                  <a:lnTo>
                    <a:pt x="703160" y="183489"/>
                  </a:lnTo>
                  <a:lnTo>
                    <a:pt x="703122" y="183070"/>
                  </a:lnTo>
                  <a:lnTo>
                    <a:pt x="700138" y="178282"/>
                  </a:lnTo>
                  <a:lnTo>
                    <a:pt x="684923" y="153885"/>
                  </a:lnTo>
                  <a:lnTo>
                    <a:pt x="684923" y="222859"/>
                  </a:lnTo>
                  <a:lnTo>
                    <a:pt x="684923" y="282282"/>
                  </a:lnTo>
                  <a:lnTo>
                    <a:pt x="681405" y="299618"/>
                  </a:lnTo>
                  <a:lnTo>
                    <a:pt x="671830" y="313778"/>
                  </a:lnTo>
                  <a:lnTo>
                    <a:pt x="657631" y="323342"/>
                  </a:lnTo>
                  <a:lnTo>
                    <a:pt x="640257" y="326859"/>
                  </a:lnTo>
                  <a:lnTo>
                    <a:pt x="74447" y="326859"/>
                  </a:lnTo>
                  <a:lnTo>
                    <a:pt x="57086" y="323342"/>
                  </a:lnTo>
                  <a:lnTo>
                    <a:pt x="42887" y="313778"/>
                  </a:lnTo>
                  <a:lnTo>
                    <a:pt x="33299" y="299618"/>
                  </a:lnTo>
                  <a:lnTo>
                    <a:pt x="29781" y="282282"/>
                  </a:lnTo>
                  <a:lnTo>
                    <a:pt x="29781" y="222859"/>
                  </a:lnTo>
                  <a:lnTo>
                    <a:pt x="33299" y="205511"/>
                  </a:lnTo>
                  <a:lnTo>
                    <a:pt x="42887" y="191338"/>
                  </a:lnTo>
                  <a:lnTo>
                    <a:pt x="57086" y="181787"/>
                  </a:lnTo>
                  <a:lnTo>
                    <a:pt x="74447" y="178282"/>
                  </a:lnTo>
                  <a:lnTo>
                    <a:pt x="640257" y="178282"/>
                  </a:lnTo>
                  <a:lnTo>
                    <a:pt x="657631" y="181787"/>
                  </a:lnTo>
                  <a:lnTo>
                    <a:pt x="671830" y="191338"/>
                  </a:lnTo>
                  <a:lnTo>
                    <a:pt x="681405" y="205511"/>
                  </a:lnTo>
                  <a:lnTo>
                    <a:pt x="684923" y="222859"/>
                  </a:lnTo>
                  <a:lnTo>
                    <a:pt x="684923" y="153885"/>
                  </a:lnTo>
                  <a:lnTo>
                    <a:pt x="682040" y="149263"/>
                  </a:lnTo>
                  <a:lnTo>
                    <a:pt x="646963" y="93002"/>
                  </a:lnTo>
                  <a:lnTo>
                    <a:pt x="646963" y="149263"/>
                  </a:lnTo>
                  <a:lnTo>
                    <a:pt x="644728" y="149009"/>
                  </a:lnTo>
                  <a:lnTo>
                    <a:pt x="642556" y="148577"/>
                  </a:lnTo>
                  <a:lnTo>
                    <a:pt x="72161" y="148577"/>
                  </a:lnTo>
                  <a:lnTo>
                    <a:pt x="69989" y="149009"/>
                  </a:lnTo>
                  <a:lnTo>
                    <a:pt x="67741" y="149237"/>
                  </a:lnTo>
                  <a:lnTo>
                    <a:pt x="129184" y="50761"/>
                  </a:lnTo>
                  <a:lnTo>
                    <a:pt x="136372" y="41910"/>
                  </a:lnTo>
                  <a:lnTo>
                    <a:pt x="145376" y="35293"/>
                  </a:lnTo>
                  <a:lnTo>
                    <a:pt x="155765" y="31153"/>
                  </a:lnTo>
                  <a:lnTo>
                    <a:pt x="167093" y="29718"/>
                  </a:lnTo>
                  <a:lnTo>
                    <a:pt x="547585" y="29718"/>
                  </a:lnTo>
                  <a:lnTo>
                    <a:pt x="585533" y="50761"/>
                  </a:lnTo>
                  <a:lnTo>
                    <a:pt x="646963" y="149263"/>
                  </a:lnTo>
                  <a:lnTo>
                    <a:pt x="646963" y="93002"/>
                  </a:lnTo>
                  <a:lnTo>
                    <a:pt x="610844" y="35064"/>
                  </a:lnTo>
                  <a:lnTo>
                    <a:pt x="606475" y="29718"/>
                  </a:lnTo>
                  <a:lnTo>
                    <a:pt x="598843" y="20345"/>
                  </a:lnTo>
                  <a:lnTo>
                    <a:pt x="583819" y="9309"/>
                  </a:lnTo>
                  <a:lnTo>
                    <a:pt x="566508" y="2400"/>
                  </a:lnTo>
                  <a:lnTo>
                    <a:pt x="547611" y="0"/>
                  </a:lnTo>
                  <a:lnTo>
                    <a:pt x="167132" y="0"/>
                  </a:lnTo>
                  <a:lnTo>
                    <a:pt x="115900" y="20345"/>
                  </a:lnTo>
                  <a:lnTo>
                    <a:pt x="11645" y="183070"/>
                  </a:lnTo>
                  <a:lnTo>
                    <a:pt x="11582" y="183489"/>
                  </a:lnTo>
                  <a:lnTo>
                    <a:pt x="6667" y="192582"/>
                  </a:lnTo>
                  <a:lnTo>
                    <a:pt x="3035" y="202234"/>
                  </a:lnTo>
                  <a:lnTo>
                    <a:pt x="787" y="212305"/>
                  </a:lnTo>
                  <a:lnTo>
                    <a:pt x="0" y="222859"/>
                  </a:lnTo>
                  <a:lnTo>
                    <a:pt x="0" y="282282"/>
                  </a:lnTo>
                  <a:lnTo>
                    <a:pt x="2120" y="299618"/>
                  </a:lnTo>
                  <a:lnTo>
                    <a:pt x="2159" y="299935"/>
                  </a:lnTo>
                  <a:lnTo>
                    <a:pt x="8280" y="316052"/>
                  </a:lnTo>
                  <a:lnTo>
                    <a:pt x="17830" y="330136"/>
                  </a:lnTo>
                  <a:lnTo>
                    <a:pt x="30264" y="341706"/>
                  </a:lnTo>
                  <a:lnTo>
                    <a:pt x="17830" y="353288"/>
                  </a:lnTo>
                  <a:lnTo>
                    <a:pt x="8280" y="367372"/>
                  </a:lnTo>
                  <a:lnTo>
                    <a:pt x="2159" y="383476"/>
                  </a:lnTo>
                  <a:lnTo>
                    <a:pt x="0" y="401142"/>
                  </a:lnTo>
                  <a:lnTo>
                    <a:pt x="0" y="460565"/>
                  </a:lnTo>
                  <a:lnTo>
                    <a:pt x="2019" y="477075"/>
                  </a:lnTo>
                  <a:lnTo>
                    <a:pt x="2120" y="477901"/>
                  </a:lnTo>
                  <a:lnTo>
                    <a:pt x="2159" y="478218"/>
                  </a:lnTo>
                  <a:lnTo>
                    <a:pt x="8280" y="494334"/>
                  </a:lnTo>
                  <a:lnTo>
                    <a:pt x="17830" y="508419"/>
                  </a:lnTo>
                  <a:lnTo>
                    <a:pt x="30264" y="519988"/>
                  </a:lnTo>
                  <a:lnTo>
                    <a:pt x="17830" y="531558"/>
                  </a:lnTo>
                  <a:lnTo>
                    <a:pt x="8280" y="545642"/>
                  </a:lnTo>
                  <a:lnTo>
                    <a:pt x="2159" y="561746"/>
                  </a:lnTo>
                  <a:lnTo>
                    <a:pt x="0" y="579424"/>
                  </a:lnTo>
                  <a:lnTo>
                    <a:pt x="0" y="638848"/>
                  </a:lnTo>
                  <a:lnTo>
                    <a:pt x="5867" y="667727"/>
                  </a:lnTo>
                  <a:lnTo>
                    <a:pt x="21844" y="691349"/>
                  </a:lnTo>
                  <a:lnTo>
                    <a:pt x="45504" y="707288"/>
                  </a:lnTo>
                  <a:lnTo>
                    <a:pt x="74447" y="713130"/>
                  </a:lnTo>
                  <a:lnTo>
                    <a:pt x="277926" y="713130"/>
                  </a:lnTo>
                  <a:lnTo>
                    <a:pt x="284568" y="706475"/>
                  </a:lnTo>
                  <a:lnTo>
                    <a:pt x="284568" y="690079"/>
                  </a:lnTo>
                  <a:lnTo>
                    <a:pt x="277901" y="683412"/>
                  </a:lnTo>
                  <a:lnTo>
                    <a:pt x="74447" y="683412"/>
                  </a:lnTo>
                  <a:lnTo>
                    <a:pt x="57086" y="679907"/>
                  </a:lnTo>
                  <a:lnTo>
                    <a:pt x="42887" y="670344"/>
                  </a:lnTo>
                  <a:lnTo>
                    <a:pt x="33299" y="656183"/>
                  </a:lnTo>
                  <a:lnTo>
                    <a:pt x="29781" y="638848"/>
                  </a:lnTo>
                  <a:lnTo>
                    <a:pt x="29781" y="579424"/>
                  </a:lnTo>
                  <a:lnTo>
                    <a:pt x="33299" y="562076"/>
                  </a:lnTo>
                  <a:lnTo>
                    <a:pt x="42887" y="547903"/>
                  </a:lnTo>
                  <a:lnTo>
                    <a:pt x="57086" y="538353"/>
                  </a:lnTo>
                  <a:lnTo>
                    <a:pt x="74447" y="534847"/>
                  </a:lnTo>
                  <a:lnTo>
                    <a:pt x="331736" y="534847"/>
                  </a:lnTo>
                  <a:lnTo>
                    <a:pt x="338416" y="528193"/>
                  </a:lnTo>
                  <a:lnTo>
                    <a:pt x="338416" y="511797"/>
                  </a:lnTo>
                  <a:lnTo>
                    <a:pt x="331736" y="505129"/>
                  </a:lnTo>
                  <a:lnTo>
                    <a:pt x="74447" y="505129"/>
                  </a:lnTo>
                  <a:lnTo>
                    <a:pt x="57086" y="501624"/>
                  </a:lnTo>
                  <a:lnTo>
                    <a:pt x="42887" y="492061"/>
                  </a:lnTo>
                  <a:lnTo>
                    <a:pt x="33299" y="477901"/>
                  </a:lnTo>
                  <a:lnTo>
                    <a:pt x="29781" y="460565"/>
                  </a:lnTo>
                  <a:lnTo>
                    <a:pt x="29781" y="401142"/>
                  </a:lnTo>
                  <a:lnTo>
                    <a:pt x="33299" y="383806"/>
                  </a:lnTo>
                  <a:lnTo>
                    <a:pt x="42875" y="369633"/>
                  </a:lnTo>
                  <a:lnTo>
                    <a:pt x="57073" y="360070"/>
                  </a:lnTo>
                  <a:lnTo>
                    <a:pt x="74447" y="356565"/>
                  </a:lnTo>
                  <a:lnTo>
                    <a:pt x="640257" y="356565"/>
                  </a:lnTo>
                  <a:lnTo>
                    <a:pt x="657631" y="360070"/>
                  </a:lnTo>
                  <a:lnTo>
                    <a:pt x="671830" y="369633"/>
                  </a:lnTo>
                  <a:lnTo>
                    <a:pt x="681405" y="383806"/>
                  </a:lnTo>
                  <a:lnTo>
                    <a:pt x="684923" y="401142"/>
                  </a:lnTo>
                  <a:lnTo>
                    <a:pt x="684923" y="467106"/>
                  </a:lnTo>
                  <a:lnTo>
                    <a:pt x="683323" y="473671"/>
                  </a:lnTo>
                  <a:lnTo>
                    <a:pt x="676617" y="487362"/>
                  </a:lnTo>
                  <a:lnTo>
                    <a:pt x="679653" y="496252"/>
                  </a:lnTo>
                  <a:lnTo>
                    <a:pt x="694461" y="503504"/>
                  </a:lnTo>
                  <a:lnTo>
                    <a:pt x="703364" y="500468"/>
                  </a:lnTo>
                  <a:lnTo>
                    <a:pt x="706958" y="493077"/>
                  </a:lnTo>
                  <a:lnTo>
                    <a:pt x="710349" y="485152"/>
                  </a:lnTo>
                  <a:lnTo>
                    <a:pt x="712762" y="477075"/>
                  </a:lnTo>
                  <a:lnTo>
                    <a:pt x="714222" y="468871"/>
                  </a:lnTo>
                  <a:lnTo>
                    <a:pt x="714705" y="460565"/>
                  </a:lnTo>
                  <a:lnTo>
                    <a:pt x="714705" y="401142"/>
                  </a:lnTo>
                  <a:lnTo>
                    <a:pt x="712584" y="383806"/>
                  </a:lnTo>
                  <a:lnTo>
                    <a:pt x="712546" y="383476"/>
                  </a:lnTo>
                  <a:lnTo>
                    <a:pt x="706424" y="367372"/>
                  </a:lnTo>
                  <a:lnTo>
                    <a:pt x="699109" y="356565"/>
                  </a:lnTo>
                  <a:lnTo>
                    <a:pt x="696874" y="353288"/>
                  </a:lnTo>
                  <a:lnTo>
                    <a:pt x="684453" y="341706"/>
                  </a:lnTo>
                  <a:lnTo>
                    <a:pt x="696861" y="330136"/>
                  </a:lnTo>
                  <a:lnTo>
                    <a:pt x="699096" y="326859"/>
                  </a:lnTo>
                  <a:lnTo>
                    <a:pt x="706412" y="316052"/>
                  </a:lnTo>
                  <a:lnTo>
                    <a:pt x="712546" y="299948"/>
                  </a:lnTo>
                  <a:lnTo>
                    <a:pt x="714705" y="282282"/>
                  </a:lnTo>
                  <a:lnTo>
                    <a:pt x="714705" y="22285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5155" y="2766228"/>
              <a:ext cx="89337" cy="8914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163388" y="2409672"/>
              <a:ext cx="417195" cy="505459"/>
            </a:xfrm>
            <a:custGeom>
              <a:avLst/>
              <a:gdLst/>
              <a:ahLst/>
              <a:cxnLst/>
              <a:rect l="l" t="t" r="r" b="b"/>
              <a:pathLst>
                <a:path w="417195" h="505460">
                  <a:moveTo>
                    <a:pt x="327571" y="66090"/>
                  </a:moveTo>
                  <a:lnTo>
                    <a:pt x="320903" y="59423"/>
                  </a:lnTo>
                  <a:lnTo>
                    <a:pt x="312674" y="59423"/>
                  </a:lnTo>
                  <a:lnTo>
                    <a:pt x="66217" y="59423"/>
                  </a:lnTo>
                  <a:lnTo>
                    <a:pt x="59550" y="66090"/>
                  </a:lnTo>
                  <a:lnTo>
                    <a:pt x="59550" y="82486"/>
                  </a:lnTo>
                  <a:lnTo>
                    <a:pt x="66217" y="89141"/>
                  </a:lnTo>
                  <a:lnTo>
                    <a:pt x="320903" y="89141"/>
                  </a:lnTo>
                  <a:lnTo>
                    <a:pt x="327571" y="82486"/>
                  </a:lnTo>
                  <a:lnTo>
                    <a:pt x="327571" y="66090"/>
                  </a:lnTo>
                  <a:close/>
                </a:path>
                <a:path w="417195" h="505460">
                  <a:moveTo>
                    <a:pt x="327571" y="6667"/>
                  </a:moveTo>
                  <a:lnTo>
                    <a:pt x="320903" y="0"/>
                  </a:lnTo>
                  <a:lnTo>
                    <a:pt x="312674" y="0"/>
                  </a:lnTo>
                  <a:lnTo>
                    <a:pt x="66217" y="0"/>
                  </a:lnTo>
                  <a:lnTo>
                    <a:pt x="59550" y="6667"/>
                  </a:lnTo>
                  <a:lnTo>
                    <a:pt x="59550" y="23063"/>
                  </a:lnTo>
                  <a:lnTo>
                    <a:pt x="66217" y="29718"/>
                  </a:lnTo>
                  <a:lnTo>
                    <a:pt x="320903" y="29718"/>
                  </a:lnTo>
                  <a:lnTo>
                    <a:pt x="327571" y="23063"/>
                  </a:lnTo>
                  <a:lnTo>
                    <a:pt x="327571" y="6667"/>
                  </a:lnTo>
                  <a:close/>
                </a:path>
                <a:path w="417195" h="505460">
                  <a:moveTo>
                    <a:pt x="416902" y="401129"/>
                  </a:moveTo>
                  <a:lnTo>
                    <a:pt x="408698" y="360692"/>
                  </a:lnTo>
                  <a:lnTo>
                    <a:pt x="387121" y="328790"/>
                  </a:lnTo>
                  <a:lnTo>
                    <a:pt x="387121" y="401129"/>
                  </a:lnTo>
                  <a:lnTo>
                    <a:pt x="381266" y="430009"/>
                  </a:lnTo>
                  <a:lnTo>
                    <a:pt x="365290" y="453631"/>
                  </a:lnTo>
                  <a:lnTo>
                    <a:pt x="341630" y="469569"/>
                  </a:lnTo>
                  <a:lnTo>
                    <a:pt x="312674" y="475424"/>
                  </a:lnTo>
                  <a:lnTo>
                    <a:pt x="74447" y="475424"/>
                  </a:lnTo>
                  <a:lnTo>
                    <a:pt x="57073" y="471906"/>
                  </a:lnTo>
                  <a:lnTo>
                    <a:pt x="42875" y="462343"/>
                  </a:lnTo>
                  <a:lnTo>
                    <a:pt x="33286" y="448183"/>
                  </a:lnTo>
                  <a:lnTo>
                    <a:pt x="29768" y="430847"/>
                  </a:lnTo>
                  <a:lnTo>
                    <a:pt x="33286" y="413512"/>
                  </a:lnTo>
                  <a:lnTo>
                    <a:pt x="42875" y="399351"/>
                  </a:lnTo>
                  <a:lnTo>
                    <a:pt x="57073" y="389788"/>
                  </a:lnTo>
                  <a:lnTo>
                    <a:pt x="74447" y="386270"/>
                  </a:lnTo>
                  <a:lnTo>
                    <a:pt x="82664" y="386270"/>
                  </a:lnTo>
                  <a:lnTo>
                    <a:pt x="89331" y="379628"/>
                  </a:lnTo>
                  <a:lnTo>
                    <a:pt x="89331" y="371424"/>
                  </a:lnTo>
                  <a:lnTo>
                    <a:pt x="97536" y="330974"/>
                  </a:lnTo>
                  <a:lnTo>
                    <a:pt x="119888" y="297916"/>
                  </a:lnTo>
                  <a:lnTo>
                    <a:pt x="153022" y="275602"/>
                  </a:lnTo>
                  <a:lnTo>
                    <a:pt x="193560" y="267423"/>
                  </a:lnTo>
                  <a:lnTo>
                    <a:pt x="220789" y="271132"/>
                  </a:lnTo>
                  <a:lnTo>
                    <a:pt x="245795" y="281774"/>
                  </a:lnTo>
                  <a:lnTo>
                    <a:pt x="267309" y="298602"/>
                  </a:lnTo>
                  <a:lnTo>
                    <a:pt x="284022" y="320852"/>
                  </a:lnTo>
                  <a:lnTo>
                    <a:pt x="287134" y="326351"/>
                  </a:lnTo>
                  <a:lnTo>
                    <a:pt x="293268" y="329247"/>
                  </a:lnTo>
                  <a:lnTo>
                    <a:pt x="303898" y="327444"/>
                  </a:lnTo>
                  <a:lnTo>
                    <a:pt x="308216" y="326847"/>
                  </a:lnTo>
                  <a:lnTo>
                    <a:pt x="312674" y="326847"/>
                  </a:lnTo>
                  <a:lnTo>
                    <a:pt x="341630" y="332701"/>
                  </a:lnTo>
                  <a:lnTo>
                    <a:pt x="365290" y="348640"/>
                  </a:lnTo>
                  <a:lnTo>
                    <a:pt x="381266" y="372249"/>
                  </a:lnTo>
                  <a:lnTo>
                    <a:pt x="387121" y="401129"/>
                  </a:lnTo>
                  <a:lnTo>
                    <a:pt x="387121" y="328790"/>
                  </a:lnTo>
                  <a:lnTo>
                    <a:pt x="386346" y="327634"/>
                  </a:lnTo>
                  <a:lnTo>
                    <a:pt x="385191" y="326847"/>
                  </a:lnTo>
                  <a:lnTo>
                    <a:pt x="353212" y="305320"/>
                  </a:lnTo>
                  <a:lnTo>
                    <a:pt x="314579" y="297522"/>
                  </a:lnTo>
                  <a:lnTo>
                    <a:pt x="312674" y="297129"/>
                  </a:lnTo>
                  <a:lnTo>
                    <a:pt x="309968" y="297129"/>
                  </a:lnTo>
                  <a:lnTo>
                    <a:pt x="307251" y="297281"/>
                  </a:lnTo>
                  <a:lnTo>
                    <a:pt x="304609" y="297522"/>
                  </a:lnTo>
                  <a:lnTo>
                    <a:pt x="283083" y="272542"/>
                  </a:lnTo>
                  <a:lnTo>
                    <a:pt x="275882" y="267423"/>
                  </a:lnTo>
                  <a:lnTo>
                    <a:pt x="256501" y="253682"/>
                  </a:lnTo>
                  <a:lnTo>
                    <a:pt x="226225" y="241833"/>
                  </a:lnTo>
                  <a:lnTo>
                    <a:pt x="193560" y="237705"/>
                  </a:lnTo>
                  <a:lnTo>
                    <a:pt x="144437" y="247015"/>
                  </a:lnTo>
                  <a:lnTo>
                    <a:pt x="103454" y="272542"/>
                  </a:lnTo>
                  <a:lnTo>
                    <a:pt x="74193" y="310705"/>
                  </a:lnTo>
                  <a:lnTo>
                    <a:pt x="60236" y="357936"/>
                  </a:lnTo>
                  <a:lnTo>
                    <a:pt x="36360" y="367030"/>
                  </a:lnTo>
                  <a:lnTo>
                    <a:pt x="17259" y="383311"/>
                  </a:lnTo>
                  <a:lnTo>
                    <a:pt x="4584" y="405142"/>
                  </a:lnTo>
                  <a:lnTo>
                    <a:pt x="0" y="430847"/>
                  </a:lnTo>
                  <a:lnTo>
                    <a:pt x="5854" y="459727"/>
                  </a:lnTo>
                  <a:lnTo>
                    <a:pt x="21831" y="483349"/>
                  </a:lnTo>
                  <a:lnTo>
                    <a:pt x="45491" y="499287"/>
                  </a:lnTo>
                  <a:lnTo>
                    <a:pt x="74447" y="505129"/>
                  </a:lnTo>
                  <a:lnTo>
                    <a:pt x="312674" y="505129"/>
                  </a:lnTo>
                  <a:lnTo>
                    <a:pt x="353212" y="496951"/>
                  </a:lnTo>
                  <a:lnTo>
                    <a:pt x="385191" y="475424"/>
                  </a:lnTo>
                  <a:lnTo>
                    <a:pt x="386346" y="474637"/>
                  </a:lnTo>
                  <a:lnTo>
                    <a:pt x="408698" y="441579"/>
                  </a:lnTo>
                  <a:lnTo>
                    <a:pt x="416902" y="40112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5155" y="2409664"/>
              <a:ext cx="89337" cy="8914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5155" y="2587946"/>
              <a:ext cx="89337" cy="89140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4558029" y="2930779"/>
            <a:ext cx="13303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7E7E7E"/>
                </a:solidFill>
                <a:latin typeface="Microsoft Sans Serif"/>
                <a:cs typeface="Microsoft Sans Serif"/>
              </a:rPr>
              <a:t>Cloud</a:t>
            </a:r>
            <a:r>
              <a:rPr dirty="0" sz="1600" spc="-3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Microsoft Sans Serif"/>
                <a:cs typeface="Microsoft Sans Serif"/>
              </a:rPr>
              <a:t>Storage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739128" y="2147316"/>
            <a:ext cx="5453380" cy="2206625"/>
            <a:chOff x="6739128" y="2147316"/>
            <a:chExt cx="5453380" cy="2206625"/>
          </a:xfrm>
        </p:grpSpPr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9128" y="2147316"/>
              <a:ext cx="5452872" cy="2206243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566660" y="2848356"/>
              <a:ext cx="4091940" cy="605155"/>
            </a:xfrm>
            <a:custGeom>
              <a:avLst/>
              <a:gdLst/>
              <a:ahLst/>
              <a:cxnLst/>
              <a:rect l="l" t="t" r="r" b="b"/>
              <a:pathLst>
                <a:path w="4091940" h="605154">
                  <a:moveTo>
                    <a:pt x="4029456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4029456" y="605028"/>
                  </a:lnTo>
                  <a:lnTo>
                    <a:pt x="4053792" y="600122"/>
                  </a:lnTo>
                  <a:lnTo>
                    <a:pt x="4073652" y="586740"/>
                  </a:lnTo>
                  <a:lnTo>
                    <a:pt x="4087034" y="566880"/>
                  </a:lnTo>
                  <a:lnTo>
                    <a:pt x="4091940" y="542544"/>
                  </a:lnTo>
                  <a:lnTo>
                    <a:pt x="4091940" y="62484"/>
                  </a:lnTo>
                  <a:lnTo>
                    <a:pt x="4087034" y="38147"/>
                  </a:lnTo>
                  <a:lnTo>
                    <a:pt x="4073652" y="18287"/>
                  </a:lnTo>
                  <a:lnTo>
                    <a:pt x="4053792" y="4905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7761858" y="3020313"/>
            <a:ext cx="15449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How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404040"/>
                </a:solidFill>
                <a:latin typeface="Microsoft Sans Serif"/>
                <a:cs typeface="Microsoft Sans Serif"/>
              </a:rPr>
              <a:t>can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dirty="0" sz="14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use</a:t>
            </a:r>
            <a:r>
              <a:rPr dirty="0" sz="14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Microsoft Sans Serif"/>
                <a:cs typeface="Microsoft Sans Serif"/>
              </a:rPr>
              <a:t>it?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739128" y="2852927"/>
            <a:ext cx="5453380" cy="2206625"/>
            <a:chOff x="6739128" y="2852927"/>
            <a:chExt cx="5453380" cy="2206625"/>
          </a:xfrm>
        </p:grpSpPr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9128" y="2852927"/>
              <a:ext cx="5452872" cy="220624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566660" y="3553968"/>
              <a:ext cx="4091940" cy="605155"/>
            </a:xfrm>
            <a:custGeom>
              <a:avLst/>
              <a:gdLst/>
              <a:ahLst/>
              <a:cxnLst/>
              <a:rect l="l" t="t" r="r" b="b"/>
              <a:pathLst>
                <a:path w="4091940" h="605154">
                  <a:moveTo>
                    <a:pt x="4029456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4029456" y="605028"/>
                  </a:lnTo>
                  <a:lnTo>
                    <a:pt x="4053792" y="600122"/>
                  </a:lnTo>
                  <a:lnTo>
                    <a:pt x="4073652" y="586740"/>
                  </a:lnTo>
                  <a:lnTo>
                    <a:pt x="4087034" y="566880"/>
                  </a:lnTo>
                  <a:lnTo>
                    <a:pt x="4091940" y="542544"/>
                  </a:lnTo>
                  <a:lnTo>
                    <a:pt x="4091940" y="62484"/>
                  </a:lnTo>
                  <a:lnTo>
                    <a:pt x="4087034" y="38147"/>
                  </a:lnTo>
                  <a:lnTo>
                    <a:pt x="4073652" y="18287"/>
                  </a:lnTo>
                  <a:lnTo>
                    <a:pt x="4053792" y="4905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761858" y="3725671"/>
            <a:ext cx="326897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What</a:t>
            </a:r>
            <a:r>
              <a:rPr dirty="0" sz="14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are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features</a:t>
            </a:r>
            <a:r>
              <a:rPr dirty="0" sz="1400" spc="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5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404040"/>
                </a:solidFill>
                <a:latin typeface="Microsoft Sans Serif"/>
                <a:cs typeface="Microsoft Sans Serif"/>
              </a:rPr>
              <a:t>Cloud</a:t>
            </a:r>
            <a:r>
              <a:rPr dirty="0" sz="14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Microsoft Sans Serif"/>
                <a:cs typeface="Microsoft Sans Serif"/>
              </a:rPr>
              <a:t>Storage?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2258567" y="1444752"/>
            <a:ext cx="9400540" cy="4279900"/>
            <a:chOff x="2258567" y="1444752"/>
            <a:chExt cx="9400540" cy="4279900"/>
          </a:xfrm>
        </p:grpSpPr>
        <p:sp>
          <p:nvSpPr>
            <p:cNvPr id="31" name="object 31" descr=""/>
            <p:cNvSpPr/>
            <p:nvPr/>
          </p:nvSpPr>
          <p:spPr>
            <a:xfrm>
              <a:off x="6943344" y="1444752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1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1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131" y="1602291"/>
              <a:ext cx="209799" cy="29027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943344" y="2142744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1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1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3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1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3392" y="2289615"/>
              <a:ext cx="210900" cy="29027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6943344" y="2848355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1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1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1868" y="2972367"/>
              <a:ext cx="210900" cy="291799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6943344" y="3553968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1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1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1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50131" y="3709983"/>
              <a:ext cx="209799" cy="291799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2258567" y="4751831"/>
              <a:ext cx="9400540" cy="972819"/>
            </a:xfrm>
            <a:custGeom>
              <a:avLst/>
              <a:gdLst/>
              <a:ahLst/>
              <a:cxnLst/>
              <a:rect l="l" t="t" r="r" b="b"/>
              <a:pathLst>
                <a:path w="9400540" h="972820">
                  <a:moveTo>
                    <a:pt x="9400032" y="0"/>
                  </a:moveTo>
                  <a:lnTo>
                    <a:pt x="0" y="0"/>
                  </a:lnTo>
                  <a:lnTo>
                    <a:pt x="0" y="972312"/>
                  </a:lnTo>
                  <a:lnTo>
                    <a:pt x="9400032" y="972312"/>
                  </a:lnTo>
                  <a:lnTo>
                    <a:pt x="9400032" y="0"/>
                  </a:lnTo>
                  <a:close/>
                </a:path>
              </a:pathLst>
            </a:custGeom>
            <a:solidFill>
              <a:srgbClr val="FBF1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3381502" y="4957698"/>
            <a:ext cx="80257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Storing</a:t>
            </a:r>
            <a:r>
              <a:rPr dirty="0" sz="1600" spc="5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such</a:t>
            </a:r>
            <a:r>
              <a:rPr dirty="0" sz="1600" spc="1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huge</a:t>
            </a:r>
            <a:r>
              <a:rPr dirty="0" sz="1600" spc="1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amounts</a:t>
            </a:r>
            <a:r>
              <a:rPr dirty="0" sz="1600" spc="25">
                <a:latin typeface="Microsoft Sans Serif"/>
                <a:cs typeface="Microsoft Sans Serif"/>
              </a:rPr>
              <a:t> </a:t>
            </a:r>
            <a:r>
              <a:rPr dirty="0" sz="1600" spc="100">
                <a:latin typeface="Microsoft Sans Serif"/>
                <a:cs typeface="Microsoft Sans Serif"/>
              </a:rPr>
              <a:t>of</a:t>
            </a:r>
            <a:r>
              <a:rPr dirty="0" sz="1600" spc="1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data</a:t>
            </a:r>
            <a:r>
              <a:rPr dirty="0" sz="1600" spc="2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in</a:t>
            </a:r>
            <a:r>
              <a:rPr dirty="0" sz="1600" spc="-5">
                <a:latin typeface="Microsoft Sans Serif"/>
                <a:cs typeface="Microsoft Sans Serif"/>
              </a:rPr>
              <a:t> </a:t>
            </a:r>
            <a:r>
              <a:rPr dirty="0" sz="1600" spc="60">
                <a:latin typeface="Microsoft Sans Serif"/>
                <a:cs typeface="Microsoft Sans Serif"/>
              </a:rPr>
              <a:t>their</a:t>
            </a:r>
            <a:r>
              <a:rPr dirty="0" sz="1600" spc="1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own</a:t>
            </a:r>
            <a:r>
              <a:rPr dirty="0" sz="1600" spc="1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data</a:t>
            </a:r>
            <a:r>
              <a:rPr dirty="0" sz="1600" spc="3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centers</a:t>
            </a:r>
            <a:r>
              <a:rPr dirty="0" sz="1600" spc="35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can</a:t>
            </a:r>
            <a:r>
              <a:rPr dirty="0" sz="1600" spc="1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be</a:t>
            </a:r>
            <a:r>
              <a:rPr dirty="0" sz="1600" spc="2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expensive</a:t>
            </a:r>
            <a:r>
              <a:rPr dirty="0" sz="1600" spc="25">
                <a:latin typeface="Microsoft Sans Serif"/>
                <a:cs typeface="Microsoft Sans Serif"/>
              </a:rPr>
              <a:t> </a:t>
            </a:r>
            <a:r>
              <a:rPr dirty="0" sz="1600" spc="90">
                <a:latin typeface="Microsoft Sans Serif"/>
                <a:cs typeface="Microsoft Sans Serif"/>
              </a:rPr>
              <a:t>for</a:t>
            </a:r>
            <a:r>
              <a:rPr dirty="0" sz="1600" spc="25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large </a:t>
            </a:r>
            <a:r>
              <a:rPr dirty="0" sz="1600">
                <a:latin typeface="Microsoft Sans Serif"/>
                <a:cs typeface="Microsoft Sans Serif"/>
              </a:rPr>
              <a:t>organizations,</a:t>
            </a:r>
            <a:r>
              <a:rPr dirty="0" sz="1600" spc="6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Moving</a:t>
            </a:r>
            <a:r>
              <a:rPr dirty="0" sz="1600" spc="5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these</a:t>
            </a:r>
            <a:r>
              <a:rPr dirty="0" sz="1600" spc="60">
                <a:latin typeface="Microsoft Sans Serif"/>
                <a:cs typeface="Microsoft Sans Serif"/>
              </a:rPr>
              <a:t> </a:t>
            </a:r>
            <a:r>
              <a:rPr dirty="0" sz="1600" spc="114">
                <a:latin typeface="Microsoft Sans Serif"/>
                <a:cs typeface="Microsoft Sans Serif"/>
              </a:rPr>
              <a:t>to</a:t>
            </a:r>
            <a:r>
              <a:rPr dirty="0" sz="1600" spc="60">
                <a:latin typeface="Microsoft Sans Serif"/>
                <a:cs typeface="Microsoft Sans Serif"/>
              </a:rPr>
              <a:t> </a:t>
            </a:r>
            <a:r>
              <a:rPr dirty="0" sz="1600" spc="65">
                <a:latin typeface="Microsoft Sans Serif"/>
                <a:cs typeface="Microsoft Sans Serif"/>
              </a:rPr>
              <a:t>the</a:t>
            </a:r>
            <a:r>
              <a:rPr dirty="0" sz="1600" spc="4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cloud</a:t>
            </a:r>
            <a:r>
              <a:rPr dirty="0" sz="1600" spc="90">
                <a:latin typeface="Microsoft Sans Serif"/>
                <a:cs typeface="Microsoft Sans Serif"/>
              </a:rPr>
              <a:t> </a:t>
            </a:r>
            <a:r>
              <a:rPr dirty="0" sz="1600" spc="-25">
                <a:latin typeface="Microsoft Sans Serif"/>
                <a:cs typeface="Microsoft Sans Serif"/>
              </a:rPr>
              <a:t>can</a:t>
            </a:r>
            <a:r>
              <a:rPr dirty="0" sz="1600" spc="4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help</a:t>
            </a:r>
            <a:r>
              <a:rPr dirty="0" sz="1600" spc="7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reduce</a:t>
            </a:r>
            <a:r>
              <a:rPr dirty="0" sz="1600" spc="70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cost</a:t>
            </a:r>
            <a:r>
              <a:rPr dirty="0" sz="1600" spc="7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and</a:t>
            </a:r>
            <a:r>
              <a:rPr dirty="0" sz="1600" spc="45">
                <a:latin typeface="Microsoft Sans Serif"/>
                <a:cs typeface="Microsoft Sans Serif"/>
              </a:rPr>
              <a:t> </a:t>
            </a:r>
            <a:r>
              <a:rPr dirty="0" sz="1600">
                <a:latin typeface="Microsoft Sans Serif"/>
                <a:cs typeface="Microsoft Sans Serif"/>
              </a:rPr>
              <a:t>operational</a:t>
            </a:r>
            <a:r>
              <a:rPr dirty="0" sz="1600" spc="95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burden.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383791" y="2108652"/>
            <a:ext cx="2284730" cy="3983354"/>
            <a:chOff x="1383791" y="2108652"/>
            <a:chExt cx="2284730" cy="3983354"/>
          </a:xfrm>
        </p:grpSpPr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9031" y="4436351"/>
              <a:ext cx="1869186" cy="1587245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383792" y="4495800"/>
              <a:ext cx="1668780" cy="1386840"/>
            </a:xfrm>
            <a:custGeom>
              <a:avLst/>
              <a:gdLst/>
              <a:ahLst/>
              <a:cxnLst/>
              <a:rect l="l" t="t" r="r" b="b"/>
              <a:pathLst>
                <a:path w="1668780" h="1386839">
                  <a:moveTo>
                    <a:pt x="1668780" y="660019"/>
                  </a:moveTo>
                  <a:lnTo>
                    <a:pt x="1666024" y="618464"/>
                  </a:lnTo>
                  <a:lnTo>
                    <a:pt x="1665909" y="616635"/>
                  </a:lnTo>
                  <a:lnTo>
                    <a:pt x="1659699" y="574001"/>
                  </a:lnTo>
                  <a:lnTo>
                    <a:pt x="1650238" y="532244"/>
                  </a:lnTo>
                  <a:lnTo>
                    <a:pt x="1637652" y="491413"/>
                  </a:lnTo>
                  <a:lnTo>
                    <a:pt x="1622031" y="451612"/>
                  </a:lnTo>
                  <a:lnTo>
                    <a:pt x="1603489" y="412927"/>
                  </a:lnTo>
                  <a:lnTo>
                    <a:pt x="1582115" y="375424"/>
                  </a:lnTo>
                  <a:lnTo>
                    <a:pt x="1558036" y="339204"/>
                  </a:lnTo>
                  <a:lnTo>
                    <a:pt x="1531340" y="304330"/>
                  </a:lnTo>
                  <a:lnTo>
                    <a:pt x="1502130" y="270916"/>
                  </a:lnTo>
                  <a:lnTo>
                    <a:pt x="1470520" y="239026"/>
                  </a:lnTo>
                  <a:lnTo>
                    <a:pt x="1436624" y="208749"/>
                  </a:lnTo>
                  <a:lnTo>
                    <a:pt x="1400517" y="180162"/>
                  </a:lnTo>
                  <a:lnTo>
                    <a:pt x="1362329" y="153365"/>
                  </a:lnTo>
                  <a:lnTo>
                    <a:pt x="1322158" y="128422"/>
                  </a:lnTo>
                  <a:lnTo>
                    <a:pt x="1280109" y="105435"/>
                  </a:lnTo>
                  <a:lnTo>
                    <a:pt x="1236281" y="84467"/>
                  </a:lnTo>
                  <a:lnTo>
                    <a:pt x="1190790" y="65620"/>
                  </a:lnTo>
                  <a:lnTo>
                    <a:pt x="1143736" y="48983"/>
                  </a:lnTo>
                  <a:lnTo>
                    <a:pt x="1140231" y="47955"/>
                  </a:lnTo>
                  <a:lnTo>
                    <a:pt x="1140231" y="1225994"/>
                  </a:lnTo>
                  <a:lnTo>
                    <a:pt x="1136015" y="1232750"/>
                  </a:lnTo>
                  <a:lnTo>
                    <a:pt x="1127506" y="1232750"/>
                  </a:lnTo>
                  <a:lnTo>
                    <a:pt x="1140231" y="1225994"/>
                  </a:lnTo>
                  <a:lnTo>
                    <a:pt x="1140231" y="47955"/>
                  </a:lnTo>
                  <a:lnTo>
                    <a:pt x="1095209" y="34620"/>
                  </a:lnTo>
                  <a:lnTo>
                    <a:pt x="1045337" y="22631"/>
                  </a:lnTo>
                  <a:lnTo>
                    <a:pt x="994219" y="13081"/>
                  </a:lnTo>
                  <a:lnTo>
                    <a:pt x="941946" y="6083"/>
                  </a:lnTo>
                  <a:lnTo>
                    <a:pt x="888631" y="1689"/>
                  </a:lnTo>
                  <a:lnTo>
                    <a:pt x="834390" y="0"/>
                  </a:lnTo>
                  <a:lnTo>
                    <a:pt x="780135" y="1689"/>
                  </a:lnTo>
                  <a:lnTo>
                    <a:pt x="726821" y="6083"/>
                  </a:lnTo>
                  <a:lnTo>
                    <a:pt x="674547" y="13081"/>
                  </a:lnTo>
                  <a:lnTo>
                    <a:pt x="623430" y="22631"/>
                  </a:lnTo>
                  <a:lnTo>
                    <a:pt x="573557" y="34620"/>
                  </a:lnTo>
                  <a:lnTo>
                    <a:pt x="548805" y="41948"/>
                  </a:lnTo>
                  <a:lnTo>
                    <a:pt x="548805" y="208483"/>
                  </a:lnTo>
                  <a:lnTo>
                    <a:pt x="512305" y="235978"/>
                  </a:lnTo>
                  <a:lnTo>
                    <a:pt x="471843" y="270090"/>
                  </a:lnTo>
                  <a:lnTo>
                    <a:pt x="432689" y="306959"/>
                  </a:lnTo>
                  <a:lnTo>
                    <a:pt x="395592" y="345948"/>
                  </a:lnTo>
                  <a:lnTo>
                    <a:pt x="361251" y="386245"/>
                  </a:lnTo>
                  <a:lnTo>
                    <a:pt x="329679" y="427697"/>
                  </a:lnTo>
                  <a:lnTo>
                    <a:pt x="300913" y="470154"/>
                  </a:lnTo>
                  <a:lnTo>
                    <a:pt x="274955" y="513448"/>
                  </a:lnTo>
                  <a:lnTo>
                    <a:pt x="251841" y="557428"/>
                  </a:lnTo>
                  <a:lnTo>
                    <a:pt x="231571" y="601916"/>
                  </a:lnTo>
                  <a:lnTo>
                    <a:pt x="214185" y="646772"/>
                  </a:lnTo>
                  <a:lnTo>
                    <a:pt x="199694" y="691819"/>
                  </a:lnTo>
                  <a:lnTo>
                    <a:pt x="197548" y="700163"/>
                  </a:lnTo>
                  <a:lnTo>
                    <a:pt x="195707" y="680593"/>
                  </a:lnTo>
                  <a:lnTo>
                    <a:pt x="195707" y="660019"/>
                  </a:lnTo>
                  <a:lnTo>
                    <a:pt x="198742" y="618464"/>
                  </a:lnTo>
                  <a:lnTo>
                    <a:pt x="205803" y="577837"/>
                  </a:lnTo>
                  <a:lnTo>
                    <a:pt x="216738" y="538276"/>
                  </a:lnTo>
                  <a:lnTo>
                    <a:pt x="231368" y="499897"/>
                  </a:lnTo>
                  <a:lnTo>
                    <a:pt x="249542" y="462838"/>
                  </a:lnTo>
                  <a:lnTo>
                    <a:pt x="271094" y="427228"/>
                  </a:lnTo>
                  <a:lnTo>
                    <a:pt x="295871" y="393192"/>
                  </a:lnTo>
                  <a:lnTo>
                    <a:pt x="323697" y="360845"/>
                  </a:lnTo>
                  <a:lnTo>
                    <a:pt x="354431" y="330327"/>
                  </a:lnTo>
                  <a:lnTo>
                    <a:pt x="387896" y="301752"/>
                  </a:lnTo>
                  <a:lnTo>
                    <a:pt x="423938" y="275272"/>
                  </a:lnTo>
                  <a:lnTo>
                    <a:pt x="462394" y="250990"/>
                  </a:lnTo>
                  <a:lnTo>
                    <a:pt x="503097" y="229057"/>
                  </a:lnTo>
                  <a:lnTo>
                    <a:pt x="545896" y="209575"/>
                  </a:lnTo>
                  <a:lnTo>
                    <a:pt x="548805" y="208483"/>
                  </a:lnTo>
                  <a:lnTo>
                    <a:pt x="548805" y="41948"/>
                  </a:lnTo>
                  <a:lnTo>
                    <a:pt x="477977" y="65620"/>
                  </a:lnTo>
                  <a:lnTo>
                    <a:pt x="432485" y="84467"/>
                  </a:lnTo>
                  <a:lnTo>
                    <a:pt x="388658" y="105435"/>
                  </a:lnTo>
                  <a:lnTo>
                    <a:pt x="346608" y="128422"/>
                  </a:lnTo>
                  <a:lnTo>
                    <a:pt x="306438" y="153365"/>
                  </a:lnTo>
                  <a:lnTo>
                    <a:pt x="268249" y="180162"/>
                  </a:lnTo>
                  <a:lnTo>
                    <a:pt x="232143" y="208749"/>
                  </a:lnTo>
                  <a:lnTo>
                    <a:pt x="198247" y="239026"/>
                  </a:lnTo>
                  <a:lnTo>
                    <a:pt x="166636" y="270916"/>
                  </a:lnTo>
                  <a:lnTo>
                    <a:pt x="137426" y="304330"/>
                  </a:lnTo>
                  <a:lnTo>
                    <a:pt x="110731" y="339204"/>
                  </a:lnTo>
                  <a:lnTo>
                    <a:pt x="86652" y="375424"/>
                  </a:lnTo>
                  <a:lnTo>
                    <a:pt x="65278" y="412927"/>
                  </a:lnTo>
                  <a:lnTo>
                    <a:pt x="46736" y="451612"/>
                  </a:lnTo>
                  <a:lnTo>
                    <a:pt x="31115" y="491413"/>
                  </a:lnTo>
                  <a:lnTo>
                    <a:pt x="18529" y="532244"/>
                  </a:lnTo>
                  <a:lnTo>
                    <a:pt x="9067" y="574001"/>
                  </a:lnTo>
                  <a:lnTo>
                    <a:pt x="2857" y="616635"/>
                  </a:lnTo>
                  <a:lnTo>
                    <a:pt x="0" y="660019"/>
                  </a:lnTo>
                  <a:lnTo>
                    <a:pt x="0" y="683133"/>
                  </a:lnTo>
                  <a:lnTo>
                    <a:pt x="3835" y="730605"/>
                  </a:lnTo>
                  <a:lnTo>
                    <a:pt x="11531" y="777468"/>
                  </a:lnTo>
                  <a:lnTo>
                    <a:pt x="23101" y="823696"/>
                  </a:lnTo>
                  <a:lnTo>
                    <a:pt x="38519" y="869302"/>
                  </a:lnTo>
                  <a:lnTo>
                    <a:pt x="57785" y="914273"/>
                  </a:lnTo>
                  <a:lnTo>
                    <a:pt x="80505" y="955255"/>
                  </a:lnTo>
                  <a:lnTo>
                    <a:pt x="106299" y="994879"/>
                  </a:lnTo>
                  <a:lnTo>
                    <a:pt x="135178" y="1033018"/>
                  </a:lnTo>
                  <a:lnTo>
                    <a:pt x="167144" y="1069555"/>
                  </a:lnTo>
                  <a:lnTo>
                    <a:pt x="202184" y="1104341"/>
                  </a:lnTo>
                  <a:lnTo>
                    <a:pt x="220941" y="1122794"/>
                  </a:lnTo>
                  <a:lnTo>
                    <a:pt x="237248" y="1154747"/>
                  </a:lnTo>
                  <a:lnTo>
                    <a:pt x="259092" y="1189697"/>
                  </a:lnTo>
                  <a:lnTo>
                    <a:pt x="284099" y="1222768"/>
                  </a:lnTo>
                  <a:lnTo>
                    <a:pt x="312293" y="1253794"/>
                  </a:lnTo>
                  <a:lnTo>
                    <a:pt x="349110" y="1283258"/>
                  </a:lnTo>
                  <a:lnTo>
                    <a:pt x="376478" y="1324787"/>
                  </a:lnTo>
                  <a:lnTo>
                    <a:pt x="397891" y="1358595"/>
                  </a:lnTo>
                  <a:lnTo>
                    <a:pt x="437172" y="1384960"/>
                  </a:lnTo>
                  <a:lnTo>
                    <a:pt x="455676" y="1386840"/>
                  </a:lnTo>
                  <a:lnTo>
                    <a:pt x="1213104" y="1386840"/>
                  </a:lnTo>
                  <a:lnTo>
                    <a:pt x="1261389" y="1370596"/>
                  </a:lnTo>
                  <a:lnTo>
                    <a:pt x="1292288" y="1324787"/>
                  </a:lnTo>
                  <a:lnTo>
                    <a:pt x="1320215" y="1282407"/>
                  </a:lnTo>
                  <a:lnTo>
                    <a:pt x="1353108" y="1235316"/>
                  </a:lnTo>
                  <a:lnTo>
                    <a:pt x="1355064" y="1232750"/>
                  </a:lnTo>
                  <a:lnTo>
                    <a:pt x="1389494" y="1187386"/>
                  </a:lnTo>
                  <a:lnTo>
                    <a:pt x="1427822" y="1142441"/>
                  </a:lnTo>
                  <a:lnTo>
                    <a:pt x="1501927" y="1069555"/>
                  </a:lnTo>
                  <a:lnTo>
                    <a:pt x="1534502" y="1033018"/>
                  </a:lnTo>
                  <a:lnTo>
                    <a:pt x="1563839" y="994879"/>
                  </a:lnTo>
                  <a:lnTo>
                    <a:pt x="1589481" y="955255"/>
                  </a:lnTo>
                  <a:lnTo>
                    <a:pt x="1610995" y="914273"/>
                  </a:lnTo>
                  <a:lnTo>
                    <a:pt x="1630248" y="869302"/>
                  </a:lnTo>
                  <a:lnTo>
                    <a:pt x="1645666" y="823696"/>
                  </a:lnTo>
                  <a:lnTo>
                    <a:pt x="1657235" y="777468"/>
                  </a:lnTo>
                  <a:lnTo>
                    <a:pt x="1664931" y="730605"/>
                  </a:lnTo>
                  <a:lnTo>
                    <a:pt x="1668780" y="683133"/>
                  </a:lnTo>
                  <a:lnTo>
                    <a:pt x="1668780" y="66001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426464" y="4358639"/>
              <a:ext cx="1668780" cy="1732914"/>
            </a:xfrm>
            <a:custGeom>
              <a:avLst/>
              <a:gdLst/>
              <a:ahLst/>
              <a:cxnLst/>
              <a:rect l="l" t="t" r="r" b="b"/>
              <a:pathLst>
                <a:path w="1668780" h="1732914">
                  <a:moveTo>
                    <a:pt x="1668780" y="824738"/>
                  </a:moveTo>
                  <a:lnTo>
                    <a:pt x="1666430" y="777468"/>
                  </a:lnTo>
                  <a:lnTo>
                    <a:pt x="1666379" y="776274"/>
                  </a:lnTo>
                  <a:lnTo>
                    <a:pt x="1661299" y="728573"/>
                  </a:lnTo>
                  <a:lnTo>
                    <a:pt x="1653628" y="681710"/>
                  </a:lnTo>
                  <a:lnTo>
                    <a:pt x="1643430" y="635749"/>
                  </a:lnTo>
                  <a:lnTo>
                    <a:pt x="1630768" y="590778"/>
                  </a:lnTo>
                  <a:lnTo>
                    <a:pt x="1615744" y="546862"/>
                  </a:lnTo>
                  <a:lnTo>
                    <a:pt x="1598409" y="504088"/>
                  </a:lnTo>
                  <a:lnTo>
                    <a:pt x="1578838" y="462521"/>
                  </a:lnTo>
                  <a:lnTo>
                    <a:pt x="1557121" y="422236"/>
                  </a:lnTo>
                  <a:lnTo>
                    <a:pt x="1533334" y="383311"/>
                  </a:lnTo>
                  <a:lnTo>
                    <a:pt x="1507528" y="345821"/>
                  </a:lnTo>
                  <a:lnTo>
                    <a:pt x="1479791" y="309829"/>
                  </a:lnTo>
                  <a:lnTo>
                    <a:pt x="1450213" y="275437"/>
                  </a:lnTo>
                  <a:lnTo>
                    <a:pt x="1418844" y="242684"/>
                  </a:lnTo>
                  <a:lnTo>
                    <a:pt x="1385760" y="211670"/>
                  </a:lnTo>
                  <a:lnTo>
                    <a:pt x="1359242" y="189357"/>
                  </a:lnTo>
                  <a:lnTo>
                    <a:pt x="1351051" y="182460"/>
                  </a:lnTo>
                  <a:lnTo>
                    <a:pt x="1314792" y="155143"/>
                  </a:lnTo>
                  <a:lnTo>
                    <a:pt x="1277035" y="129768"/>
                  </a:lnTo>
                  <a:lnTo>
                    <a:pt x="1237881" y="106426"/>
                  </a:lnTo>
                  <a:lnTo>
                    <a:pt x="1197394" y="85191"/>
                  </a:lnTo>
                  <a:lnTo>
                    <a:pt x="1155636" y="66128"/>
                  </a:lnTo>
                  <a:lnTo>
                    <a:pt x="1136027" y="58458"/>
                  </a:lnTo>
                  <a:lnTo>
                    <a:pt x="1136027" y="1540230"/>
                  </a:lnTo>
                  <a:lnTo>
                    <a:pt x="1135900" y="1540256"/>
                  </a:lnTo>
                  <a:lnTo>
                    <a:pt x="1136027" y="1540230"/>
                  </a:lnTo>
                  <a:lnTo>
                    <a:pt x="1136027" y="58458"/>
                  </a:lnTo>
                  <a:lnTo>
                    <a:pt x="1068654" y="34848"/>
                  </a:lnTo>
                  <a:lnTo>
                    <a:pt x="1023569" y="22783"/>
                  </a:lnTo>
                  <a:lnTo>
                    <a:pt x="977531" y="13182"/>
                  </a:lnTo>
                  <a:lnTo>
                    <a:pt x="930605" y="6134"/>
                  </a:lnTo>
                  <a:lnTo>
                    <a:pt x="882865" y="1727"/>
                  </a:lnTo>
                  <a:lnTo>
                    <a:pt x="834390" y="0"/>
                  </a:lnTo>
                  <a:lnTo>
                    <a:pt x="785901" y="1727"/>
                  </a:lnTo>
                  <a:lnTo>
                    <a:pt x="738162" y="6134"/>
                  </a:lnTo>
                  <a:lnTo>
                    <a:pt x="691235" y="13182"/>
                  </a:lnTo>
                  <a:lnTo>
                    <a:pt x="645198" y="22783"/>
                  </a:lnTo>
                  <a:lnTo>
                    <a:pt x="600113" y="34848"/>
                  </a:lnTo>
                  <a:lnTo>
                    <a:pt x="556069" y="49326"/>
                  </a:lnTo>
                  <a:lnTo>
                    <a:pt x="513130" y="66128"/>
                  </a:lnTo>
                  <a:lnTo>
                    <a:pt x="471373" y="85191"/>
                  </a:lnTo>
                  <a:lnTo>
                    <a:pt x="430885" y="106426"/>
                  </a:lnTo>
                  <a:lnTo>
                    <a:pt x="391731" y="129768"/>
                  </a:lnTo>
                  <a:lnTo>
                    <a:pt x="353974" y="155143"/>
                  </a:lnTo>
                  <a:lnTo>
                    <a:pt x="317715" y="182460"/>
                  </a:lnTo>
                  <a:lnTo>
                    <a:pt x="283006" y="211670"/>
                  </a:lnTo>
                  <a:lnTo>
                    <a:pt x="249936" y="242684"/>
                  </a:lnTo>
                  <a:lnTo>
                    <a:pt x="218554" y="275437"/>
                  </a:lnTo>
                  <a:lnTo>
                    <a:pt x="188976" y="309829"/>
                  </a:lnTo>
                  <a:lnTo>
                    <a:pt x="161239" y="345821"/>
                  </a:lnTo>
                  <a:lnTo>
                    <a:pt x="135432" y="383311"/>
                  </a:lnTo>
                  <a:lnTo>
                    <a:pt x="111645" y="422236"/>
                  </a:lnTo>
                  <a:lnTo>
                    <a:pt x="89928" y="462521"/>
                  </a:lnTo>
                  <a:lnTo>
                    <a:pt x="70358" y="504088"/>
                  </a:lnTo>
                  <a:lnTo>
                    <a:pt x="53022" y="546862"/>
                  </a:lnTo>
                  <a:lnTo>
                    <a:pt x="37998" y="590778"/>
                  </a:lnTo>
                  <a:lnTo>
                    <a:pt x="25336" y="635749"/>
                  </a:lnTo>
                  <a:lnTo>
                    <a:pt x="15138" y="681710"/>
                  </a:lnTo>
                  <a:lnTo>
                    <a:pt x="7467" y="728573"/>
                  </a:lnTo>
                  <a:lnTo>
                    <a:pt x="2387" y="776274"/>
                  </a:lnTo>
                  <a:lnTo>
                    <a:pt x="0" y="824738"/>
                  </a:lnTo>
                  <a:lnTo>
                    <a:pt x="0" y="853567"/>
                  </a:lnTo>
                  <a:lnTo>
                    <a:pt x="2921" y="903033"/>
                  </a:lnTo>
                  <a:lnTo>
                    <a:pt x="8534" y="951953"/>
                  </a:lnTo>
                  <a:lnTo>
                    <a:pt x="16840" y="1000353"/>
                  </a:lnTo>
                  <a:lnTo>
                    <a:pt x="27813" y="1048219"/>
                  </a:lnTo>
                  <a:lnTo>
                    <a:pt x="41465" y="1095565"/>
                  </a:lnTo>
                  <a:lnTo>
                    <a:pt x="57785" y="1142365"/>
                  </a:lnTo>
                  <a:lnTo>
                    <a:pt x="76504" y="1185125"/>
                  </a:lnTo>
                  <a:lnTo>
                    <a:pt x="97358" y="1226743"/>
                  </a:lnTo>
                  <a:lnTo>
                    <a:pt x="120357" y="1267104"/>
                  </a:lnTo>
                  <a:lnTo>
                    <a:pt x="145491" y="1306131"/>
                  </a:lnTo>
                  <a:lnTo>
                    <a:pt x="172770" y="1343736"/>
                  </a:lnTo>
                  <a:lnTo>
                    <a:pt x="202184" y="1379816"/>
                  </a:lnTo>
                  <a:lnTo>
                    <a:pt x="235394" y="1419987"/>
                  </a:lnTo>
                  <a:lnTo>
                    <a:pt x="268452" y="1466938"/>
                  </a:lnTo>
                  <a:lnTo>
                    <a:pt x="300393" y="1517650"/>
                  </a:lnTo>
                  <a:lnTo>
                    <a:pt x="330263" y="1569097"/>
                  </a:lnTo>
                  <a:lnTo>
                    <a:pt x="357111" y="1618246"/>
                  </a:lnTo>
                  <a:lnTo>
                    <a:pt x="379971" y="1662049"/>
                  </a:lnTo>
                  <a:lnTo>
                    <a:pt x="397891" y="1697494"/>
                  </a:lnTo>
                  <a:lnTo>
                    <a:pt x="407377" y="1712493"/>
                  </a:lnTo>
                  <a:lnTo>
                    <a:pt x="420776" y="1723567"/>
                  </a:lnTo>
                  <a:lnTo>
                    <a:pt x="437172" y="1730438"/>
                  </a:lnTo>
                  <a:lnTo>
                    <a:pt x="455676" y="1732788"/>
                  </a:lnTo>
                  <a:lnTo>
                    <a:pt x="1213104" y="1732788"/>
                  </a:lnTo>
                  <a:lnTo>
                    <a:pt x="1261389" y="1712493"/>
                  </a:lnTo>
                  <a:lnTo>
                    <a:pt x="1288796" y="1662049"/>
                  </a:lnTo>
                  <a:lnTo>
                    <a:pt x="1311656" y="1618246"/>
                  </a:lnTo>
                  <a:lnTo>
                    <a:pt x="1338503" y="1569097"/>
                  </a:lnTo>
                  <a:lnTo>
                    <a:pt x="1368374" y="1517650"/>
                  </a:lnTo>
                  <a:lnTo>
                    <a:pt x="1400314" y="1466938"/>
                  </a:lnTo>
                  <a:lnTo>
                    <a:pt x="1433372" y="1419987"/>
                  </a:lnTo>
                  <a:lnTo>
                    <a:pt x="1496225" y="1343736"/>
                  </a:lnTo>
                  <a:lnTo>
                    <a:pt x="1523974" y="1306131"/>
                  </a:lnTo>
                  <a:lnTo>
                    <a:pt x="1549603" y="1267104"/>
                  </a:lnTo>
                  <a:lnTo>
                    <a:pt x="1572818" y="1226743"/>
                  </a:lnTo>
                  <a:lnTo>
                    <a:pt x="1593367" y="1185125"/>
                  </a:lnTo>
                  <a:lnTo>
                    <a:pt x="1610995" y="1142365"/>
                  </a:lnTo>
                  <a:lnTo>
                    <a:pt x="1627301" y="1095565"/>
                  </a:lnTo>
                  <a:lnTo>
                    <a:pt x="1640954" y="1048219"/>
                  </a:lnTo>
                  <a:lnTo>
                    <a:pt x="1651927" y="1000353"/>
                  </a:lnTo>
                  <a:lnTo>
                    <a:pt x="1660232" y="951953"/>
                  </a:lnTo>
                  <a:lnTo>
                    <a:pt x="1665846" y="903033"/>
                  </a:lnTo>
                  <a:lnTo>
                    <a:pt x="1668780" y="853567"/>
                  </a:lnTo>
                  <a:lnTo>
                    <a:pt x="1668780" y="824738"/>
                  </a:lnTo>
                  <a:close/>
                </a:path>
              </a:pathLst>
            </a:custGeom>
            <a:solidFill>
              <a:srgbClr val="F9E3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076613" y="2108657"/>
              <a:ext cx="591820" cy="583565"/>
            </a:xfrm>
            <a:custGeom>
              <a:avLst/>
              <a:gdLst/>
              <a:ahLst/>
              <a:cxnLst/>
              <a:rect l="l" t="t" r="r" b="b"/>
              <a:pathLst>
                <a:path w="591820" h="583564">
                  <a:moveTo>
                    <a:pt x="344411" y="381241"/>
                  </a:moveTo>
                  <a:lnTo>
                    <a:pt x="217131" y="381241"/>
                  </a:lnTo>
                  <a:lnTo>
                    <a:pt x="217131" y="411137"/>
                  </a:lnTo>
                  <a:lnTo>
                    <a:pt x="344411" y="411137"/>
                  </a:lnTo>
                  <a:lnTo>
                    <a:pt x="344411" y="381241"/>
                  </a:lnTo>
                  <a:close/>
                </a:path>
                <a:path w="591820" h="583564">
                  <a:moveTo>
                    <a:pt x="344411" y="306489"/>
                  </a:moveTo>
                  <a:lnTo>
                    <a:pt x="217131" y="306489"/>
                  </a:lnTo>
                  <a:lnTo>
                    <a:pt x="217131" y="336384"/>
                  </a:lnTo>
                  <a:lnTo>
                    <a:pt x="344411" y="336384"/>
                  </a:lnTo>
                  <a:lnTo>
                    <a:pt x="344411" y="306489"/>
                  </a:lnTo>
                  <a:close/>
                </a:path>
                <a:path w="591820" h="583564">
                  <a:moveTo>
                    <a:pt x="344411" y="231736"/>
                  </a:moveTo>
                  <a:lnTo>
                    <a:pt x="217131" y="231736"/>
                  </a:lnTo>
                  <a:lnTo>
                    <a:pt x="217131" y="261632"/>
                  </a:lnTo>
                  <a:lnTo>
                    <a:pt x="344411" y="261632"/>
                  </a:lnTo>
                  <a:lnTo>
                    <a:pt x="344411" y="231736"/>
                  </a:lnTo>
                  <a:close/>
                </a:path>
                <a:path w="591820" h="583564">
                  <a:moveTo>
                    <a:pt x="419277" y="381241"/>
                  </a:moveTo>
                  <a:lnTo>
                    <a:pt x="381838" y="381241"/>
                  </a:lnTo>
                  <a:lnTo>
                    <a:pt x="381838" y="411137"/>
                  </a:lnTo>
                  <a:lnTo>
                    <a:pt x="419277" y="411137"/>
                  </a:lnTo>
                  <a:lnTo>
                    <a:pt x="419277" y="381241"/>
                  </a:lnTo>
                  <a:close/>
                </a:path>
                <a:path w="591820" h="583564">
                  <a:moveTo>
                    <a:pt x="419277" y="306489"/>
                  </a:moveTo>
                  <a:lnTo>
                    <a:pt x="381838" y="306489"/>
                  </a:lnTo>
                  <a:lnTo>
                    <a:pt x="381838" y="336384"/>
                  </a:lnTo>
                  <a:lnTo>
                    <a:pt x="419277" y="336384"/>
                  </a:lnTo>
                  <a:lnTo>
                    <a:pt x="419277" y="306489"/>
                  </a:lnTo>
                  <a:close/>
                </a:path>
                <a:path w="591820" h="583564">
                  <a:moveTo>
                    <a:pt x="419277" y="231736"/>
                  </a:moveTo>
                  <a:lnTo>
                    <a:pt x="381838" y="231736"/>
                  </a:lnTo>
                  <a:lnTo>
                    <a:pt x="381838" y="261632"/>
                  </a:lnTo>
                  <a:lnTo>
                    <a:pt x="419277" y="261632"/>
                  </a:lnTo>
                  <a:lnTo>
                    <a:pt x="419277" y="231736"/>
                  </a:lnTo>
                  <a:close/>
                </a:path>
                <a:path w="591820" h="583564">
                  <a:moveTo>
                    <a:pt x="419277" y="119608"/>
                  </a:moveTo>
                  <a:lnTo>
                    <a:pt x="217131" y="119608"/>
                  </a:lnTo>
                  <a:lnTo>
                    <a:pt x="217131" y="149504"/>
                  </a:lnTo>
                  <a:lnTo>
                    <a:pt x="419277" y="149504"/>
                  </a:lnTo>
                  <a:lnTo>
                    <a:pt x="419277" y="119608"/>
                  </a:lnTo>
                  <a:close/>
                </a:path>
                <a:path w="591820" h="583564">
                  <a:moveTo>
                    <a:pt x="591464" y="478409"/>
                  </a:moveTo>
                  <a:lnTo>
                    <a:pt x="516597" y="478409"/>
                  </a:lnTo>
                  <a:lnTo>
                    <a:pt x="516597" y="82232"/>
                  </a:lnTo>
                  <a:lnTo>
                    <a:pt x="510095" y="50241"/>
                  </a:lnTo>
                  <a:lnTo>
                    <a:pt x="506450" y="44856"/>
                  </a:lnTo>
                  <a:lnTo>
                    <a:pt x="492442" y="24117"/>
                  </a:lnTo>
                  <a:lnTo>
                    <a:pt x="471678" y="10134"/>
                  </a:lnTo>
                  <a:lnTo>
                    <a:pt x="471678" y="82232"/>
                  </a:lnTo>
                  <a:lnTo>
                    <a:pt x="471678" y="515785"/>
                  </a:lnTo>
                  <a:lnTo>
                    <a:pt x="164719" y="515785"/>
                  </a:lnTo>
                  <a:lnTo>
                    <a:pt x="164706" y="164452"/>
                  </a:lnTo>
                  <a:lnTo>
                    <a:pt x="164706" y="82232"/>
                  </a:lnTo>
                  <a:lnTo>
                    <a:pt x="164147" y="72529"/>
                  </a:lnTo>
                  <a:lnTo>
                    <a:pt x="162445" y="63004"/>
                  </a:lnTo>
                  <a:lnTo>
                    <a:pt x="159626" y="53746"/>
                  </a:lnTo>
                  <a:lnTo>
                    <a:pt x="155727" y="44856"/>
                  </a:lnTo>
                  <a:lnTo>
                    <a:pt x="434238" y="44856"/>
                  </a:lnTo>
                  <a:lnTo>
                    <a:pt x="448805" y="47802"/>
                  </a:lnTo>
                  <a:lnTo>
                    <a:pt x="460692" y="55816"/>
                  </a:lnTo>
                  <a:lnTo>
                    <a:pt x="468718" y="67691"/>
                  </a:lnTo>
                  <a:lnTo>
                    <a:pt x="471678" y="82232"/>
                  </a:lnTo>
                  <a:lnTo>
                    <a:pt x="471678" y="10134"/>
                  </a:lnTo>
                  <a:lnTo>
                    <a:pt x="466280" y="6489"/>
                  </a:lnTo>
                  <a:lnTo>
                    <a:pt x="434238" y="0"/>
                  </a:lnTo>
                  <a:lnTo>
                    <a:pt x="119786" y="0"/>
                  </a:lnTo>
                  <a:lnTo>
                    <a:pt x="119786" y="82232"/>
                  </a:lnTo>
                  <a:lnTo>
                    <a:pt x="119786" y="164452"/>
                  </a:lnTo>
                  <a:lnTo>
                    <a:pt x="44919" y="164452"/>
                  </a:lnTo>
                  <a:lnTo>
                    <a:pt x="44919" y="82232"/>
                  </a:lnTo>
                  <a:lnTo>
                    <a:pt x="47866" y="67691"/>
                  </a:lnTo>
                  <a:lnTo>
                    <a:pt x="55880" y="55816"/>
                  </a:lnTo>
                  <a:lnTo>
                    <a:pt x="67767" y="47802"/>
                  </a:lnTo>
                  <a:lnTo>
                    <a:pt x="82359" y="44856"/>
                  </a:lnTo>
                  <a:lnTo>
                    <a:pt x="96951" y="47802"/>
                  </a:lnTo>
                  <a:lnTo>
                    <a:pt x="108839" y="55816"/>
                  </a:lnTo>
                  <a:lnTo>
                    <a:pt x="116852" y="67691"/>
                  </a:lnTo>
                  <a:lnTo>
                    <a:pt x="119786" y="82232"/>
                  </a:lnTo>
                  <a:lnTo>
                    <a:pt x="119786" y="0"/>
                  </a:lnTo>
                  <a:lnTo>
                    <a:pt x="82359" y="0"/>
                  </a:lnTo>
                  <a:lnTo>
                    <a:pt x="50317" y="6489"/>
                  </a:lnTo>
                  <a:lnTo>
                    <a:pt x="24155" y="24117"/>
                  </a:lnTo>
                  <a:lnTo>
                    <a:pt x="6502" y="50241"/>
                  </a:lnTo>
                  <a:lnTo>
                    <a:pt x="0" y="82232"/>
                  </a:lnTo>
                  <a:lnTo>
                    <a:pt x="0" y="209308"/>
                  </a:lnTo>
                  <a:lnTo>
                    <a:pt x="119786" y="209308"/>
                  </a:lnTo>
                  <a:lnTo>
                    <a:pt x="119786" y="478409"/>
                  </a:lnTo>
                  <a:lnTo>
                    <a:pt x="44919" y="478409"/>
                  </a:lnTo>
                  <a:lnTo>
                    <a:pt x="44919" y="583069"/>
                  </a:lnTo>
                  <a:lnTo>
                    <a:pt x="591464" y="583069"/>
                  </a:lnTo>
                  <a:lnTo>
                    <a:pt x="591464" y="515785"/>
                  </a:lnTo>
                  <a:lnTo>
                    <a:pt x="591464" y="4784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780" y="2802635"/>
            <a:ext cx="6169660" cy="62674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105">
                <a:solidFill>
                  <a:srgbClr val="0F171E"/>
                </a:solidFill>
                <a:latin typeface="Microsoft Sans Serif"/>
                <a:cs typeface="Microsoft Sans Serif"/>
              </a:rPr>
              <a:t>Object</a:t>
            </a:r>
            <a:r>
              <a:rPr dirty="0" sz="4400" spc="-13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80">
                <a:solidFill>
                  <a:srgbClr val="0F171E"/>
                </a:solidFill>
                <a:latin typeface="Microsoft Sans Serif"/>
                <a:cs typeface="Microsoft Sans Serif"/>
              </a:rPr>
              <a:t>storage</a:t>
            </a:r>
            <a:r>
              <a:rPr dirty="0" sz="4400" spc="-13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>
                <a:solidFill>
                  <a:srgbClr val="0F171E"/>
                </a:solidFill>
                <a:latin typeface="Microsoft Sans Serif"/>
                <a:cs typeface="Microsoft Sans Serif"/>
              </a:rPr>
              <a:t>and</a:t>
            </a:r>
            <a:r>
              <a:rPr dirty="0" sz="4400" spc="-13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-440">
                <a:solidFill>
                  <a:srgbClr val="0F171E"/>
                </a:solidFill>
                <a:latin typeface="Microsoft Sans Serif"/>
                <a:cs typeface="Microsoft Sans Serif"/>
              </a:rPr>
              <a:t>GCP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161916" y="3429000"/>
            <a:ext cx="3879215" cy="603885"/>
          </a:xfrm>
          <a:prstGeom prst="rect">
            <a:avLst/>
          </a:prstGeom>
          <a:solidFill>
            <a:srgbClr val="DF4E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50"/>
              </a:lnSpc>
            </a:pPr>
            <a:r>
              <a:rPr dirty="0" sz="4400">
                <a:solidFill>
                  <a:srgbClr val="0F171E"/>
                </a:solidFill>
                <a:latin typeface="Microsoft Sans Serif"/>
                <a:cs typeface="Microsoft Sans Serif"/>
              </a:rPr>
              <a:t>Storage</a:t>
            </a:r>
            <a:r>
              <a:rPr dirty="0" sz="4400" spc="85">
                <a:solidFill>
                  <a:srgbClr val="0F171E"/>
                </a:solidFill>
                <a:latin typeface="Microsoft Sans Serif"/>
                <a:cs typeface="Microsoft Sans Serif"/>
              </a:rPr>
              <a:t> </a:t>
            </a:r>
            <a:r>
              <a:rPr dirty="0" sz="4400" spc="95">
                <a:solidFill>
                  <a:srgbClr val="0F171E"/>
                </a:solidFill>
                <a:latin typeface="Microsoft Sans Serif"/>
                <a:cs typeface="Microsoft Sans Serif"/>
              </a:rPr>
              <a:t>bucket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05" y="972311"/>
            <a:ext cx="11669395" cy="5175885"/>
            <a:chOff x="522605" y="972311"/>
            <a:chExt cx="11669395" cy="5175885"/>
          </a:xfrm>
        </p:grpSpPr>
        <p:sp>
          <p:nvSpPr>
            <p:cNvPr id="3" name="object 3" descr=""/>
            <p:cNvSpPr/>
            <p:nvPr/>
          </p:nvSpPr>
          <p:spPr>
            <a:xfrm>
              <a:off x="525780" y="6144767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2544" y="972311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80" y="1850136"/>
              <a:ext cx="7741920" cy="220624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277612" y="2551175"/>
              <a:ext cx="6381115" cy="605155"/>
            </a:xfrm>
            <a:custGeom>
              <a:avLst/>
              <a:gdLst/>
              <a:ahLst/>
              <a:cxnLst/>
              <a:rect l="l" t="t" r="r" b="b"/>
              <a:pathLst>
                <a:path w="6381115" h="605155">
                  <a:moveTo>
                    <a:pt x="6318504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318504" y="605027"/>
                  </a:lnTo>
                  <a:lnTo>
                    <a:pt x="6342840" y="600122"/>
                  </a:lnTo>
                  <a:lnTo>
                    <a:pt x="6362700" y="586739"/>
                  </a:lnTo>
                  <a:lnTo>
                    <a:pt x="6376082" y="566880"/>
                  </a:lnTo>
                  <a:lnTo>
                    <a:pt x="6380988" y="542544"/>
                  </a:lnTo>
                  <a:lnTo>
                    <a:pt x="6380988" y="62484"/>
                  </a:lnTo>
                  <a:lnTo>
                    <a:pt x="6376082" y="38147"/>
                  </a:lnTo>
                  <a:lnTo>
                    <a:pt x="6362699" y="18287"/>
                  </a:lnTo>
                  <a:lnTo>
                    <a:pt x="6342840" y="4905"/>
                  </a:lnTo>
                  <a:lnTo>
                    <a:pt x="6318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80" y="1152143"/>
              <a:ext cx="7741920" cy="220624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277612" y="1853183"/>
              <a:ext cx="6381115" cy="605155"/>
            </a:xfrm>
            <a:custGeom>
              <a:avLst/>
              <a:gdLst/>
              <a:ahLst/>
              <a:cxnLst/>
              <a:rect l="l" t="t" r="r" b="b"/>
              <a:pathLst>
                <a:path w="6381115" h="605155">
                  <a:moveTo>
                    <a:pt x="6318504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6318504" y="605027"/>
                  </a:lnTo>
                  <a:lnTo>
                    <a:pt x="6342840" y="600122"/>
                  </a:lnTo>
                  <a:lnTo>
                    <a:pt x="6362700" y="586739"/>
                  </a:lnTo>
                  <a:lnTo>
                    <a:pt x="6376082" y="566880"/>
                  </a:lnTo>
                  <a:lnTo>
                    <a:pt x="6380988" y="542543"/>
                  </a:lnTo>
                  <a:lnTo>
                    <a:pt x="6380988" y="62483"/>
                  </a:lnTo>
                  <a:lnTo>
                    <a:pt x="6376082" y="38147"/>
                  </a:lnTo>
                  <a:lnTo>
                    <a:pt x="6362699" y="18287"/>
                  </a:lnTo>
                  <a:lnTo>
                    <a:pt x="6342840" y="4905"/>
                  </a:lnTo>
                  <a:lnTo>
                    <a:pt x="6318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508" y="2212847"/>
              <a:ext cx="2436876" cy="243687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104900" y="2301239"/>
              <a:ext cx="2265045" cy="2265045"/>
            </a:xfrm>
            <a:custGeom>
              <a:avLst/>
              <a:gdLst/>
              <a:ahLst/>
              <a:cxnLst/>
              <a:rect l="l" t="t" r="r" b="b"/>
              <a:pathLst>
                <a:path w="2265045" h="2265045">
                  <a:moveTo>
                    <a:pt x="1132332" y="0"/>
                  </a:moveTo>
                  <a:lnTo>
                    <a:pt x="1084468" y="993"/>
                  </a:lnTo>
                  <a:lnTo>
                    <a:pt x="1037110" y="3947"/>
                  </a:lnTo>
                  <a:lnTo>
                    <a:pt x="990298" y="8822"/>
                  </a:lnTo>
                  <a:lnTo>
                    <a:pt x="944071" y="15580"/>
                  </a:lnTo>
                  <a:lnTo>
                    <a:pt x="898468" y="24180"/>
                  </a:lnTo>
                  <a:lnTo>
                    <a:pt x="853529" y="34583"/>
                  </a:lnTo>
                  <a:lnTo>
                    <a:pt x="809292" y="46751"/>
                  </a:lnTo>
                  <a:lnTo>
                    <a:pt x="765798" y="60643"/>
                  </a:lnTo>
                  <a:lnTo>
                    <a:pt x="723084" y="76221"/>
                  </a:lnTo>
                  <a:lnTo>
                    <a:pt x="681192" y="93445"/>
                  </a:lnTo>
                  <a:lnTo>
                    <a:pt x="640159" y="112276"/>
                  </a:lnTo>
                  <a:lnTo>
                    <a:pt x="600026" y="132674"/>
                  </a:lnTo>
                  <a:lnTo>
                    <a:pt x="560832" y="154601"/>
                  </a:lnTo>
                  <a:lnTo>
                    <a:pt x="522615" y="178016"/>
                  </a:lnTo>
                  <a:lnTo>
                    <a:pt x="485415" y="202882"/>
                  </a:lnTo>
                  <a:lnTo>
                    <a:pt x="449272" y="229157"/>
                  </a:lnTo>
                  <a:lnTo>
                    <a:pt x="414225" y="256804"/>
                  </a:lnTo>
                  <a:lnTo>
                    <a:pt x="380313" y="285782"/>
                  </a:lnTo>
                  <a:lnTo>
                    <a:pt x="347576" y="316052"/>
                  </a:lnTo>
                  <a:lnTo>
                    <a:pt x="316052" y="347576"/>
                  </a:lnTo>
                  <a:lnTo>
                    <a:pt x="285782" y="380313"/>
                  </a:lnTo>
                  <a:lnTo>
                    <a:pt x="256804" y="414225"/>
                  </a:lnTo>
                  <a:lnTo>
                    <a:pt x="229157" y="449272"/>
                  </a:lnTo>
                  <a:lnTo>
                    <a:pt x="202882" y="485415"/>
                  </a:lnTo>
                  <a:lnTo>
                    <a:pt x="178016" y="522615"/>
                  </a:lnTo>
                  <a:lnTo>
                    <a:pt x="154601" y="560832"/>
                  </a:lnTo>
                  <a:lnTo>
                    <a:pt x="132674" y="600026"/>
                  </a:lnTo>
                  <a:lnTo>
                    <a:pt x="112276" y="640159"/>
                  </a:lnTo>
                  <a:lnTo>
                    <a:pt x="93445" y="681192"/>
                  </a:lnTo>
                  <a:lnTo>
                    <a:pt x="76221" y="723084"/>
                  </a:lnTo>
                  <a:lnTo>
                    <a:pt x="60643" y="765798"/>
                  </a:lnTo>
                  <a:lnTo>
                    <a:pt x="46751" y="809292"/>
                  </a:lnTo>
                  <a:lnTo>
                    <a:pt x="34583" y="853529"/>
                  </a:lnTo>
                  <a:lnTo>
                    <a:pt x="24180" y="898468"/>
                  </a:lnTo>
                  <a:lnTo>
                    <a:pt x="15580" y="944071"/>
                  </a:lnTo>
                  <a:lnTo>
                    <a:pt x="8822" y="990298"/>
                  </a:lnTo>
                  <a:lnTo>
                    <a:pt x="3947" y="1037110"/>
                  </a:lnTo>
                  <a:lnTo>
                    <a:pt x="993" y="1084468"/>
                  </a:lnTo>
                  <a:lnTo>
                    <a:pt x="0" y="1132332"/>
                  </a:lnTo>
                  <a:lnTo>
                    <a:pt x="993" y="1180195"/>
                  </a:lnTo>
                  <a:lnTo>
                    <a:pt x="3947" y="1227553"/>
                  </a:lnTo>
                  <a:lnTo>
                    <a:pt x="8822" y="1274365"/>
                  </a:lnTo>
                  <a:lnTo>
                    <a:pt x="15580" y="1320592"/>
                  </a:lnTo>
                  <a:lnTo>
                    <a:pt x="24180" y="1366195"/>
                  </a:lnTo>
                  <a:lnTo>
                    <a:pt x="34583" y="1411134"/>
                  </a:lnTo>
                  <a:lnTo>
                    <a:pt x="46751" y="1455371"/>
                  </a:lnTo>
                  <a:lnTo>
                    <a:pt x="60643" y="1498865"/>
                  </a:lnTo>
                  <a:lnTo>
                    <a:pt x="76221" y="1541579"/>
                  </a:lnTo>
                  <a:lnTo>
                    <a:pt x="93445" y="1583471"/>
                  </a:lnTo>
                  <a:lnTo>
                    <a:pt x="112276" y="1624504"/>
                  </a:lnTo>
                  <a:lnTo>
                    <a:pt x="132674" y="1664637"/>
                  </a:lnTo>
                  <a:lnTo>
                    <a:pt x="154601" y="1703832"/>
                  </a:lnTo>
                  <a:lnTo>
                    <a:pt x="178016" y="1742048"/>
                  </a:lnTo>
                  <a:lnTo>
                    <a:pt x="202882" y="1779248"/>
                  </a:lnTo>
                  <a:lnTo>
                    <a:pt x="229157" y="1815391"/>
                  </a:lnTo>
                  <a:lnTo>
                    <a:pt x="256804" y="1850438"/>
                  </a:lnTo>
                  <a:lnTo>
                    <a:pt x="285782" y="1884350"/>
                  </a:lnTo>
                  <a:lnTo>
                    <a:pt x="316052" y="1917087"/>
                  </a:lnTo>
                  <a:lnTo>
                    <a:pt x="347576" y="1948611"/>
                  </a:lnTo>
                  <a:lnTo>
                    <a:pt x="380313" y="1978881"/>
                  </a:lnTo>
                  <a:lnTo>
                    <a:pt x="414225" y="2007859"/>
                  </a:lnTo>
                  <a:lnTo>
                    <a:pt x="449272" y="2035506"/>
                  </a:lnTo>
                  <a:lnTo>
                    <a:pt x="485415" y="2061781"/>
                  </a:lnTo>
                  <a:lnTo>
                    <a:pt x="522615" y="2086647"/>
                  </a:lnTo>
                  <a:lnTo>
                    <a:pt x="560831" y="2110062"/>
                  </a:lnTo>
                  <a:lnTo>
                    <a:pt x="600026" y="2131989"/>
                  </a:lnTo>
                  <a:lnTo>
                    <a:pt x="640159" y="2152387"/>
                  </a:lnTo>
                  <a:lnTo>
                    <a:pt x="681192" y="2171218"/>
                  </a:lnTo>
                  <a:lnTo>
                    <a:pt x="723084" y="2188442"/>
                  </a:lnTo>
                  <a:lnTo>
                    <a:pt x="765798" y="2204020"/>
                  </a:lnTo>
                  <a:lnTo>
                    <a:pt x="809292" y="2217912"/>
                  </a:lnTo>
                  <a:lnTo>
                    <a:pt x="853529" y="2230080"/>
                  </a:lnTo>
                  <a:lnTo>
                    <a:pt x="898468" y="2240483"/>
                  </a:lnTo>
                  <a:lnTo>
                    <a:pt x="944071" y="2249083"/>
                  </a:lnTo>
                  <a:lnTo>
                    <a:pt x="990298" y="2255841"/>
                  </a:lnTo>
                  <a:lnTo>
                    <a:pt x="1037110" y="2260716"/>
                  </a:lnTo>
                  <a:lnTo>
                    <a:pt x="1084468" y="2263670"/>
                  </a:lnTo>
                  <a:lnTo>
                    <a:pt x="1132332" y="2264664"/>
                  </a:lnTo>
                  <a:lnTo>
                    <a:pt x="1180195" y="2263670"/>
                  </a:lnTo>
                  <a:lnTo>
                    <a:pt x="1227553" y="2260716"/>
                  </a:lnTo>
                  <a:lnTo>
                    <a:pt x="1274365" y="2255841"/>
                  </a:lnTo>
                  <a:lnTo>
                    <a:pt x="1320592" y="2249083"/>
                  </a:lnTo>
                  <a:lnTo>
                    <a:pt x="1366195" y="2240483"/>
                  </a:lnTo>
                  <a:lnTo>
                    <a:pt x="1411134" y="2230080"/>
                  </a:lnTo>
                  <a:lnTo>
                    <a:pt x="1455371" y="2217912"/>
                  </a:lnTo>
                  <a:lnTo>
                    <a:pt x="1498865" y="2204020"/>
                  </a:lnTo>
                  <a:lnTo>
                    <a:pt x="1541579" y="2188442"/>
                  </a:lnTo>
                  <a:lnTo>
                    <a:pt x="1583471" y="2171218"/>
                  </a:lnTo>
                  <a:lnTo>
                    <a:pt x="1624504" y="2152387"/>
                  </a:lnTo>
                  <a:lnTo>
                    <a:pt x="1664637" y="2131989"/>
                  </a:lnTo>
                  <a:lnTo>
                    <a:pt x="1703831" y="2110062"/>
                  </a:lnTo>
                  <a:lnTo>
                    <a:pt x="1742048" y="2086647"/>
                  </a:lnTo>
                  <a:lnTo>
                    <a:pt x="1779248" y="2061781"/>
                  </a:lnTo>
                  <a:lnTo>
                    <a:pt x="1815391" y="2035506"/>
                  </a:lnTo>
                  <a:lnTo>
                    <a:pt x="1850438" y="2007859"/>
                  </a:lnTo>
                  <a:lnTo>
                    <a:pt x="1884350" y="1978881"/>
                  </a:lnTo>
                  <a:lnTo>
                    <a:pt x="1917087" y="1948611"/>
                  </a:lnTo>
                  <a:lnTo>
                    <a:pt x="1948611" y="1917087"/>
                  </a:lnTo>
                  <a:lnTo>
                    <a:pt x="1978881" y="1884350"/>
                  </a:lnTo>
                  <a:lnTo>
                    <a:pt x="2007859" y="1850438"/>
                  </a:lnTo>
                  <a:lnTo>
                    <a:pt x="2035506" y="1815391"/>
                  </a:lnTo>
                  <a:lnTo>
                    <a:pt x="2061781" y="1779248"/>
                  </a:lnTo>
                  <a:lnTo>
                    <a:pt x="2086647" y="1742048"/>
                  </a:lnTo>
                  <a:lnTo>
                    <a:pt x="2110062" y="1703832"/>
                  </a:lnTo>
                  <a:lnTo>
                    <a:pt x="2131989" y="1664637"/>
                  </a:lnTo>
                  <a:lnTo>
                    <a:pt x="2152387" y="1624504"/>
                  </a:lnTo>
                  <a:lnTo>
                    <a:pt x="2171218" y="1583471"/>
                  </a:lnTo>
                  <a:lnTo>
                    <a:pt x="2188442" y="1541579"/>
                  </a:lnTo>
                  <a:lnTo>
                    <a:pt x="2204020" y="1498865"/>
                  </a:lnTo>
                  <a:lnTo>
                    <a:pt x="2217912" y="1455371"/>
                  </a:lnTo>
                  <a:lnTo>
                    <a:pt x="2230080" y="1411134"/>
                  </a:lnTo>
                  <a:lnTo>
                    <a:pt x="2240483" y="1366195"/>
                  </a:lnTo>
                  <a:lnTo>
                    <a:pt x="2249083" y="1320592"/>
                  </a:lnTo>
                  <a:lnTo>
                    <a:pt x="2255841" y="1274365"/>
                  </a:lnTo>
                  <a:lnTo>
                    <a:pt x="2260716" y="1227553"/>
                  </a:lnTo>
                  <a:lnTo>
                    <a:pt x="2263670" y="1180195"/>
                  </a:lnTo>
                  <a:lnTo>
                    <a:pt x="2264664" y="1132332"/>
                  </a:lnTo>
                  <a:lnTo>
                    <a:pt x="2263670" y="1084468"/>
                  </a:lnTo>
                  <a:lnTo>
                    <a:pt x="2260716" y="1037110"/>
                  </a:lnTo>
                  <a:lnTo>
                    <a:pt x="2255841" y="990298"/>
                  </a:lnTo>
                  <a:lnTo>
                    <a:pt x="2249083" y="944071"/>
                  </a:lnTo>
                  <a:lnTo>
                    <a:pt x="2240483" y="898468"/>
                  </a:lnTo>
                  <a:lnTo>
                    <a:pt x="2230080" y="853529"/>
                  </a:lnTo>
                  <a:lnTo>
                    <a:pt x="2217912" y="809292"/>
                  </a:lnTo>
                  <a:lnTo>
                    <a:pt x="2204020" y="765798"/>
                  </a:lnTo>
                  <a:lnTo>
                    <a:pt x="2188442" y="723084"/>
                  </a:lnTo>
                  <a:lnTo>
                    <a:pt x="2171218" y="681192"/>
                  </a:lnTo>
                  <a:lnTo>
                    <a:pt x="2152387" y="640159"/>
                  </a:lnTo>
                  <a:lnTo>
                    <a:pt x="2131989" y="600026"/>
                  </a:lnTo>
                  <a:lnTo>
                    <a:pt x="2110062" y="560831"/>
                  </a:lnTo>
                  <a:lnTo>
                    <a:pt x="2086647" y="522615"/>
                  </a:lnTo>
                  <a:lnTo>
                    <a:pt x="2061781" y="485415"/>
                  </a:lnTo>
                  <a:lnTo>
                    <a:pt x="2035506" y="449272"/>
                  </a:lnTo>
                  <a:lnTo>
                    <a:pt x="2007859" y="414225"/>
                  </a:lnTo>
                  <a:lnTo>
                    <a:pt x="1978881" y="380313"/>
                  </a:lnTo>
                  <a:lnTo>
                    <a:pt x="1948611" y="347576"/>
                  </a:lnTo>
                  <a:lnTo>
                    <a:pt x="1917087" y="316052"/>
                  </a:lnTo>
                  <a:lnTo>
                    <a:pt x="1884350" y="285782"/>
                  </a:lnTo>
                  <a:lnTo>
                    <a:pt x="1850438" y="256804"/>
                  </a:lnTo>
                  <a:lnTo>
                    <a:pt x="1815391" y="229157"/>
                  </a:lnTo>
                  <a:lnTo>
                    <a:pt x="1779248" y="202882"/>
                  </a:lnTo>
                  <a:lnTo>
                    <a:pt x="1742048" y="178016"/>
                  </a:lnTo>
                  <a:lnTo>
                    <a:pt x="1703832" y="154601"/>
                  </a:lnTo>
                  <a:lnTo>
                    <a:pt x="1664637" y="132674"/>
                  </a:lnTo>
                  <a:lnTo>
                    <a:pt x="1624504" y="112276"/>
                  </a:lnTo>
                  <a:lnTo>
                    <a:pt x="1583471" y="93445"/>
                  </a:lnTo>
                  <a:lnTo>
                    <a:pt x="1541579" y="76221"/>
                  </a:lnTo>
                  <a:lnTo>
                    <a:pt x="1498865" y="60643"/>
                  </a:lnTo>
                  <a:lnTo>
                    <a:pt x="1455371" y="46751"/>
                  </a:lnTo>
                  <a:lnTo>
                    <a:pt x="1411134" y="34583"/>
                  </a:lnTo>
                  <a:lnTo>
                    <a:pt x="1366195" y="24180"/>
                  </a:lnTo>
                  <a:lnTo>
                    <a:pt x="1320592" y="15580"/>
                  </a:lnTo>
                  <a:lnTo>
                    <a:pt x="1274365" y="8822"/>
                  </a:lnTo>
                  <a:lnTo>
                    <a:pt x="1227553" y="3947"/>
                  </a:lnTo>
                  <a:lnTo>
                    <a:pt x="1180195" y="993"/>
                  </a:lnTo>
                  <a:lnTo>
                    <a:pt x="1132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773682" y="2910636"/>
              <a:ext cx="926465" cy="926465"/>
            </a:xfrm>
            <a:custGeom>
              <a:avLst/>
              <a:gdLst/>
              <a:ahLst/>
              <a:cxnLst/>
              <a:rect l="l" t="t" r="r" b="b"/>
              <a:pathLst>
                <a:path w="926464" h="926464">
                  <a:moveTo>
                    <a:pt x="810323" y="520877"/>
                  </a:moveTo>
                  <a:lnTo>
                    <a:pt x="808799" y="513372"/>
                  </a:lnTo>
                  <a:lnTo>
                    <a:pt x="804672" y="507238"/>
                  </a:lnTo>
                  <a:lnTo>
                    <a:pt x="798537" y="503110"/>
                  </a:lnTo>
                  <a:lnTo>
                    <a:pt x="791032" y="501586"/>
                  </a:lnTo>
                  <a:lnTo>
                    <a:pt x="482333" y="501586"/>
                  </a:lnTo>
                  <a:lnTo>
                    <a:pt x="474827" y="503110"/>
                  </a:lnTo>
                  <a:lnTo>
                    <a:pt x="468693" y="507238"/>
                  </a:lnTo>
                  <a:lnTo>
                    <a:pt x="464553" y="513372"/>
                  </a:lnTo>
                  <a:lnTo>
                    <a:pt x="463042" y="520877"/>
                  </a:lnTo>
                  <a:lnTo>
                    <a:pt x="464553" y="528383"/>
                  </a:lnTo>
                  <a:lnTo>
                    <a:pt x="468693" y="534517"/>
                  </a:lnTo>
                  <a:lnTo>
                    <a:pt x="474827" y="538657"/>
                  </a:lnTo>
                  <a:lnTo>
                    <a:pt x="482333" y="540169"/>
                  </a:lnTo>
                  <a:lnTo>
                    <a:pt x="791032" y="540169"/>
                  </a:lnTo>
                  <a:lnTo>
                    <a:pt x="798537" y="538657"/>
                  </a:lnTo>
                  <a:lnTo>
                    <a:pt x="804672" y="534517"/>
                  </a:lnTo>
                  <a:lnTo>
                    <a:pt x="808799" y="528383"/>
                  </a:lnTo>
                  <a:lnTo>
                    <a:pt x="810323" y="520877"/>
                  </a:lnTo>
                  <a:close/>
                </a:path>
                <a:path w="926464" h="926464">
                  <a:moveTo>
                    <a:pt x="926084" y="289382"/>
                  </a:moveTo>
                  <a:lnTo>
                    <a:pt x="925068" y="275678"/>
                  </a:lnTo>
                  <a:lnTo>
                    <a:pt x="922147" y="262610"/>
                  </a:lnTo>
                  <a:lnTo>
                    <a:pt x="917511" y="250253"/>
                  </a:lnTo>
                  <a:lnTo>
                    <a:pt x="911339" y="238721"/>
                  </a:lnTo>
                  <a:lnTo>
                    <a:pt x="911110" y="238252"/>
                  </a:lnTo>
                  <a:lnTo>
                    <a:pt x="911072" y="237718"/>
                  </a:lnTo>
                  <a:lnTo>
                    <a:pt x="907199" y="231508"/>
                  </a:lnTo>
                  <a:lnTo>
                    <a:pt x="887488" y="199821"/>
                  </a:lnTo>
                  <a:lnTo>
                    <a:pt x="887488" y="289382"/>
                  </a:lnTo>
                  <a:lnTo>
                    <a:pt x="887488" y="366547"/>
                  </a:lnTo>
                  <a:lnTo>
                    <a:pt x="882942" y="389051"/>
                  </a:lnTo>
                  <a:lnTo>
                    <a:pt x="870521" y="407454"/>
                  </a:lnTo>
                  <a:lnTo>
                    <a:pt x="852119" y="419862"/>
                  </a:lnTo>
                  <a:lnTo>
                    <a:pt x="829614" y="424421"/>
                  </a:lnTo>
                  <a:lnTo>
                    <a:pt x="96469" y="424421"/>
                  </a:lnTo>
                  <a:lnTo>
                    <a:pt x="73964" y="419862"/>
                  </a:lnTo>
                  <a:lnTo>
                    <a:pt x="55562" y="407454"/>
                  </a:lnTo>
                  <a:lnTo>
                    <a:pt x="43141" y="389051"/>
                  </a:lnTo>
                  <a:lnTo>
                    <a:pt x="38595" y="366547"/>
                  </a:lnTo>
                  <a:lnTo>
                    <a:pt x="38595" y="289382"/>
                  </a:lnTo>
                  <a:lnTo>
                    <a:pt x="43141" y="266852"/>
                  </a:lnTo>
                  <a:lnTo>
                    <a:pt x="55562" y="248462"/>
                  </a:lnTo>
                  <a:lnTo>
                    <a:pt x="73964" y="236054"/>
                  </a:lnTo>
                  <a:lnTo>
                    <a:pt x="96469" y="231508"/>
                  </a:lnTo>
                  <a:lnTo>
                    <a:pt x="829614" y="231508"/>
                  </a:lnTo>
                  <a:lnTo>
                    <a:pt x="852119" y="236054"/>
                  </a:lnTo>
                  <a:lnTo>
                    <a:pt x="870521" y="248462"/>
                  </a:lnTo>
                  <a:lnTo>
                    <a:pt x="882942" y="266852"/>
                  </a:lnTo>
                  <a:lnTo>
                    <a:pt x="887488" y="289382"/>
                  </a:lnTo>
                  <a:lnTo>
                    <a:pt x="887488" y="199821"/>
                  </a:lnTo>
                  <a:lnTo>
                    <a:pt x="883754" y="193814"/>
                  </a:lnTo>
                  <a:lnTo>
                    <a:pt x="838301" y="120777"/>
                  </a:lnTo>
                  <a:lnTo>
                    <a:pt x="838301" y="193814"/>
                  </a:lnTo>
                  <a:lnTo>
                    <a:pt x="835406" y="193497"/>
                  </a:lnTo>
                  <a:lnTo>
                    <a:pt x="832586" y="192925"/>
                  </a:lnTo>
                  <a:lnTo>
                    <a:pt x="93497" y="192925"/>
                  </a:lnTo>
                  <a:lnTo>
                    <a:pt x="90678" y="193497"/>
                  </a:lnTo>
                  <a:lnTo>
                    <a:pt x="87782" y="193776"/>
                  </a:lnTo>
                  <a:lnTo>
                    <a:pt x="167386" y="65913"/>
                  </a:lnTo>
                  <a:lnTo>
                    <a:pt x="201828" y="40449"/>
                  </a:lnTo>
                  <a:lnTo>
                    <a:pt x="216509" y="38582"/>
                  </a:lnTo>
                  <a:lnTo>
                    <a:pt x="709523" y="38582"/>
                  </a:lnTo>
                  <a:lnTo>
                    <a:pt x="749350" y="54432"/>
                  </a:lnTo>
                  <a:lnTo>
                    <a:pt x="838301" y="193814"/>
                  </a:lnTo>
                  <a:lnTo>
                    <a:pt x="838301" y="120777"/>
                  </a:lnTo>
                  <a:lnTo>
                    <a:pt x="791489" y="45542"/>
                  </a:lnTo>
                  <a:lnTo>
                    <a:pt x="756475" y="12090"/>
                  </a:lnTo>
                  <a:lnTo>
                    <a:pt x="709574" y="0"/>
                  </a:lnTo>
                  <a:lnTo>
                    <a:pt x="216560" y="0"/>
                  </a:lnTo>
                  <a:lnTo>
                    <a:pt x="169633" y="12090"/>
                  </a:lnTo>
                  <a:lnTo>
                    <a:pt x="134632" y="45542"/>
                  </a:lnTo>
                  <a:lnTo>
                    <a:pt x="16103" y="236054"/>
                  </a:lnTo>
                  <a:lnTo>
                    <a:pt x="15011" y="238252"/>
                  </a:lnTo>
                  <a:lnTo>
                    <a:pt x="8636" y="250075"/>
                  </a:lnTo>
                  <a:lnTo>
                    <a:pt x="3962" y="262470"/>
                  </a:lnTo>
                  <a:lnTo>
                    <a:pt x="1016" y="275678"/>
                  </a:lnTo>
                  <a:lnTo>
                    <a:pt x="0" y="289382"/>
                  </a:lnTo>
                  <a:lnTo>
                    <a:pt x="0" y="366547"/>
                  </a:lnTo>
                  <a:lnTo>
                    <a:pt x="2755" y="389051"/>
                  </a:lnTo>
                  <a:lnTo>
                    <a:pt x="2806" y="389470"/>
                  </a:lnTo>
                  <a:lnTo>
                    <a:pt x="10731" y="410400"/>
                  </a:lnTo>
                  <a:lnTo>
                    <a:pt x="23101" y="428688"/>
                  </a:lnTo>
                  <a:lnTo>
                    <a:pt x="39204" y="443712"/>
                  </a:lnTo>
                  <a:lnTo>
                    <a:pt x="23101" y="458736"/>
                  </a:lnTo>
                  <a:lnTo>
                    <a:pt x="10731" y="477024"/>
                  </a:lnTo>
                  <a:lnTo>
                    <a:pt x="2806" y="497954"/>
                  </a:lnTo>
                  <a:lnTo>
                    <a:pt x="0" y="520877"/>
                  </a:lnTo>
                  <a:lnTo>
                    <a:pt x="0" y="598043"/>
                  </a:lnTo>
                  <a:lnTo>
                    <a:pt x="2755" y="620547"/>
                  </a:lnTo>
                  <a:lnTo>
                    <a:pt x="2806" y="620979"/>
                  </a:lnTo>
                  <a:lnTo>
                    <a:pt x="10731" y="641896"/>
                  </a:lnTo>
                  <a:lnTo>
                    <a:pt x="23101" y="660184"/>
                  </a:lnTo>
                  <a:lnTo>
                    <a:pt x="39204" y="675208"/>
                  </a:lnTo>
                  <a:lnTo>
                    <a:pt x="23101" y="690232"/>
                  </a:lnTo>
                  <a:lnTo>
                    <a:pt x="10731" y="708507"/>
                  </a:lnTo>
                  <a:lnTo>
                    <a:pt x="2806" y="729424"/>
                  </a:lnTo>
                  <a:lnTo>
                    <a:pt x="0" y="752373"/>
                  </a:lnTo>
                  <a:lnTo>
                    <a:pt x="0" y="829551"/>
                  </a:lnTo>
                  <a:lnTo>
                    <a:pt x="7594" y="867054"/>
                  </a:lnTo>
                  <a:lnTo>
                    <a:pt x="28295" y="897712"/>
                  </a:lnTo>
                  <a:lnTo>
                    <a:pt x="58966" y="918413"/>
                  </a:lnTo>
                  <a:lnTo>
                    <a:pt x="96469" y="926007"/>
                  </a:lnTo>
                  <a:lnTo>
                    <a:pt x="349440" y="926007"/>
                  </a:lnTo>
                  <a:lnTo>
                    <a:pt x="356958" y="924483"/>
                  </a:lnTo>
                  <a:lnTo>
                    <a:pt x="363093" y="920356"/>
                  </a:lnTo>
                  <a:lnTo>
                    <a:pt x="367220" y="914222"/>
                  </a:lnTo>
                  <a:lnTo>
                    <a:pt x="368731" y="906716"/>
                  </a:lnTo>
                  <a:lnTo>
                    <a:pt x="367220" y="899210"/>
                  </a:lnTo>
                  <a:lnTo>
                    <a:pt x="363080" y="893076"/>
                  </a:lnTo>
                  <a:lnTo>
                    <a:pt x="356946" y="888936"/>
                  </a:lnTo>
                  <a:lnTo>
                    <a:pt x="349440" y="887425"/>
                  </a:lnTo>
                  <a:lnTo>
                    <a:pt x="96469" y="887425"/>
                  </a:lnTo>
                  <a:lnTo>
                    <a:pt x="73964" y="882865"/>
                  </a:lnTo>
                  <a:lnTo>
                    <a:pt x="55562" y="870445"/>
                  </a:lnTo>
                  <a:lnTo>
                    <a:pt x="43141" y="852055"/>
                  </a:lnTo>
                  <a:lnTo>
                    <a:pt x="38595" y="829551"/>
                  </a:lnTo>
                  <a:lnTo>
                    <a:pt x="38595" y="752373"/>
                  </a:lnTo>
                  <a:lnTo>
                    <a:pt x="43141" y="729856"/>
                  </a:lnTo>
                  <a:lnTo>
                    <a:pt x="55562" y="711454"/>
                  </a:lnTo>
                  <a:lnTo>
                    <a:pt x="73964" y="699058"/>
                  </a:lnTo>
                  <a:lnTo>
                    <a:pt x="96469" y="694499"/>
                  </a:lnTo>
                  <a:lnTo>
                    <a:pt x="419214" y="694499"/>
                  </a:lnTo>
                  <a:lnTo>
                    <a:pt x="426720" y="692988"/>
                  </a:lnTo>
                  <a:lnTo>
                    <a:pt x="432854" y="688848"/>
                  </a:lnTo>
                  <a:lnTo>
                    <a:pt x="436981" y="682726"/>
                  </a:lnTo>
                  <a:lnTo>
                    <a:pt x="438505" y="675208"/>
                  </a:lnTo>
                  <a:lnTo>
                    <a:pt x="436981" y="667702"/>
                  </a:lnTo>
                  <a:lnTo>
                    <a:pt x="432854" y="661581"/>
                  </a:lnTo>
                  <a:lnTo>
                    <a:pt x="426720" y="657440"/>
                  </a:lnTo>
                  <a:lnTo>
                    <a:pt x="419214" y="655916"/>
                  </a:lnTo>
                  <a:lnTo>
                    <a:pt x="96469" y="655916"/>
                  </a:lnTo>
                  <a:lnTo>
                    <a:pt x="73964" y="651370"/>
                  </a:lnTo>
                  <a:lnTo>
                    <a:pt x="55562" y="638949"/>
                  </a:lnTo>
                  <a:lnTo>
                    <a:pt x="43141" y="620547"/>
                  </a:lnTo>
                  <a:lnTo>
                    <a:pt x="38595" y="598043"/>
                  </a:lnTo>
                  <a:lnTo>
                    <a:pt x="38595" y="520877"/>
                  </a:lnTo>
                  <a:lnTo>
                    <a:pt x="43141" y="498373"/>
                  </a:lnTo>
                  <a:lnTo>
                    <a:pt x="55549" y="479971"/>
                  </a:lnTo>
                  <a:lnTo>
                    <a:pt x="73952" y="467563"/>
                  </a:lnTo>
                  <a:lnTo>
                    <a:pt x="96469" y="463003"/>
                  </a:lnTo>
                  <a:lnTo>
                    <a:pt x="829614" y="463003"/>
                  </a:lnTo>
                  <a:lnTo>
                    <a:pt x="852119" y="467563"/>
                  </a:lnTo>
                  <a:lnTo>
                    <a:pt x="870521" y="479971"/>
                  </a:lnTo>
                  <a:lnTo>
                    <a:pt x="882942" y="498373"/>
                  </a:lnTo>
                  <a:lnTo>
                    <a:pt x="887488" y="520877"/>
                  </a:lnTo>
                  <a:lnTo>
                    <a:pt x="887488" y="598043"/>
                  </a:lnTo>
                  <a:lnTo>
                    <a:pt x="887107" y="604418"/>
                  </a:lnTo>
                  <a:lnTo>
                    <a:pt x="885952" y="610768"/>
                  </a:lnTo>
                  <a:lnTo>
                    <a:pt x="884047" y="617067"/>
                  </a:lnTo>
                  <a:lnTo>
                    <a:pt x="881392" y="623277"/>
                  </a:lnTo>
                  <a:lnTo>
                    <a:pt x="879462" y="630682"/>
                  </a:lnTo>
                  <a:lnTo>
                    <a:pt x="880478" y="638009"/>
                  </a:lnTo>
                  <a:lnTo>
                    <a:pt x="884161" y="644423"/>
                  </a:lnTo>
                  <a:lnTo>
                    <a:pt x="890231" y="649097"/>
                  </a:lnTo>
                  <a:lnTo>
                    <a:pt x="897661" y="651052"/>
                  </a:lnTo>
                  <a:lnTo>
                    <a:pt x="904989" y="650036"/>
                  </a:lnTo>
                  <a:lnTo>
                    <a:pt x="925449" y="608838"/>
                  </a:lnTo>
                  <a:lnTo>
                    <a:pt x="926084" y="598043"/>
                  </a:lnTo>
                  <a:lnTo>
                    <a:pt x="926084" y="520877"/>
                  </a:lnTo>
                  <a:lnTo>
                    <a:pt x="923328" y="498373"/>
                  </a:lnTo>
                  <a:lnTo>
                    <a:pt x="923277" y="497954"/>
                  </a:lnTo>
                  <a:lnTo>
                    <a:pt x="915352" y="477024"/>
                  </a:lnTo>
                  <a:lnTo>
                    <a:pt x="905865" y="463003"/>
                  </a:lnTo>
                  <a:lnTo>
                    <a:pt x="902982" y="458736"/>
                  </a:lnTo>
                  <a:lnTo>
                    <a:pt x="886879" y="443712"/>
                  </a:lnTo>
                  <a:lnTo>
                    <a:pt x="902957" y="428688"/>
                  </a:lnTo>
                  <a:lnTo>
                    <a:pt x="905852" y="424421"/>
                  </a:lnTo>
                  <a:lnTo>
                    <a:pt x="915339" y="410400"/>
                  </a:lnTo>
                  <a:lnTo>
                    <a:pt x="923277" y="389470"/>
                  </a:lnTo>
                  <a:lnTo>
                    <a:pt x="926084" y="366547"/>
                  </a:lnTo>
                  <a:lnTo>
                    <a:pt x="926084" y="289382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0866" y="3643717"/>
              <a:ext cx="115759" cy="11575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159546" y="3180727"/>
              <a:ext cx="540385" cy="655955"/>
            </a:xfrm>
            <a:custGeom>
              <a:avLst/>
              <a:gdLst/>
              <a:ahLst/>
              <a:cxnLst/>
              <a:rect l="l" t="t" r="r" b="b"/>
              <a:pathLst>
                <a:path w="540385" h="655954">
                  <a:moveTo>
                    <a:pt x="424459" y="96456"/>
                  </a:moveTo>
                  <a:lnTo>
                    <a:pt x="422935" y="88950"/>
                  </a:lnTo>
                  <a:lnTo>
                    <a:pt x="418807" y="82816"/>
                  </a:lnTo>
                  <a:lnTo>
                    <a:pt x="412673" y="78676"/>
                  </a:lnTo>
                  <a:lnTo>
                    <a:pt x="405168" y="77165"/>
                  </a:lnTo>
                  <a:lnTo>
                    <a:pt x="96469" y="77165"/>
                  </a:lnTo>
                  <a:lnTo>
                    <a:pt x="88963" y="78676"/>
                  </a:lnTo>
                  <a:lnTo>
                    <a:pt x="82829" y="82816"/>
                  </a:lnTo>
                  <a:lnTo>
                    <a:pt x="78689" y="88950"/>
                  </a:lnTo>
                  <a:lnTo>
                    <a:pt x="77177" y="96456"/>
                  </a:lnTo>
                  <a:lnTo>
                    <a:pt x="78689" y="103962"/>
                  </a:lnTo>
                  <a:lnTo>
                    <a:pt x="82829" y="110096"/>
                  </a:lnTo>
                  <a:lnTo>
                    <a:pt x="88963" y="114236"/>
                  </a:lnTo>
                  <a:lnTo>
                    <a:pt x="96469" y="115747"/>
                  </a:lnTo>
                  <a:lnTo>
                    <a:pt x="405168" y="115747"/>
                  </a:lnTo>
                  <a:lnTo>
                    <a:pt x="412673" y="114236"/>
                  </a:lnTo>
                  <a:lnTo>
                    <a:pt x="418807" y="110096"/>
                  </a:lnTo>
                  <a:lnTo>
                    <a:pt x="422935" y="103962"/>
                  </a:lnTo>
                  <a:lnTo>
                    <a:pt x="424459" y="96456"/>
                  </a:lnTo>
                  <a:close/>
                </a:path>
                <a:path w="540385" h="655954">
                  <a:moveTo>
                    <a:pt x="424459" y="19291"/>
                  </a:moveTo>
                  <a:lnTo>
                    <a:pt x="422935" y="11785"/>
                  </a:lnTo>
                  <a:lnTo>
                    <a:pt x="418807" y="5651"/>
                  </a:lnTo>
                  <a:lnTo>
                    <a:pt x="412673" y="1511"/>
                  </a:lnTo>
                  <a:lnTo>
                    <a:pt x="405168" y="0"/>
                  </a:lnTo>
                  <a:lnTo>
                    <a:pt x="96469" y="0"/>
                  </a:lnTo>
                  <a:lnTo>
                    <a:pt x="88963" y="1511"/>
                  </a:lnTo>
                  <a:lnTo>
                    <a:pt x="82829" y="5651"/>
                  </a:lnTo>
                  <a:lnTo>
                    <a:pt x="78689" y="11785"/>
                  </a:lnTo>
                  <a:lnTo>
                    <a:pt x="77177" y="19291"/>
                  </a:lnTo>
                  <a:lnTo>
                    <a:pt x="78689" y="26797"/>
                  </a:lnTo>
                  <a:lnTo>
                    <a:pt x="82829" y="32931"/>
                  </a:lnTo>
                  <a:lnTo>
                    <a:pt x="88963" y="37058"/>
                  </a:lnTo>
                  <a:lnTo>
                    <a:pt x="96469" y="38582"/>
                  </a:lnTo>
                  <a:lnTo>
                    <a:pt x="405168" y="38582"/>
                  </a:lnTo>
                  <a:lnTo>
                    <a:pt x="412673" y="37058"/>
                  </a:lnTo>
                  <a:lnTo>
                    <a:pt x="418807" y="32931"/>
                  </a:lnTo>
                  <a:lnTo>
                    <a:pt x="422935" y="26797"/>
                  </a:lnTo>
                  <a:lnTo>
                    <a:pt x="424459" y="19291"/>
                  </a:lnTo>
                  <a:close/>
                </a:path>
                <a:path w="540385" h="655954">
                  <a:moveTo>
                    <a:pt x="540219" y="520877"/>
                  </a:moveTo>
                  <a:lnTo>
                    <a:pt x="533323" y="478231"/>
                  </a:lnTo>
                  <a:lnTo>
                    <a:pt x="514121" y="441172"/>
                  </a:lnTo>
                  <a:lnTo>
                    <a:pt x="501624" y="428675"/>
                  </a:lnTo>
                  <a:lnTo>
                    <a:pt x="501624" y="520877"/>
                  </a:lnTo>
                  <a:lnTo>
                    <a:pt x="494030" y="558368"/>
                  </a:lnTo>
                  <a:lnTo>
                    <a:pt x="473341" y="589038"/>
                  </a:lnTo>
                  <a:lnTo>
                    <a:pt x="442671" y="609739"/>
                  </a:lnTo>
                  <a:lnTo>
                    <a:pt x="405168" y="617334"/>
                  </a:lnTo>
                  <a:lnTo>
                    <a:pt x="96469" y="617334"/>
                  </a:lnTo>
                  <a:lnTo>
                    <a:pt x="73964" y="612775"/>
                  </a:lnTo>
                  <a:lnTo>
                    <a:pt x="55562" y="600354"/>
                  </a:lnTo>
                  <a:lnTo>
                    <a:pt x="43154" y="581964"/>
                  </a:lnTo>
                  <a:lnTo>
                    <a:pt x="38595" y="559460"/>
                  </a:lnTo>
                  <a:lnTo>
                    <a:pt x="43154" y="536956"/>
                  </a:lnTo>
                  <a:lnTo>
                    <a:pt x="55562" y="518553"/>
                  </a:lnTo>
                  <a:lnTo>
                    <a:pt x="73964" y="506133"/>
                  </a:lnTo>
                  <a:lnTo>
                    <a:pt x="103987" y="500062"/>
                  </a:lnTo>
                  <a:lnTo>
                    <a:pt x="110109" y="495935"/>
                  </a:lnTo>
                  <a:lnTo>
                    <a:pt x="114249" y="489800"/>
                  </a:lnTo>
                  <a:lnTo>
                    <a:pt x="115760" y="482282"/>
                  </a:lnTo>
                  <a:lnTo>
                    <a:pt x="122656" y="439648"/>
                  </a:lnTo>
                  <a:lnTo>
                    <a:pt x="141859" y="402577"/>
                  </a:lnTo>
                  <a:lnTo>
                    <a:pt x="171107" y="373329"/>
                  </a:lnTo>
                  <a:lnTo>
                    <a:pt x="208178" y="354139"/>
                  </a:lnTo>
                  <a:lnTo>
                    <a:pt x="250812" y="347243"/>
                  </a:lnTo>
                  <a:lnTo>
                    <a:pt x="286105" y="352069"/>
                  </a:lnTo>
                  <a:lnTo>
                    <a:pt x="318503" y="365887"/>
                  </a:lnTo>
                  <a:lnTo>
                    <a:pt x="346367" y="387731"/>
                  </a:lnTo>
                  <a:lnTo>
                    <a:pt x="368046" y="416623"/>
                  </a:lnTo>
                  <a:lnTo>
                    <a:pt x="372059" y="423760"/>
                  </a:lnTo>
                  <a:lnTo>
                    <a:pt x="380009" y="427532"/>
                  </a:lnTo>
                  <a:lnTo>
                    <a:pt x="393788" y="425183"/>
                  </a:lnTo>
                  <a:lnTo>
                    <a:pt x="399376" y="424408"/>
                  </a:lnTo>
                  <a:lnTo>
                    <a:pt x="405168" y="424408"/>
                  </a:lnTo>
                  <a:lnTo>
                    <a:pt x="442671" y="432003"/>
                  </a:lnTo>
                  <a:lnTo>
                    <a:pt x="473341" y="452704"/>
                  </a:lnTo>
                  <a:lnTo>
                    <a:pt x="494030" y="483362"/>
                  </a:lnTo>
                  <a:lnTo>
                    <a:pt x="501624" y="520877"/>
                  </a:lnTo>
                  <a:lnTo>
                    <a:pt x="501624" y="428675"/>
                  </a:lnTo>
                  <a:lnTo>
                    <a:pt x="447814" y="392722"/>
                  </a:lnTo>
                  <a:lnTo>
                    <a:pt x="408241" y="386321"/>
                  </a:lnTo>
                  <a:lnTo>
                    <a:pt x="405168" y="385826"/>
                  </a:lnTo>
                  <a:lnTo>
                    <a:pt x="401650" y="385826"/>
                  </a:lnTo>
                  <a:lnTo>
                    <a:pt x="398145" y="386029"/>
                  </a:lnTo>
                  <a:lnTo>
                    <a:pt x="394703" y="386321"/>
                  </a:lnTo>
                  <a:lnTo>
                    <a:pt x="366788" y="353847"/>
                  </a:lnTo>
                  <a:lnTo>
                    <a:pt x="357492" y="347243"/>
                  </a:lnTo>
                  <a:lnTo>
                    <a:pt x="332371" y="329412"/>
                  </a:lnTo>
                  <a:lnTo>
                    <a:pt x="293154" y="314020"/>
                  </a:lnTo>
                  <a:lnTo>
                    <a:pt x="250812" y="308660"/>
                  </a:lnTo>
                  <a:lnTo>
                    <a:pt x="199199" y="316496"/>
                  </a:lnTo>
                  <a:lnTo>
                    <a:pt x="153733" y="338404"/>
                  </a:lnTo>
                  <a:lnTo>
                    <a:pt x="116801" y="371995"/>
                  </a:lnTo>
                  <a:lnTo>
                    <a:pt x="90792" y="414921"/>
                  </a:lnTo>
                  <a:lnTo>
                    <a:pt x="78066" y="464769"/>
                  </a:lnTo>
                  <a:lnTo>
                    <a:pt x="47129" y="476580"/>
                  </a:lnTo>
                  <a:lnTo>
                    <a:pt x="22377" y="497725"/>
                  </a:lnTo>
                  <a:lnTo>
                    <a:pt x="5956" y="526072"/>
                  </a:lnTo>
                  <a:lnTo>
                    <a:pt x="0" y="559460"/>
                  </a:lnTo>
                  <a:lnTo>
                    <a:pt x="7594" y="596963"/>
                  </a:lnTo>
                  <a:lnTo>
                    <a:pt x="28295" y="627621"/>
                  </a:lnTo>
                  <a:lnTo>
                    <a:pt x="58966" y="648322"/>
                  </a:lnTo>
                  <a:lnTo>
                    <a:pt x="96469" y="655916"/>
                  </a:lnTo>
                  <a:lnTo>
                    <a:pt x="405168" y="655916"/>
                  </a:lnTo>
                  <a:lnTo>
                    <a:pt x="447814" y="649020"/>
                  </a:lnTo>
                  <a:lnTo>
                    <a:pt x="484873" y="629831"/>
                  </a:lnTo>
                  <a:lnTo>
                    <a:pt x="497370" y="617334"/>
                  </a:lnTo>
                  <a:lnTo>
                    <a:pt x="514121" y="600583"/>
                  </a:lnTo>
                  <a:lnTo>
                    <a:pt x="533323" y="563511"/>
                  </a:lnTo>
                  <a:lnTo>
                    <a:pt x="540219" y="520877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0866" y="3180718"/>
              <a:ext cx="115759" cy="1157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0866" y="3412217"/>
              <a:ext cx="115759" cy="115749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811014" y="167767"/>
            <a:ext cx="257429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52525"/>
                </a:solidFill>
              </a:rPr>
              <a:t>Object</a:t>
            </a:r>
            <a:r>
              <a:rPr dirty="0" sz="2000" spc="60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Storage</a:t>
            </a:r>
            <a:r>
              <a:rPr dirty="0" sz="2000" spc="65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in</a:t>
            </a:r>
            <a:r>
              <a:rPr dirty="0" sz="2000" spc="105">
                <a:solidFill>
                  <a:srgbClr val="252525"/>
                </a:solidFill>
              </a:rPr>
              <a:t> </a:t>
            </a:r>
            <a:r>
              <a:rPr dirty="0" sz="2000" spc="-140">
                <a:solidFill>
                  <a:srgbClr val="252525"/>
                </a:solidFill>
              </a:rPr>
              <a:t>GCP</a:t>
            </a:r>
            <a:endParaRPr sz="2000"/>
          </a:p>
        </p:txBody>
      </p:sp>
      <p:sp>
        <p:nvSpPr>
          <p:cNvPr id="18" name="object 18" descr=""/>
          <p:cNvSpPr txBox="1"/>
          <p:nvPr/>
        </p:nvSpPr>
        <p:spPr>
          <a:xfrm>
            <a:off x="1488439" y="3929253"/>
            <a:ext cx="1497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Sans Serif"/>
                <a:cs typeface="Microsoft Sans Serif"/>
              </a:rPr>
              <a:t>Cloud</a:t>
            </a:r>
            <a:r>
              <a:rPr dirty="0" sz="1800" spc="-5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Microsoft Sans Serif"/>
                <a:cs typeface="Microsoft Sans Serif"/>
              </a:rPr>
              <a:t>Storage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450079" y="2555748"/>
            <a:ext cx="7741920" cy="2206625"/>
            <a:chOff x="4450079" y="2555748"/>
            <a:chExt cx="7741920" cy="2206625"/>
          </a:xfrm>
        </p:grpSpPr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79" y="2555748"/>
              <a:ext cx="7741920" cy="220624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277611" y="3256788"/>
              <a:ext cx="6381115" cy="605155"/>
            </a:xfrm>
            <a:custGeom>
              <a:avLst/>
              <a:gdLst/>
              <a:ahLst/>
              <a:cxnLst/>
              <a:rect l="l" t="t" r="r" b="b"/>
              <a:pathLst>
                <a:path w="6381115" h="605154">
                  <a:moveTo>
                    <a:pt x="6318504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318504" y="605028"/>
                  </a:lnTo>
                  <a:lnTo>
                    <a:pt x="6342840" y="600122"/>
                  </a:lnTo>
                  <a:lnTo>
                    <a:pt x="6362700" y="586740"/>
                  </a:lnTo>
                  <a:lnTo>
                    <a:pt x="6376082" y="566880"/>
                  </a:lnTo>
                  <a:lnTo>
                    <a:pt x="6380988" y="542544"/>
                  </a:lnTo>
                  <a:lnTo>
                    <a:pt x="6380988" y="62484"/>
                  </a:lnTo>
                  <a:lnTo>
                    <a:pt x="6376082" y="38147"/>
                  </a:lnTo>
                  <a:lnTo>
                    <a:pt x="6362699" y="18287"/>
                  </a:lnTo>
                  <a:lnTo>
                    <a:pt x="6342840" y="4905"/>
                  </a:lnTo>
                  <a:lnTo>
                    <a:pt x="6318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5537708" y="1928876"/>
            <a:ext cx="5828665" cy="183515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396240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Object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dirty="0" sz="1400" spc="1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8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dirty="0" sz="14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architecture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designed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85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1400" spc="20">
                <a:solidFill>
                  <a:srgbClr val="3E3E3E"/>
                </a:solidFill>
                <a:latin typeface="Microsoft Sans Serif"/>
                <a:cs typeface="Microsoft Sans Serif"/>
              </a:rPr>
              <a:t>handle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20">
                <a:solidFill>
                  <a:srgbClr val="3E3E3E"/>
                </a:solidFill>
                <a:latin typeface="Microsoft Sans Serif"/>
                <a:cs typeface="Microsoft Sans Serif"/>
              </a:rPr>
              <a:t>large amounts</a:t>
            </a:r>
            <a:r>
              <a:rPr dirty="0" sz="14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5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20">
                <a:solidFill>
                  <a:srgbClr val="3E3E3E"/>
                </a:solidFill>
                <a:latin typeface="Microsoft Sans Serif"/>
                <a:cs typeface="Microsoft Sans Serif"/>
              </a:rPr>
              <a:t>unstructured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5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1400" spc="-5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pool.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 marR="5080">
              <a:lnSpc>
                <a:spcPts val="1510"/>
              </a:lnSpc>
              <a:spcBef>
                <a:spcPts val="5"/>
              </a:spcBef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Object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dirty="0" sz="1400" spc="8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works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best</a:t>
            </a:r>
            <a:r>
              <a:rPr dirty="0" sz="1400" spc="1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14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static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storage,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especially</a:t>
            </a:r>
            <a:r>
              <a:rPr dirty="0" sz="14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unstructured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data,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where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you 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write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once </a:t>
            </a:r>
            <a:r>
              <a:rPr dirty="0" sz="1400" spc="80">
                <a:solidFill>
                  <a:srgbClr val="3E3E3E"/>
                </a:solidFill>
                <a:latin typeface="Microsoft Sans Serif"/>
                <a:cs typeface="Microsoft Sans Serif"/>
              </a:rPr>
              <a:t>but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dirty="0" sz="14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need</a:t>
            </a:r>
            <a:r>
              <a:rPr dirty="0" sz="14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read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many</a:t>
            </a:r>
            <a:r>
              <a:rPr dirty="0" sz="14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times.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450079" y="3261359"/>
            <a:ext cx="7741920" cy="2205355"/>
            <a:chOff x="4450079" y="3261359"/>
            <a:chExt cx="7741920" cy="2205355"/>
          </a:xfrm>
        </p:grpSpPr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0079" y="3261359"/>
              <a:ext cx="7741920" cy="2204847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277611" y="3962399"/>
              <a:ext cx="6381115" cy="603885"/>
            </a:xfrm>
            <a:custGeom>
              <a:avLst/>
              <a:gdLst/>
              <a:ahLst/>
              <a:cxnLst/>
              <a:rect l="l" t="t" r="r" b="b"/>
              <a:pathLst>
                <a:path w="6381115" h="603885">
                  <a:moveTo>
                    <a:pt x="6318631" y="0"/>
                  </a:moveTo>
                  <a:lnTo>
                    <a:pt x="0" y="0"/>
                  </a:lnTo>
                  <a:lnTo>
                    <a:pt x="0" y="603504"/>
                  </a:lnTo>
                  <a:lnTo>
                    <a:pt x="6318631" y="603504"/>
                  </a:lnTo>
                  <a:lnTo>
                    <a:pt x="6342893" y="598600"/>
                  </a:lnTo>
                  <a:lnTo>
                    <a:pt x="6362715" y="585231"/>
                  </a:lnTo>
                  <a:lnTo>
                    <a:pt x="6376084" y="565409"/>
                  </a:lnTo>
                  <a:lnTo>
                    <a:pt x="6380988" y="541147"/>
                  </a:lnTo>
                  <a:lnTo>
                    <a:pt x="6380988" y="62356"/>
                  </a:lnTo>
                  <a:lnTo>
                    <a:pt x="6376084" y="38094"/>
                  </a:lnTo>
                  <a:lnTo>
                    <a:pt x="6362715" y="18272"/>
                  </a:lnTo>
                  <a:lnTo>
                    <a:pt x="6342893" y="4903"/>
                  </a:lnTo>
                  <a:lnTo>
                    <a:pt x="63186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537708" y="4037838"/>
            <a:ext cx="5427345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Object</a:t>
            </a:r>
            <a:r>
              <a:rPr dirty="0" sz="14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dirty="0" sz="1400" spc="9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doesn't</a:t>
            </a:r>
            <a:r>
              <a:rPr dirty="0" sz="1400" spc="1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really</a:t>
            </a:r>
            <a:r>
              <a:rPr dirty="0" sz="14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5">
                <a:solidFill>
                  <a:srgbClr val="3E3E3E"/>
                </a:solidFill>
                <a:latin typeface="Microsoft Sans Serif"/>
                <a:cs typeface="Microsoft Sans Serif"/>
              </a:rPr>
              <a:t>folder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structure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hierarchical structure.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4450079" y="4059974"/>
            <a:ext cx="7741920" cy="2206625"/>
            <a:chOff x="4450079" y="4059974"/>
            <a:chExt cx="7741920" cy="2206625"/>
          </a:xfrm>
        </p:grpSpPr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0079" y="4059974"/>
              <a:ext cx="7741920" cy="220624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277611" y="4760976"/>
              <a:ext cx="6381115" cy="605155"/>
            </a:xfrm>
            <a:custGeom>
              <a:avLst/>
              <a:gdLst/>
              <a:ahLst/>
              <a:cxnLst/>
              <a:rect l="l" t="t" r="r" b="b"/>
              <a:pathLst>
                <a:path w="6381115" h="605154">
                  <a:moveTo>
                    <a:pt x="6318504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318504" y="605028"/>
                  </a:lnTo>
                  <a:lnTo>
                    <a:pt x="6342840" y="600122"/>
                  </a:lnTo>
                  <a:lnTo>
                    <a:pt x="6362700" y="586739"/>
                  </a:lnTo>
                  <a:lnTo>
                    <a:pt x="6376082" y="566880"/>
                  </a:lnTo>
                  <a:lnTo>
                    <a:pt x="6380988" y="542544"/>
                  </a:lnTo>
                  <a:lnTo>
                    <a:pt x="6380988" y="62484"/>
                  </a:lnTo>
                  <a:lnTo>
                    <a:pt x="6376082" y="38147"/>
                  </a:lnTo>
                  <a:lnTo>
                    <a:pt x="6362699" y="18288"/>
                  </a:lnTo>
                  <a:lnTo>
                    <a:pt x="6342840" y="4905"/>
                  </a:lnTo>
                  <a:lnTo>
                    <a:pt x="6318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537708" y="4836617"/>
            <a:ext cx="5830570" cy="43243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5"/>
              </a:spcBef>
            </a:pPr>
            <a:r>
              <a:rPr dirty="0" sz="1400">
                <a:solidFill>
                  <a:srgbClr val="54BE5B"/>
                </a:solidFill>
                <a:latin typeface="Microsoft Sans Serif"/>
                <a:cs typeface="Microsoft Sans Serif"/>
              </a:rPr>
              <a:t>Cloud</a:t>
            </a:r>
            <a:r>
              <a:rPr dirty="0" sz="1400" spc="-20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54BE5B"/>
                </a:solidFill>
                <a:latin typeface="Microsoft Sans Serif"/>
                <a:cs typeface="Microsoft Sans Serif"/>
              </a:rPr>
              <a:t>storage</a:t>
            </a:r>
            <a:r>
              <a:rPr dirty="0" sz="1400" spc="25">
                <a:solidFill>
                  <a:srgbClr val="54BE5B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object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storage </a:t>
            </a:r>
            <a:r>
              <a:rPr dirty="0" sz="1400" spc="65">
                <a:solidFill>
                  <a:srgbClr val="3E3E3E"/>
                </a:solidFill>
                <a:latin typeface="Microsoft Sans Serif"/>
                <a:cs typeface="Microsoft Sans Serif"/>
              </a:rPr>
              <a:t>option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10">
                <a:solidFill>
                  <a:srgbClr val="3E3E3E"/>
                </a:solidFill>
                <a:latin typeface="Microsoft Sans Serif"/>
                <a:cs typeface="Microsoft Sans Serif"/>
              </a:rPr>
              <a:t>GCP,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also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something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00"/>
              </a:lnSpc>
            </a:pPr>
            <a:r>
              <a:rPr dirty="0" sz="1400" spc="50">
                <a:solidFill>
                  <a:srgbClr val="3E3E3E"/>
                </a:solidFill>
                <a:latin typeface="Microsoft Sans Serif"/>
                <a:cs typeface="Microsoft Sans Serif"/>
              </a:rPr>
              <a:t>referred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1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5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1400" spc="-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54BE5B"/>
                </a:solidFill>
                <a:latin typeface="Microsoft Sans Serif"/>
                <a:cs typeface="Microsoft Sans Serif"/>
              </a:rPr>
              <a:t>buckets</a:t>
            </a:r>
            <a:r>
              <a:rPr dirty="0" sz="1400" spc="-10" b="1">
                <a:solidFill>
                  <a:srgbClr val="3E3E3E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4835652" y="1853183"/>
            <a:ext cx="623570" cy="3512820"/>
            <a:chOff x="4835652" y="1853183"/>
            <a:chExt cx="623570" cy="3512820"/>
          </a:xfrm>
        </p:grpSpPr>
        <p:sp>
          <p:nvSpPr>
            <p:cNvPr id="32" name="object 32" descr=""/>
            <p:cNvSpPr/>
            <p:nvPr/>
          </p:nvSpPr>
          <p:spPr>
            <a:xfrm>
              <a:off x="4835652" y="4760976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979193" y="4901183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20">
                  <a:moveTo>
                    <a:pt x="70707" y="262001"/>
                  </a:moveTo>
                  <a:lnTo>
                    <a:pt x="84548" y="297876"/>
                  </a:lnTo>
                  <a:lnTo>
                    <a:pt x="141757" y="321208"/>
                  </a:lnTo>
                  <a:lnTo>
                    <a:pt x="182721" y="324612"/>
                  </a:lnTo>
                  <a:lnTo>
                    <a:pt x="223631" y="321208"/>
                  </a:lnTo>
                  <a:lnTo>
                    <a:pt x="257397" y="311864"/>
                  </a:lnTo>
                  <a:lnTo>
                    <a:pt x="280876" y="297876"/>
                  </a:lnTo>
                  <a:lnTo>
                    <a:pt x="290925" y="280543"/>
                  </a:lnTo>
                  <a:lnTo>
                    <a:pt x="294703" y="262763"/>
                  </a:lnTo>
                  <a:lnTo>
                    <a:pt x="74517" y="262763"/>
                  </a:lnTo>
                  <a:lnTo>
                    <a:pt x="70707" y="262001"/>
                  </a:lnTo>
                  <a:close/>
                </a:path>
                <a:path w="336550" h="325120">
                  <a:moveTo>
                    <a:pt x="328711" y="102743"/>
                  </a:moveTo>
                  <a:lnTo>
                    <a:pt x="271621" y="102743"/>
                  </a:lnTo>
                  <a:lnTo>
                    <a:pt x="283622" y="105191"/>
                  </a:lnTo>
                  <a:lnTo>
                    <a:pt x="293433" y="111855"/>
                  </a:lnTo>
                  <a:lnTo>
                    <a:pt x="300053" y="121709"/>
                  </a:lnTo>
                  <a:lnTo>
                    <a:pt x="302482" y="133731"/>
                  </a:lnTo>
                  <a:lnTo>
                    <a:pt x="300874" y="142240"/>
                  </a:lnTo>
                  <a:lnTo>
                    <a:pt x="300258" y="145288"/>
                  </a:lnTo>
                  <a:lnTo>
                    <a:pt x="294386" y="154686"/>
                  </a:lnTo>
                  <a:lnTo>
                    <a:pt x="285551" y="161413"/>
                  </a:lnTo>
                  <a:lnTo>
                    <a:pt x="274669" y="164592"/>
                  </a:lnTo>
                  <a:lnTo>
                    <a:pt x="270097" y="169291"/>
                  </a:lnTo>
                  <a:lnTo>
                    <a:pt x="218459" y="212560"/>
                  </a:lnTo>
                  <a:lnTo>
                    <a:pt x="172021" y="239569"/>
                  </a:lnTo>
                  <a:lnTo>
                    <a:pt x="125726" y="256744"/>
                  </a:lnTo>
                  <a:lnTo>
                    <a:pt x="82264" y="262763"/>
                  </a:lnTo>
                  <a:lnTo>
                    <a:pt x="294703" y="262763"/>
                  </a:lnTo>
                  <a:lnTo>
                    <a:pt x="328711" y="102743"/>
                  </a:lnTo>
                  <a:close/>
                </a:path>
                <a:path w="336550" h="325120">
                  <a:moveTo>
                    <a:pt x="28852" y="73562"/>
                  </a:moveTo>
                  <a:lnTo>
                    <a:pt x="8770" y="117409"/>
                  </a:lnTo>
                  <a:lnTo>
                    <a:pt x="0" y="158638"/>
                  </a:lnTo>
                  <a:lnTo>
                    <a:pt x="3563" y="194939"/>
                  </a:lnTo>
                  <a:lnTo>
                    <a:pt x="29926" y="232415"/>
                  </a:lnTo>
                  <a:lnTo>
                    <a:pt x="66770" y="246507"/>
                  </a:lnTo>
                  <a:lnTo>
                    <a:pt x="71469" y="247269"/>
                  </a:lnTo>
                  <a:lnTo>
                    <a:pt x="81502" y="247269"/>
                  </a:lnTo>
                  <a:lnTo>
                    <a:pt x="122068" y="241530"/>
                  </a:lnTo>
                  <a:lnTo>
                    <a:pt x="151653" y="230378"/>
                  </a:lnTo>
                  <a:lnTo>
                    <a:pt x="62960" y="230378"/>
                  </a:lnTo>
                  <a:lnTo>
                    <a:pt x="53945" y="227576"/>
                  </a:lnTo>
                  <a:lnTo>
                    <a:pt x="18577" y="191301"/>
                  </a:lnTo>
                  <a:lnTo>
                    <a:pt x="15112" y="163385"/>
                  </a:lnTo>
                  <a:lnTo>
                    <a:pt x="20458" y="131278"/>
                  </a:lnTo>
                  <a:lnTo>
                    <a:pt x="34258" y="96647"/>
                  </a:lnTo>
                  <a:lnTo>
                    <a:pt x="330007" y="96647"/>
                  </a:lnTo>
                  <a:lnTo>
                    <a:pt x="330331" y="95123"/>
                  </a:lnTo>
                  <a:lnTo>
                    <a:pt x="33496" y="95123"/>
                  </a:lnTo>
                  <a:lnTo>
                    <a:pt x="28852" y="73562"/>
                  </a:lnTo>
                  <a:close/>
                </a:path>
                <a:path w="336550" h="325120">
                  <a:moveTo>
                    <a:pt x="330007" y="96647"/>
                  </a:moveTo>
                  <a:lnTo>
                    <a:pt x="34258" y="96647"/>
                  </a:lnTo>
                  <a:lnTo>
                    <a:pt x="62960" y="230378"/>
                  </a:lnTo>
                  <a:lnTo>
                    <a:pt x="151653" y="230378"/>
                  </a:lnTo>
                  <a:lnTo>
                    <a:pt x="165719" y="225075"/>
                  </a:lnTo>
                  <a:lnTo>
                    <a:pt x="209964" y="199048"/>
                  </a:lnTo>
                  <a:lnTo>
                    <a:pt x="252317" y="164592"/>
                  </a:lnTo>
                  <a:lnTo>
                    <a:pt x="245332" y="149987"/>
                  </a:lnTo>
                  <a:lnTo>
                    <a:pt x="242284" y="145288"/>
                  </a:lnTo>
                  <a:lnTo>
                    <a:pt x="240633" y="139954"/>
                  </a:lnTo>
                  <a:lnTo>
                    <a:pt x="240633" y="133731"/>
                  </a:lnTo>
                  <a:lnTo>
                    <a:pt x="243081" y="121709"/>
                  </a:lnTo>
                  <a:lnTo>
                    <a:pt x="249745" y="111855"/>
                  </a:lnTo>
                  <a:lnTo>
                    <a:pt x="259599" y="105191"/>
                  </a:lnTo>
                  <a:lnTo>
                    <a:pt x="271621" y="102743"/>
                  </a:lnTo>
                  <a:lnTo>
                    <a:pt x="328711" y="102743"/>
                  </a:lnTo>
                  <a:lnTo>
                    <a:pt x="330007" y="96647"/>
                  </a:lnTo>
                  <a:close/>
                </a:path>
                <a:path w="336550" h="325120">
                  <a:moveTo>
                    <a:pt x="280130" y="118237"/>
                  </a:moveTo>
                  <a:lnTo>
                    <a:pt x="263112" y="118237"/>
                  </a:lnTo>
                  <a:lnTo>
                    <a:pt x="256127" y="125222"/>
                  </a:lnTo>
                  <a:lnTo>
                    <a:pt x="256127" y="136779"/>
                  </a:lnTo>
                  <a:lnTo>
                    <a:pt x="256889" y="138303"/>
                  </a:lnTo>
                  <a:lnTo>
                    <a:pt x="253079" y="142240"/>
                  </a:lnTo>
                  <a:lnTo>
                    <a:pt x="249142" y="146050"/>
                  </a:lnTo>
                  <a:lnTo>
                    <a:pt x="245332" y="149987"/>
                  </a:lnTo>
                  <a:lnTo>
                    <a:pt x="266848" y="149987"/>
                  </a:lnTo>
                  <a:lnTo>
                    <a:pt x="268446" y="148336"/>
                  </a:lnTo>
                  <a:lnTo>
                    <a:pt x="281019" y="148336"/>
                  </a:lnTo>
                  <a:lnTo>
                    <a:pt x="287115" y="142240"/>
                  </a:lnTo>
                  <a:lnTo>
                    <a:pt x="287115" y="125222"/>
                  </a:lnTo>
                  <a:lnTo>
                    <a:pt x="280130" y="118237"/>
                  </a:lnTo>
                  <a:close/>
                </a:path>
                <a:path w="336550" h="325120">
                  <a:moveTo>
                    <a:pt x="281019" y="148336"/>
                  </a:moveTo>
                  <a:lnTo>
                    <a:pt x="269335" y="148336"/>
                  </a:lnTo>
                  <a:lnTo>
                    <a:pt x="270859" y="149225"/>
                  </a:lnTo>
                  <a:lnTo>
                    <a:pt x="280130" y="149225"/>
                  </a:lnTo>
                  <a:lnTo>
                    <a:pt x="281019" y="148336"/>
                  </a:lnTo>
                  <a:close/>
                </a:path>
                <a:path w="336550" h="325120">
                  <a:moveTo>
                    <a:pt x="181959" y="0"/>
                  </a:moveTo>
                  <a:lnTo>
                    <a:pt x="126519" y="3681"/>
                  </a:lnTo>
                  <a:lnTo>
                    <a:pt x="76866" y="14970"/>
                  </a:lnTo>
                  <a:lnTo>
                    <a:pt x="41120" y="34236"/>
                  </a:lnTo>
                  <a:lnTo>
                    <a:pt x="27400" y="61849"/>
                  </a:lnTo>
                  <a:lnTo>
                    <a:pt x="27400" y="64135"/>
                  </a:lnTo>
                  <a:lnTo>
                    <a:pt x="28162" y="69596"/>
                  </a:lnTo>
                  <a:lnTo>
                    <a:pt x="28162" y="70358"/>
                  </a:lnTo>
                  <a:lnTo>
                    <a:pt x="28924" y="73406"/>
                  </a:lnTo>
                  <a:lnTo>
                    <a:pt x="33496" y="95123"/>
                  </a:lnTo>
                  <a:lnTo>
                    <a:pt x="330331" y="95123"/>
                  </a:lnTo>
                  <a:lnTo>
                    <a:pt x="330844" y="92710"/>
                  </a:lnTo>
                  <a:lnTo>
                    <a:pt x="182721" y="92710"/>
                  </a:lnTo>
                  <a:lnTo>
                    <a:pt x="129157" y="88977"/>
                  </a:lnTo>
                  <a:lnTo>
                    <a:pt x="90439" y="80184"/>
                  </a:lnTo>
                  <a:lnTo>
                    <a:pt x="66938" y="69939"/>
                  </a:lnTo>
                  <a:lnTo>
                    <a:pt x="59023" y="61849"/>
                  </a:lnTo>
                  <a:lnTo>
                    <a:pt x="66938" y="53738"/>
                  </a:lnTo>
                  <a:lnTo>
                    <a:pt x="90439" y="43449"/>
                  </a:lnTo>
                  <a:lnTo>
                    <a:pt x="129157" y="34613"/>
                  </a:lnTo>
                  <a:lnTo>
                    <a:pt x="182721" y="30861"/>
                  </a:lnTo>
                  <a:lnTo>
                    <a:pt x="316535" y="30861"/>
                  </a:lnTo>
                  <a:lnTo>
                    <a:pt x="287051" y="14970"/>
                  </a:lnTo>
                  <a:lnTo>
                    <a:pt x="237398" y="3681"/>
                  </a:lnTo>
                  <a:lnTo>
                    <a:pt x="181959" y="0"/>
                  </a:lnTo>
                  <a:close/>
                </a:path>
                <a:path w="336550" h="325120">
                  <a:moveTo>
                    <a:pt x="316535" y="30861"/>
                  </a:moveTo>
                  <a:lnTo>
                    <a:pt x="182721" y="30861"/>
                  </a:lnTo>
                  <a:lnTo>
                    <a:pt x="236285" y="34613"/>
                  </a:lnTo>
                  <a:lnTo>
                    <a:pt x="275002" y="43449"/>
                  </a:lnTo>
                  <a:lnTo>
                    <a:pt x="298503" y="53738"/>
                  </a:lnTo>
                  <a:lnTo>
                    <a:pt x="306419" y="61849"/>
                  </a:lnTo>
                  <a:lnTo>
                    <a:pt x="298503" y="69939"/>
                  </a:lnTo>
                  <a:lnTo>
                    <a:pt x="275002" y="80184"/>
                  </a:lnTo>
                  <a:lnTo>
                    <a:pt x="236285" y="88977"/>
                  </a:lnTo>
                  <a:lnTo>
                    <a:pt x="182721" y="92710"/>
                  </a:lnTo>
                  <a:lnTo>
                    <a:pt x="330844" y="92710"/>
                  </a:lnTo>
                  <a:lnTo>
                    <a:pt x="335594" y="70358"/>
                  </a:lnTo>
                  <a:lnTo>
                    <a:pt x="335683" y="69939"/>
                  </a:lnTo>
                  <a:lnTo>
                    <a:pt x="335756" y="69596"/>
                  </a:lnTo>
                  <a:lnTo>
                    <a:pt x="336518" y="64135"/>
                  </a:lnTo>
                  <a:lnTo>
                    <a:pt x="336518" y="61849"/>
                  </a:lnTo>
                  <a:lnTo>
                    <a:pt x="322798" y="34236"/>
                  </a:lnTo>
                  <a:lnTo>
                    <a:pt x="316535" y="30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835652" y="3256787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2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0375" y="3403384"/>
              <a:ext cx="217229" cy="313948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835652" y="1853183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1095" y="2108820"/>
              <a:ext cx="149939" cy="175635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4980034" y="2028618"/>
              <a:ext cx="336550" cy="205104"/>
            </a:xfrm>
            <a:custGeom>
              <a:avLst/>
              <a:gdLst/>
              <a:ahLst/>
              <a:cxnLst/>
              <a:rect l="l" t="t" r="r" b="b"/>
              <a:pathLst>
                <a:path w="336550" h="205105">
                  <a:moveTo>
                    <a:pt x="148213" y="0"/>
                  </a:moveTo>
                  <a:lnTo>
                    <a:pt x="102637" y="11108"/>
                  </a:lnTo>
                  <a:lnTo>
                    <a:pt x="71986" y="45172"/>
                  </a:lnTo>
                  <a:lnTo>
                    <a:pt x="65095" y="67761"/>
                  </a:lnTo>
                  <a:lnTo>
                    <a:pt x="50033" y="69985"/>
                  </a:lnTo>
                  <a:lnTo>
                    <a:pt x="12799" y="94838"/>
                  </a:lnTo>
                  <a:lnTo>
                    <a:pt x="0" y="129005"/>
                  </a:lnTo>
                  <a:lnTo>
                    <a:pt x="560" y="147271"/>
                  </a:lnTo>
                  <a:lnTo>
                    <a:pt x="29210" y="192627"/>
                  </a:lnTo>
                  <a:lnTo>
                    <a:pt x="63267" y="204244"/>
                  </a:lnTo>
                  <a:lnTo>
                    <a:pt x="89963" y="204244"/>
                  </a:lnTo>
                  <a:lnTo>
                    <a:pt x="70947" y="181558"/>
                  </a:lnTo>
                  <a:lnTo>
                    <a:pt x="64364" y="181558"/>
                  </a:lnTo>
                  <a:lnTo>
                    <a:pt x="52450" y="179145"/>
                  </a:lnTo>
                  <a:lnTo>
                    <a:pt x="22388" y="143732"/>
                  </a:lnTo>
                  <a:lnTo>
                    <a:pt x="22033" y="131612"/>
                  </a:lnTo>
                  <a:lnTo>
                    <a:pt x="24833" y="119766"/>
                  </a:lnTo>
                  <a:lnTo>
                    <a:pt x="30719" y="108743"/>
                  </a:lnTo>
                  <a:lnTo>
                    <a:pt x="39261" y="99927"/>
                  </a:lnTo>
                  <a:lnTo>
                    <a:pt x="49690" y="93923"/>
                  </a:lnTo>
                  <a:lnTo>
                    <a:pt x="61421" y="90939"/>
                  </a:lnTo>
                  <a:lnTo>
                    <a:pt x="73872" y="91179"/>
                  </a:lnTo>
                  <a:lnTo>
                    <a:pt x="86672" y="93374"/>
                  </a:lnTo>
                  <a:lnTo>
                    <a:pt x="86672" y="79104"/>
                  </a:lnTo>
                  <a:lnTo>
                    <a:pt x="112128" y="31765"/>
                  </a:lnTo>
                  <a:lnTo>
                    <a:pt x="148288" y="22926"/>
                  </a:lnTo>
                  <a:lnTo>
                    <a:pt x="165984" y="27877"/>
                  </a:lnTo>
                  <a:lnTo>
                    <a:pt x="181144" y="38317"/>
                  </a:lnTo>
                  <a:lnTo>
                    <a:pt x="192361" y="53491"/>
                  </a:lnTo>
                  <a:lnTo>
                    <a:pt x="196749" y="62272"/>
                  </a:lnTo>
                  <a:lnTo>
                    <a:pt x="205892" y="58979"/>
                  </a:lnTo>
                  <a:lnTo>
                    <a:pt x="216457" y="56704"/>
                  </a:lnTo>
                  <a:lnTo>
                    <a:pt x="227057" y="56967"/>
                  </a:lnTo>
                  <a:lnTo>
                    <a:pt x="237314" y="59700"/>
                  </a:lnTo>
                  <a:lnTo>
                    <a:pt x="264388" y="91076"/>
                  </a:lnTo>
                  <a:lnTo>
                    <a:pt x="265868" y="113133"/>
                  </a:lnTo>
                  <a:lnTo>
                    <a:pt x="280862" y="113133"/>
                  </a:lnTo>
                  <a:lnTo>
                    <a:pt x="293924" y="116244"/>
                  </a:lnTo>
                  <a:lnTo>
                    <a:pt x="304450" y="123745"/>
                  </a:lnTo>
                  <a:lnTo>
                    <a:pt x="311410" y="134539"/>
                  </a:lnTo>
                  <a:lnTo>
                    <a:pt x="313775" y="147529"/>
                  </a:lnTo>
                  <a:lnTo>
                    <a:pt x="311147" y="160667"/>
                  </a:lnTo>
                  <a:lnTo>
                    <a:pt x="303993" y="171404"/>
                  </a:lnTo>
                  <a:lnTo>
                    <a:pt x="293410" y="178711"/>
                  </a:lnTo>
                  <a:lnTo>
                    <a:pt x="280496" y="181558"/>
                  </a:lnTo>
                  <a:lnTo>
                    <a:pt x="261479" y="181558"/>
                  </a:lnTo>
                  <a:lnTo>
                    <a:pt x="251971" y="192169"/>
                  </a:lnTo>
                  <a:lnTo>
                    <a:pt x="241731" y="204610"/>
                  </a:lnTo>
                  <a:lnTo>
                    <a:pt x="280496" y="204610"/>
                  </a:lnTo>
                  <a:lnTo>
                    <a:pt x="301421" y="200065"/>
                  </a:lnTo>
                  <a:lnTo>
                    <a:pt x="318712" y="188556"/>
                  </a:lnTo>
                  <a:lnTo>
                    <a:pt x="330792" y="171627"/>
                  </a:lnTo>
                  <a:lnTo>
                    <a:pt x="336083" y="150822"/>
                  </a:lnTo>
                  <a:lnTo>
                    <a:pt x="333312" y="129559"/>
                  </a:lnTo>
                  <a:lnTo>
                    <a:pt x="323238" y="111350"/>
                  </a:lnTo>
                  <a:lnTo>
                    <a:pt x="307335" y="97874"/>
                  </a:lnTo>
                  <a:lnTo>
                    <a:pt x="287079" y="90813"/>
                  </a:lnTo>
                  <a:lnTo>
                    <a:pt x="283616" y="77766"/>
                  </a:lnTo>
                  <a:lnTo>
                    <a:pt x="259651" y="46172"/>
                  </a:lnTo>
                  <a:lnTo>
                    <a:pt x="221132" y="33875"/>
                  </a:lnTo>
                  <a:lnTo>
                    <a:pt x="207355" y="35195"/>
                  </a:lnTo>
                  <a:lnTo>
                    <a:pt x="191298" y="17334"/>
                  </a:lnTo>
                  <a:lnTo>
                    <a:pt x="171058" y="5374"/>
                  </a:lnTo>
                  <a:lnTo>
                    <a:pt x="148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835652" y="3962400"/>
              <a:ext cx="623570" cy="603885"/>
            </a:xfrm>
            <a:custGeom>
              <a:avLst/>
              <a:gdLst/>
              <a:ahLst/>
              <a:cxnLst/>
              <a:rect l="l" t="t" r="r" b="b"/>
              <a:pathLst>
                <a:path w="623570" h="603885">
                  <a:moveTo>
                    <a:pt x="566038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546226"/>
                  </a:lnTo>
                  <a:lnTo>
                    <a:pt x="4502" y="568517"/>
                  </a:lnTo>
                  <a:lnTo>
                    <a:pt x="16779" y="586724"/>
                  </a:lnTo>
                  <a:lnTo>
                    <a:pt x="34986" y="599001"/>
                  </a:lnTo>
                  <a:lnTo>
                    <a:pt x="57276" y="603504"/>
                  </a:lnTo>
                  <a:lnTo>
                    <a:pt x="566038" y="603504"/>
                  </a:lnTo>
                  <a:lnTo>
                    <a:pt x="588329" y="599001"/>
                  </a:lnTo>
                  <a:lnTo>
                    <a:pt x="606536" y="586724"/>
                  </a:lnTo>
                  <a:lnTo>
                    <a:pt x="618813" y="568517"/>
                  </a:lnTo>
                  <a:lnTo>
                    <a:pt x="623315" y="546226"/>
                  </a:lnTo>
                  <a:lnTo>
                    <a:pt x="623315" y="57276"/>
                  </a:lnTo>
                  <a:lnTo>
                    <a:pt x="618813" y="34986"/>
                  </a:lnTo>
                  <a:lnTo>
                    <a:pt x="606536" y="16779"/>
                  </a:lnTo>
                  <a:lnTo>
                    <a:pt x="588329" y="4502"/>
                  </a:lnTo>
                  <a:lnTo>
                    <a:pt x="566038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968385" y="4173488"/>
              <a:ext cx="271145" cy="204470"/>
            </a:xfrm>
            <a:custGeom>
              <a:avLst/>
              <a:gdLst/>
              <a:ahLst/>
              <a:cxnLst/>
              <a:rect l="l" t="t" r="r" b="b"/>
              <a:pathLst>
                <a:path w="271145" h="204470">
                  <a:moveTo>
                    <a:pt x="86306" y="0"/>
                  </a:moveTo>
                  <a:lnTo>
                    <a:pt x="6582" y="0"/>
                  </a:lnTo>
                  <a:lnTo>
                    <a:pt x="0" y="6558"/>
                  </a:lnTo>
                  <a:lnTo>
                    <a:pt x="0" y="197473"/>
                  </a:lnTo>
                  <a:lnTo>
                    <a:pt x="6582" y="204032"/>
                  </a:lnTo>
                  <a:lnTo>
                    <a:pt x="255994" y="204032"/>
                  </a:lnTo>
                  <a:lnTo>
                    <a:pt x="264039" y="204032"/>
                  </a:lnTo>
                  <a:lnTo>
                    <a:pt x="270622" y="197474"/>
                  </a:lnTo>
                  <a:lnTo>
                    <a:pt x="270622" y="35705"/>
                  </a:lnTo>
                  <a:lnTo>
                    <a:pt x="264039" y="29147"/>
                  </a:lnTo>
                  <a:lnTo>
                    <a:pt x="131654" y="29147"/>
                  </a:lnTo>
                  <a:lnTo>
                    <a:pt x="91426" y="2550"/>
                  </a:lnTo>
                  <a:lnTo>
                    <a:pt x="89232" y="728"/>
                  </a:lnTo>
                  <a:lnTo>
                    <a:pt x="86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6992" y="4076668"/>
              <a:ext cx="200843" cy="200843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4835652" y="2551175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2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2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5" y="547624"/>
                  </a:lnTo>
                  <a:lnTo>
                    <a:pt x="623315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7008" y="2717291"/>
              <a:ext cx="272796" cy="272796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6144767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22605" y="662940"/>
            <a:ext cx="11669395" cy="5424170"/>
            <a:chOff x="522605" y="662940"/>
            <a:chExt cx="11669395" cy="5424170"/>
          </a:xfrm>
        </p:grpSpPr>
        <p:sp>
          <p:nvSpPr>
            <p:cNvPr id="4" name="object 4" descr=""/>
            <p:cNvSpPr/>
            <p:nvPr/>
          </p:nvSpPr>
          <p:spPr>
            <a:xfrm>
              <a:off x="525780" y="713232"/>
              <a:ext cx="11139805" cy="0"/>
            </a:xfrm>
            <a:custGeom>
              <a:avLst/>
              <a:gdLst/>
              <a:ahLst/>
              <a:cxnLst/>
              <a:rect l="l" t="t" r="r" b="b"/>
              <a:pathLst>
                <a:path w="11139805" h="0">
                  <a:moveTo>
                    <a:pt x="0" y="0"/>
                  </a:moveTo>
                  <a:lnTo>
                    <a:pt x="11139297" y="0"/>
                  </a:lnTo>
                </a:path>
              </a:pathLst>
            </a:custGeom>
            <a:ln w="6350">
              <a:solidFill>
                <a:srgbClr val="003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42544" y="972312"/>
              <a:ext cx="11123930" cy="5114925"/>
            </a:xfrm>
            <a:custGeom>
              <a:avLst/>
              <a:gdLst/>
              <a:ahLst/>
              <a:cxnLst/>
              <a:rect l="l" t="t" r="r" b="b"/>
              <a:pathLst>
                <a:path w="11123930" h="5114925">
                  <a:moveTo>
                    <a:pt x="10873105" y="0"/>
                  </a:moveTo>
                  <a:lnTo>
                    <a:pt x="250507" y="0"/>
                  </a:lnTo>
                  <a:lnTo>
                    <a:pt x="205477" y="4035"/>
                  </a:lnTo>
                  <a:lnTo>
                    <a:pt x="163096" y="15671"/>
                  </a:lnTo>
                  <a:lnTo>
                    <a:pt x="124070" y="34200"/>
                  </a:lnTo>
                  <a:lnTo>
                    <a:pt x="89107" y="58916"/>
                  </a:lnTo>
                  <a:lnTo>
                    <a:pt x="58915" y="89113"/>
                  </a:lnTo>
                  <a:lnTo>
                    <a:pt x="34201" y="124083"/>
                  </a:lnTo>
                  <a:lnTo>
                    <a:pt x="15672" y="163121"/>
                  </a:lnTo>
                  <a:lnTo>
                    <a:pt x="4035" y="205519"/>
                  </a:lnTo>
                  <a:lnTo>
                    <a:pt x="0" y="250571"/>
                  </a:lnTo>
                  <a:lnTo>
                    <a:pt x="0" y="5114544"/>
                  </a:lnTo>
                  <a:lnTo>
                    <a:pt x="11123676" y="5114544"/>
                  </a:lnTo>
                  <a:lnTo>
                    <a:pt x="11123676" y="250571"/>
                  </a:lnTo>
                  <a:lnTo>
                    <a:pt x="11119640" y="205519"/>
                  </a:lnTo>
                  <a:lnTo>
                    <a:pt x="11108004" y="163121"/>
                  </a:lnTo>
                  <a:lnTo>
                    <a:pt x="11089475" y="124083"/>
                  </a:lnTo>
                  <a:lnTo>
                    <a:pt x="11064759" y="89113"/>
                  </a:lnTo>
                  <a:lnTo>
                    <a:pt x="11034562" y="58916"/>
                  </a:lnTo>
                  <a:lnTo>
                    <a:pt x="10999592" y="34200"/>
                  </a:lnTo>
                  <a:lnTo>
                    <a:pt x="10960554" y="15671"/>
                  </a:lnTo>
                  <a:lnTo>
                    <a:pt x="10918156" y="4035"/>
                  </a:lnTo>
                  <a:lnTo>
                    <a:pt x="10873105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4547" y="2740151"/>
              <a:ext cx="7807452" cy="195719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212080" y="3441191"/>
              <a:ext cx="6486525" cy="355600"/>
            </a:xfrm>
            <a:custGeom>
              <a:avLst/>
              <a:gdLst/>
              <a:ahLst/>
              <a:cxnLst/>
              <a:rect l="l" t="t" r="r" b="b"/>
              <a:pathLst>
                <a:path w="6486525" h="355600">
                  <a:moveTo>
                    <a:pt x="6449441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6449441" y="355092"/>
                  </a:lnTo>
                  <a:lnTo>
                    <a:pt x="6463748" y="352214"/>
                  </a:lnTo>
                  <a:lnTo>
                    <a:pt x="6475412" y="344360"/>
                  </a:lnTo>
                  <a:lnTo>
                    <a:pt x="6483266" y="332696"/>
                  </a:lnTo>
                  <a:lnTo>
                    <a:pt x="6486144" y="318389"/>
                  </a:lnTo>
                  <a:lnTo>
                    <a:pt x="6486144" y="36703"/>
                  </a:lnTo>
                  <a:lnTo>
                    <a:pt x="6483266" y="22395"/>
                  </a:lnTo>
                  <a:lnTo>
                    <a:pt x="6475412" y="10731"/>
                  </a:lnTo>
                  <a:lnTo>
                    <a:pt x="6463748" y="2877"/>
                  </a:lnTo>
                  <a:lnTo>
                    <a:pt x="6449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6071" y="1700784"/>
              <a:ext cx="7805928" cy="195719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213603" y="2401823"/>
              <a:ext cx="6486525" cy="355600"/>
            </a:xfrm>
            <a:custGeom>
              <a:avLst/>
              <a:gdLst/>
              <a:ahLst/>
              <a:cxnLst/>
              <a:rect l="l" t="t" r="r" b="b"/>
              <a:pathLst>
                <a:path w="6486525" h="355600">
                  <a:moveTo>
                    <a:pt x="6449441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6449441" y="355091"/>
                  </a:lnTo>
                  <a:lnTo>
                    <a:pt x="6463748" y="352214"/>
                  </a:lnTo>
                  <a:lnTo>
                    <a:pt x="6475412" y="344360"/>
                  </a:lnTo>
                  <a:lnTo>
                    <a:pt x="6483266" y="332696"/>
                  </a:lnTo>
                  <a:lnTo>
                    <a:pt x="6486144" y="318388"/>
                  </a:lnTo>
                  <a:lnTo>
                    <a:pt x="6486144" y="36702"/>
                  </a:lnTo>
                  <a:lnTo>
                    <a:pt x="6483266" y="22395"/>
                  </a:lnTo>
                  <a:lnTo>
                    <a:pt x="6475412" y="10731"/>
                  </a:lnTo>
                  <a:lnTo>
                    <a:pt x="6463748" y="2877"/>
                  </a:lnTo>
                  <a:lnTo>
                    <a:pt x="6449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0644" y="1191768"/>
              <a:ext cx="7801356" cy="19558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218176" y="1892807"/>
              <a:ext cx="6486525" cy="353695"/>
            </a:xfrm>
            <a:custGeom>
              <a:avLst/>
              <a:gdLst/>
              <a:ahLst/>
              <a:cxnLst/>
              <a:rect l="l" t="t" r="r" b="b"/>
              <a:pathLst>
                <a:path w="6486525" h="353694">
                  <a:moveTo>
                    <a:pt x="6449568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6449568" y="353567"/>
                  </a:lnTo>
                  <a:lnTo>
                    <a:pt x="6463801" y="350692"/>
                  </a:lnTo>
                  <a:lnTo>
                    <a:pt x="6475428" y="342852"/>
                  </a:lnTo>
                  <a:lnTo>
                    <a:pt x="6483268" y="331225"/>
                  </a:lnTo>
                  <a:lnTo>
                    <a:pt x="6486144" y="316991"/>
                  </a:lnTo>
                  <a:lnTo>
                    <a:pt x="6486144" y="36575"/>
                  </a:lnTo>
                  <a:lnTo>
                    <a:pt x="6483268" y="22342"/>
                  </a:lnTo>
                  <a:lnTo>
                    <a:pt x="6475428" y="10715"/>
                  </a:lnTo>
                  <a:lnTo>
                    <a:pt x="6463801" y="2875"/>
                  </a:lnTo>
                  <a:lnTo>
                    <a:pt x="6449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500" y="662940"/>
              <a:ext cx="7810500" cy="195719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209032" y="1363980"/>
              <a:ext cx="6486525" cy="355600"/>
            </a:xfrm>
            <a:custGeom>
              <a:avLst/>
              <a:gdLst/>
              <a:ahLst/>
              <a:cxnLst/>
              <a:rect l="l" t="t" r="r" b="b"/>
              <a:pathLst>
                <a:path w="6486525" h="355600">
                  <a:moveTo>
                    <a:pt x="6449441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6449441" y="355092"/>
                  </a:lnTo>
                  <a:lnTo>
                    <a:pt x="6463748" y="352214"/>
                  </a:lnTo>
                  <a:lnTo>
                    <a:pt x="6475412" y="344360"/>
                  </a:lnTo>
                  <a:lnTo>
                    <a:pt x="6483266" y="332696"/>
                  </a:lnTo>
                  <a:lnTo>
                    <a:pt x="6486144" y="318389"/>
                  </a:lnTo>
                  <a:lnTo>
                    <a:pt x="6486144" y="36703"/>
                  </a:lnTo>
                  <a:lnTo>
                    <a:pt x="6483266" y="22395"/>
                  </a:lnTo>
                  <a:lnTo>
                    <a:pt x="6475412" y="10731"/>
                  </a:lnTo>
                  <a:lnTo>
                    <a:pt x="6463748" y="2877"/>
                  </a:lnTo>
                  <a:lnTo>
                    <a:pt x="6449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0644" y="2217420"/>
              <a:ext cx="7801356" cy="195719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218176" y="2918460"/>
              <a:ext cx="6486525" cy="355600"/>
            </a:xfrm>
            <a:custGeom>
              <a:avLst/>
              <a:gdLst/>
              <a:ahLst/>
              <a:cxnLst/>
              <a:rect l="l" t="t" r="r" b="b"/>
              <a:pathLst>
                <a:path w="6486525" h="355600">
                  <a:moveTo>
                    <a:pt x="6449441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6449441" y="355091"/>
                  </a:lnTo>
                  <a:lnTo>
                    <a:pt x="6463748" y="352214"/>
                  </a:lnTo>
                  <a:lnTo>
                    <a:pt x="6475412" y="344360"/>
                  </a:lnTo>
                  <a:lnTo>
                    <a:pt x="6483266" y="332696"/>
                  </a:lnTo>
                  <a:lnTo>
                    <a:pt x="6486144" y="318388"/>
                  </a:lnTo>
                  <a:lnTo>
                    <a:pt x="6486144" y="36702"/>
                  </a:lnTo>
                  <a:lnTo>
                    <a:pt x="6483266" y="22395"/>
                  </a:lnTo>
                  <a:lnTo>
                    <a:pt x="6475412" y="10731"/>
                  </a:lnTo>
                  <a:lnTo>
                    <a:pt x="6463748" y="2877"/>
                  </a:lnTo>
                  <a:lnTo>
                    <a:pt x="6449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811014" y="167767"/>
            <a:ext cx="257429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52525"/>
                </a:solidFill>
              </a:rPr>
              <a:t>Object</a:t>
            </a:r>
            <a:r>
              <a:rPr dirty="0" sz="2000" spc="60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Storage</a:t>
            </a:r>
            <a:r>
              <a:rPr dirty="0" sz="2000" spc="65">
                <a:solidFill>
                  <a:srgbClr val="252525"/>
                </a:solidFill>
              </a:rPr>
              <a:t> </a:t>
            </a:r>
            <a:r>
              <a:rPr dirty="0" sz="2000">
                <a:solidFill>
                  <a:srgbClr val="252525"/>
                </a:solidFill>
              </a:rPr>
              <a:t>in</a:t>
            </a:r>
            <a:r>
              <a:rPr dirty="0" sz="2000" spc="105">
                <a:solidFill>
                  <a:srgbClr val="252525"/>
                </a:solidFill>
              </a:rPr>
              <a:t> </a:t>
            </a:r>
            <a:r>
              <a:rPr dirty="0" sz="2000" spc="-140">
                <a:solidFill>
                  <a:srgbClr val="252525"/>
                </a:solidFill>
              </a:rPr>
              <a:t>GCP</a:t>
            </a:r>
            <a:endParaRPr sz="2000"/>
          </a:p>
        </p:txBody>
      </p:sp>
      <p:sp>
        <p:nvSpPr>
          <p:cNvPr id="17" name="object 17" descr=""/>
          <p:cNvSpPr txBox="1"/>
          <p:nvPr/>
        </p:nvSpPr>
        <p:spPr>
          <a:xfrm>
            <a:off x="5472810" y="1428369"/>
            <a:ext cx="5728970" cy="2286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We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 can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store</a:t>
            </a:r>
            <a:r>
              <a:rPr dirty="0" sz="1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dirty="0" sz="1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kind</a:t>
            </a:r>
            <a:r>
              <a:rPr dirty="0" sz="1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85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 data</a:t>
            </a:r>
            <a:r>
              <a:rPr dirty="0" sz="1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1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sizes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21590">
              <a:lnSpc>
                <a:spcPct val="100000"/>
              </a:lnSpc>
            </a:pP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Store</a:t>
            </a:r>
            <a:r>
              <a:rPr dirty="0" sz="1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dirty="0" sz="1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amount</a:t>
            </a:r>
            <a:r>
              <a:rPr dirty="0" sz="1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85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1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data.(Upper</a:t>
            </a:r>
            <a:r>
              <a:rPr dirty="0" sz="1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3E3E3E"/>
                </a:solidFill>
                <a:latin typeface="Microsoft Sans Serif"/>
                <a:cs typeface="Microsoft Sans Serif"/>
              </a:rPr>
              <a:t>limit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75">
                <a:solidFill>
                  <a:srgbClr val="3E3E3E"/>
                </a:solidFill>
                <a:latin typeface="Microsoft Sans Serif"/>
                <a:cs typeface="Microsoft Sans Serif"/>
              </a:rPr>
              <a:t>too</a:t>
            </a:r>
            <a:r>
              <a:rPr dirty="0" sz="1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high)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1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Retrieve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8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1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55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1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5">
                <a:solidFill>
                  <a:srgbClr val="3E3E3E"/>
                </a:solidFill>
                <a:latin typeface="Microsoft Sans Serif"/>
                <a:cs typeface="Microsoft Sans Serif"/>
              </a:rPr>
              <a:t>often</a:t>
            </a:r>
            <a:r>
              <a:rPr dirty="0" sz="1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6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1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you’d</a:t>
            </a:r>
            <a:r>
              <a:rPr dirty="0" sz="1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like.</a:t>
            </a:r>
            <a:endParaRPr sz="1200">
              <a:latin typeface="Microsoft Sans Serif"/>
              <a:cs typeface="Microsoft Sans Serif"/>
            </a:endParaRPr>
          </a:p>
          <a:p>
            <a:pPr marL="14604" marR="5080" indent="6985">
              <a:lnSpc>
                <a:spcPts val="4110"/>
              </a:lnSpc>
              <a:spcBef>
                <a:spcPts val="340"/>
              </a:spcBef>
            </a:pPr>
            <a:r>
              <a:rPr dirty="0" sz="1200">
                <a:solidFill>
                  <a:srgbClr val="F1BB21"/>
                </a:solidFill>
                <a:latin typeface="Microsoft Sans Serif"/>
                <a:cs typeface="Microsoft Sans Serif"/>
              </a:rPr>
              <a:t>Turbo</a:t>
            </a:r>
            <a:r>
              <a:rPr dirty="0" sz="1200" spc="10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F1BB21"/>
                </a:solidFill>
                <a:latin typeface="Microsoft Sans Serif"/>
                <a:cs typeface="Microsoft Sans Serif"/>
              </a:rPr>
              <a:t>Replication</a:t>
            </a:r>
            <a:r>
              <a:rPr dirty="0" sz="1200" spc="40">
                <a:solidFill>
                  <a:srgbClr val="F1BB21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50">
                <a:solidFill>
                  <a:srgbClr val="3E3E3E"/>
                </a:solidFill>
                <a:latin typeface="Microsoft Sans Serif"/>
                <a:cs typeface="Microsoft Sans Serif"/>
              </a:rPr>
              <a:t>: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Replicate</a:t>
            </a:r>
            <a:r>
              <a:rPr dirty="0" sz="1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100%</a:t>
            </a:r>
            <a:r>
              <a:rPr dirty="0" sz="1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85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dirty="0" sz="1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dirty="0" sz="1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regions</a:t>
            </a:r>
            <a:r>
              <a:rPr dirty="0" sz="1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1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15</a:t>
            </a:r>
            <a:r>
              <a:rPr dirty="0" sz="1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mins</a:t>
            </a:r>
            <a:r>
              <a:rPr dirty="0" sz="1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1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Microsoft Sans Serif"/>
                <a:cs typeface="Microsoft Sans Serif"/>
              </a:rPr>
              <a:t>less </a:t>
            </a:r>
            <a:r>
              <a:rPr dirty="0" sz="1200" spc="10">
                <a:solidFill>
                  <a:srgbClr val="3E3E3E"/>
                </a:solidFill>
                <a:latin typeface="Microsoft Sans Serif"/>
                <a:cs typeface="Microsoft Sans Serif"/>
              </a:rPr>
              <a:t>Durability</a:t>
            </a:r>
            <a:r>
              <a:rPr dirty="0" sz="1200" spc="1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99.999999999%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37387" y="1746782"/>
            <a:ext cx="11257915" cy="2827020"/>
            <a:chOff x="437387" y="1746782"/>
            <a:chExt cx="11257915" cy="2827020"/>
          </a:xfrm>
        </p:grpSpPr>
        <p:sp>
          <p:nvSpPr>
            <p:cNvPr id="19" name="object 19" descr=""/>
            <p:cNvSpPr/>
            <p:nvPr/>
          </p:nvSpPr>
          <p:spPr>
            <a:xfrm>
              <a:off x="1393307" y="1746782"/>
              <a:ext cx="1370330" cy="802005"/>
            </a:xfrm>
            <a:custGeom>
              <a:avLst/>
              <a:gdLst/>
              <a:ahLst/>
              <a:cxnLst/>
              <a:rect l="l" t="t" r="r" b="b"/>
              <a:pathLst>
                <a:path w="1370330" h="802005">
                  <a:moveTo>
                    <a:pt x="524505" y="0"/>
                  </a:moveTo>
                  <a:lnTo>
                    <a:pt x="477116" y="3484"/>
                  </a:lnTo>
                  <a:lnTo>
                    <a:pt x="431865" y="13602"/>
                  </a:lnTo>
                  <a:lnTo>
                    <a:pt x="389251" y="29856"/>
                  </a:lnTo>
                  <a:lnTo>
                    <a:pt x="349776" y="51744"/>
                  </a:lnTo>
                  <a:lnTo>
                    <a:pt x="313940" y="78767"/>
                  </a:lnTo>
                  <a:lnTo>
                    <a:pt x="282243" y="110425"/>
                  </a:lnTo>
                  <a:lnTo>
                    <a:pt x="255187" y="146218"/>
                  </a:lnTo>
                  <a:lnTo>
                    <a:pt x="233272" y="185645"/>
                  </a:lnTo>
                  <a:lnTo>
                    <a:pt x="216999" y="228207"/>
                  </a:lnTo>
                  <a:lnTo>
                    <a:pt x="206868" y="273403"/>
                  </a:lnTo>
                  <a:lnTo>
                    <a:pt x="203419" y="324075"/>
                  </a:lnTo>
                  <a:lnTo>
                    <a:pt x="156319" y="336996"/>
                  </a:lnTo>
                  <a:lnTo>
                    <a:pt x="113325" y="358656"/>
                  </a:lnTo>
                  <a:lnTo>
                    <a:pt x="75580" y="388006"/>
                  </a:lnTo>
                  <a:lnTo>
                    <a:pt x="44231" y="423995"/>
                  </a:lnTo>
                  <a:lnTo>
                    <a:pt x="20421" y="465572"/>
                  </a:lnTo>
                  <a:lnTo>
                    <a:pt x="5296" y="511685"/>
                  </a:lnTo>
                  <a:lnTo>
                    <a:pt x="0" y="561285"/>
                  </a:lnTo>
                  <a:lnTo>
                    <a:pt x="5016" y="609709"/>
                  </a:lnTo>
                  <a:lnTo>
                    <a:pt x="19373" y="654837"/>
                  </a:lnTo>
                  <a:lnTo>
                    <a:pt x="42033" y="695695"/>
                  </a:lnTo>
                  <a:lnTo>
                    <a:pt x="71956" y="731308"/>
                  </a:lnTo>
                  <a:lnTo>
                    <a:pt x="108105" y="760703"/>
                  </a:lnTo>
                  <a:lnTo>
                    <a:pt x="149441" y="782906"/>
                  </a:lnTo>
                  <a:lnTo>
                    <a:pt x="194925" y="796942"/>
                  </a:lnTo>
                  <a:lnTo>
                    <a:pt x="243520" y="801837"/>
                  </a:lnTo>
                  <a:lnTo>
                    <a:pt x="1126616" y="801837"/>
                  </a:lnTo>
                  <a:lnTo>
                    <a:pt x="1175208" y="796942"/>
                  </a:lnTo>
                  <a:lnTo>
                    <a:pt x="1220691" y="782906"/>
                  </a:lnTo>
                  <a:lnTo>
                    <a:pt x="1262026" y="760704"/>
                  </a:lnTo>
                  <a:lnTo>
                    <a:pt x="1298176" y="731309"/>
                  </a:lnTo>
                  <a:lnTo>
                    <a:pt x="1328101" y="695695"/>
                  </a:lnTo>
                  <a:lnTo>
                    <a:pt x="1350761" y="654838"/>
                  </a:lnTo>
                  <a:lnTo>
                    <a:pt x="1365120" y="609710"/>
                  </a:lnTo>
                  <a:lnTo>
                    <a:pt x="1370137" y="561286"/>
                  </a:lnTo>
                  <a:lnTo>
                    <a:pt x="1364756" y="511275"/>
                  </a:lnTo>
                  <a:lnTo>
                    <a:pt x="1349395" y="464824"/>
                  </a:lnTo>
                  <a:lnTo>
                    <a:pt x="1325226" y="423007"/>
                  </a:lnTo>
                  <a:lnTo>
                    <a:pt x="1293420" y="386900"/>
                  </a:lnTo>
                  <a:lnTo>
                    <a:pt x="1255150" y="357578"/>
                  </a:lnTo>
                  <a:lnTo>
                    <a:pt x="1211587" y="336114"/>
                  </a:lnTo>
                  <a:lnTo>
                    <a:pt x="1163902" y="323586"/>
                  </a:lnTo>
                  <a:lnTo>
                    <a:pt x="1151358" y="276108"/>
                  </a:lnTo>
                  <a:lnTo>
                    <a:pt x="1129869" y="232979"/>
                  </a:lnTo>
                  <a:lnTo>
                    <a:pt x="1100510" y="195278"/>
                  </a:lnTo>
                  <a:lnTo>
                    <a:pt x="1064359" y="164079"/>
                  </a:lnTo>
                  <a:lnTo>
                    <a:pt x="1022492" y="140462"/>
                  </a:lnTo>
                  <a:lnTo>
                    <a:pt x="975984" y="125501"/>
                  </a:lnTo>
                  <a:lnTo>
                    <a:pt x="925912" y="120275"/>
                  </a:lnTo>
                  <a:lnTo>
                    <a:pt x="892406" y="122592"/>
                  </a:lnTo>
                  <a:lnTo>
                    <a:pt x="859939" y="129435"/>
                  </a:lnTo>
                  <a:lnTo>
                    <a:pt x="828882" y="140647"/>
                  </a:lnTo>
                  <a:lnTo>
                    <a:pt x="799603" y="156068"/>
                  </a:lnTo>
                  <a:lnTo>
                    <a:pt x="772334" y="117133"/>
                  </a:lnTo>
                  <a:lnTo>
                    <a:pt x="740052" y="83058"/>
                  </a:lnTo>
                  <a:lnTo>
                    <a:pt x="703359" y="54255"/>
                  </a:lnTo>
                  <a:lnTo>
                    <a:pt x="662856" y="31136"/>
                  </a:lnTo>
                  <a:lnTo>
                    <a:pt x="619145" y="14113"/>
                  </a:lnTo>
                  <a:lnTo>
                    <a:pt x="572828" y="3596"/>
                  </a:lnTo>
                  <a:lnTo>
                    <a:pt x="524505" y="0"/>
                  </a:lnTo>
                  <a:close/>
                </a:path>
              </a:pathLst>
            </a:custGeom>
            <a:solidFill>
              <a:srgbClr val="D2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868793" y="1746782"/>
              <a:ext cx="1369060" cy="802005"/>
            </a:xfrm>
            <a:custGeom>
              <a:avLst/>
              <a:gdLst/>
              <a:ahLst/>
              <a:cxnLst/>
              <a:rect l="l" t="t" r="r" b="b"/>
              <a:pathLst>
                <a:path w="1369060" h="802005">
                  <a:moveTo>
                    <a:pt x="523911" y="0"/>
                  </a:moveTo>
                  <a:lnTo>
                    <a:pt x="476576" y="3484"/>
                  </a:lnTo>
                  <a:lnTo>
                    <a:pt x="431376" y="13602"/>
                  </a:lnTo>
                  <a:lnTo>
                    <a:pt x="388810" y="29856"/>
                  </a:lnTo>
                  <a:lnTo>
                    <a:pt x="349380" y="51744"/>
                  </a:lnTo>
                  <a:lnTo>
                    <a:pt x="313584" y="78767"/>
                  </a:lnTo>
                  <a:lnTo>
                    <a:pt x="281924" y="110425"/>
                  </a:lnTo>
                  <a:lnTo>
                    <a:pt x="254898" y="146218"/>
                  </a:lnTo>
                  <a:lnTo>
                    <a:pt x="233008" y="185645"/>
                  </a:lnTo>
                  <a:lnTo>
                    <a:pt x="216753" y="228207"/>
                  </a:lnTo>
                  <a:lnTo>
                    <a:pt x="206633" y="273403"/>
                  </a:lnTo>
                  <a:lnTo>
                    <a:pt x="203189" y="324075"/>
                  </a:lnTo>
                  <a:lnTo>
                    <a:pt x="156142" y="336996"/>
                  </a:lnTo>
                  <a:lnTo>
                    <a:pt x="113197" y="358656"/>
                  </a:lnTo>
                  <a:lnTo>
                    <a:pt x="75495" y="388006"/>
                  </a:lnTo>
                  <a:lnTo>
                    <a:pt x="44181" y="423995"/>
                  </a:lnTo>
                  <a:lnTo>
                    <a:pt x="20398" y="465572"/>
                  </a:lnTo>
                  <a:lnTo>
                    <a:pt x="5290" y="511685"/>
                  </a:lnTo>
                  <a:lnTo>
                    <a:pt x="0" y="561285"/>
                  </a:lnTo>
                  <a:lnTo>
                    <a:pt x="5010" y="609709"/>
                  </a:lnTo>
                  <a:lnTo>
                    <a:pt x="19351" y="654837"/>
                  </a:lnTo>
                  <a:lnTo>
                    <a:pt x="41985" y="695695"/>
                  </a:lnTo>
                  <a:lnTo>
                    <a:pt x="71875" y="731308"/>
                  </a:lnTo>
                  <a:lnTo>
                    <a:pt x="107982" y="760703"/>
                  </a:lnTo>
                  <a:lnTo>
                    <a:pt x="149271" y="782906"/>
                  </a:lnTo>
                  <a:lnTo>
                    <a:pt x="194705" y="796942"/>
                  </a:lnTo>
                  <a:lnTo>
                    <a:pt x="243244" y="801837"/>
                  </a:lnTo>
                  <a:lnTo>
                    <a:pt x="1125341" y="801837"/>
                  </a:lnTo>
                  <a:lnTo>
                    <a:pt x="1173877" y="796942"/>
                  </a:lnTo>
                  <a:lnTo>
                    <a:pt x="1219309" y="782906"/>
                  </a:lnTo>
                  <a:lnTo>
                    <a:pt x="1260598" y="760704"/>
                  </a:lnTo>
                  <a:lnTo>
                    <a:pt x="1296706" y="731309"/>
                  </a:lnTo>
                  <a:lnTo>
                    <a:pt x="1326597" y="695695"/>
                  </a:lnTo>
                  <a:lnTo>
                    <a:pt x="1349232" y="654838"/>
                  </a:lnTo>
                  <a:lnTo>
                    <a:pt x="1363574" y="609710"/>
                  </a:lnTo>
                  <a:lnTo>
                    <a:pt x="1368586" y="561286"/>
                  </a:lnTo>
                  <a:lnTo>
                    <a:pt x="1363211" y="511275"/>
                  </a:lnTo>
                  <a:lnTo>
                    <a:pt x="1347867" y="464824"/>
                  </a:lnTo>
                  <a:lnTo>
                    <a:pt x="1323726" y="423007"/>
                  </a:lnTo>
                  <a:lnTo>
                    <a:pt x="1291956" y="386900"/>
                  </a:lnTo>
                  <a:lnTo>
                    <a:pt x="1253729" y="357578"/>
                  </a:lnTo>
                  <a:lnTo>
                    <a:pt x="1210215" y="336114"/>
                  </a:lnTo>
                  <a:lnTo>
                    <a:pt x="1162585" y="323586"/>
                  </a:lnTo>
                  <a:lnTo>
                    <a:pt x="1150055" y="276108"/>
                  </a:lnTo>
                  <a:lnTo>
                    <a:pt x="1128590" y="232979"/>
                  </a:lnTo>
                  <a:lnTo>
                    <a:pt x="1099265" y="195278"/>
                  </a:lnTo>
                  <a:lnTo>
                    <a:pt x="1063154" y="164079"/>
                  </a:lnTo>
                  <a:lnTo>
                    <a:pt x="1021334" y="140462"/>
                  </a:lnTo>
                  <a:lnTo>
                    <a:pt x="974879" y="125501"/>
                  </a:lnTo>
                  <a:lnTo>
                    <a:pt x="924864" y="120275"/>
                  </a:lnTo>
                  <a:lnTo>
                    <a:pt x="891396" y="122592"/>
                  </a:lnTo>
                  <a:lnTo>
                    <a:pt x="858966" y="129435"/>
                  </a:lnTo>
                  <a:lnTo>
                    <a:pt x="827943" y="140647"/>
                  </a:lnTo>
                  <a:lnTo>
                    <a:pt x="798698" y="156068"/>
                  </a:lnTo>
                  <a:lnTo>
                    <a:pt x="771459" y="117133"/>
                  </a:lnTo>
                  <a:lnTo>
                    <a:pt x="739214" y="83058"/>
                  </a:lnTo>
                  <a:lnTo>
                    <a:pt x="702563" y="54255"/>
                  </a:lnTo>
                  <a:lnTo>
                    <a:pt x="662106" y="31136"/>
                  </a:lnTo>
                  <a:lnTo>
                    <a:pt x="618444" y="14113"/>
                  </a:lnTo>
                  <a:lnTo>
                    <a:pt x="572179" y="3596"/>
                  </a:lnTo>
                  <a:lnTo>
                    <a:pt x="523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501253" y="1746782"/>
              <a:ext cx="1369060" cy="802005"/>
            </a:xfrm>
            <a:custGeom>
              <a:avLst/>
              <a:gdLst/>
              <a:ahLst/>
              <a:cxnLst/>
              <a:rect l="l" t="t" r="r" b="b"/>
              <a:pathLst>
                <a:path w="1369060" h="802005">
                  <a:moveTo>
                    <a:pt x="523911" y="0"/>
                  </a:moveTo>
                  <a:lnTo>
                    <a:pt x="476576" y="3484"/>
                  </a:lnTo>
                  <a:lnTo>
                    <a:pt x="431376" y="13602"/>
                  </a:lnTo>
                  <a:lnTo>
                    <a:pt x="388810" y="29856"/>
                  </a:lnTo>
                  <a:lnTo>
                    <a:pt x="349380" y="51744"/>
                  </a:lnTo>
                  <a:lnTo>
                    <a:pt x="313584" y="78767"/>
                  </a:lnTo>
                  <a:lnTo>
                    <a:pt x="281924" y="110425"/>
                  </a:lnTo>
                  <a:lnTo>
                    <a:pt x="254898" y="146218"/>
                  </a:lnTo>
                  <a:lnTo>
                    <a:pt x="233008" y="185645"/>
                  </a:lnTo>
                  <a:lnTo>
                    <a:pt x="216753" y="228207"/>
                  </a:lnTo>
                  <a:lnTo>
                    <a:pt x="206633" y="273403"/>
                  </a:lnTo>
                  <a:lnTo>
                    <a:pt x="203189" y="324075"/>
                  </a:lnTo>
                  <a:lnTo>
                    <a:pt x="156142" y="336996"/>
                  </a:lnTo>
                  <a:lnTo>
                    <a:pt x="113197" y="358656"/>
                  </a:lnTo>
                  <a:lnTo>
                    <a:pt x="75495" y="388006"/>
                  </a:lnTo>
                  <a:lnTo>
                    <a:pt x="44181" y="423995"/>
                  </a:lnTo>
                  <a:lnTo>
                    <a:pt x="20398" y="465572"/>
                  </a:lnTo>
                  <a:lnTo>
                    <a:pt x="5290" y="511685"/>
                  </a:lnTo>
                  <a:lnTo>
                    <a:pt x="0" y="561285"/>
                  </a:lnTo>
                  <a:lnTo>
                    <a:pt x="5010" y="609709"/>
                  </a:lnTo>
                  <a:lnTo>
                    <a:pt x="19351" y="654837"/>
                  </a:lnTo>
                  <a:lnTo>
                    <a:pt x="41985" y="695695"/>
                  </a:lnTo>
                  <a:lnTo>
                    <a:pt x="71875" y="731308"/>
                  </a:lnTo>
                  <a:lnTo>
                    <a:pt x="107982" y="760703"/>
                  </a:lnTo>
                  <a:lnTo>
                    <a:pt x="149271" y="782906"/>
                  </a:lnTo>
                  <a:lnTo>
                    <a:pt x="194705" y="796942"/>
                  </a:lnTo>
                  <a:lnTo>
                    <a:pt x="243244" y="801837"/>
                  </a:lnTo>
                  <a:lnTo>
                    <a:pt x="1125341" y="801837"/>
                  </a:lnTo>
                  <a:lnTo>
                    <a:pt x="1173877" y="796942"/>
                  </a:lnTo>
                  <a:lnTo>
                    <a:pt x="1219309" y="782906"/>
                  </a:lnTo>
                  <a:lnTo>
                    <a:pt x="1260598" y="760704"/>
                  </a:lnTo>
                  <a:lnTo>
                    <a:pt x="1296706" y="731309"/>
                  </a:lnTo>
                  <a:lnTo>
                    <a:pt x="1326597" y="695695"/>
                  </a:lnTo>
                  <a:lnTo>
                    <a:pt x="1349232" y="654838"/>
                  </a:lnTo>
                  <a:lnTo>
                    <a:pt x="1363574" y="609710"/>
                  </a:lnTo>
                  <a:lnTo>
                    <a:pt x="1368586" y="561286"/>
                  </a:lnTo>
                  <a:lnTo>
                    <a:pt x="1363211" y="511275"/>
                  </a:lnTo>
                  <a:lnTo>
                    <a:pt x="1347867" y="464824"/>
                  </a:lnTo>
                  <a:lnTo>
                    <a:pt x="1323726" y="423007"/>
                  </a:lnTo>
                  <a:lnTo>
                    <a:pt x="1291956" y="386900"/>
                  </a:lnTo>
                  <a:lnTo>
                    <a:pt x="1253729" y="357578"/>
                  </a:lnTo>
                  <a:lnTo>
                    <a:pt x="1210215" y="336114"/>
                  </a:lnTo>
                  <a:lnTo>
                    <a:pt x="1162585" y="323586"/>
                  </a:lnTo>
                  <a:lnTo>
                    <a:pt x="1150055" y="276108"/>
                  </a:lnTo>
                  <a:lnTo>
                    <a:pt x="1128590" y="232979"/>
                  </a:lnTo>
                  <a:lnTo>
                    <a:pt x="1099265" y="195278"/>
                  </a:lnTo>
                  <a:lnTo>
                    <a:pt x="1063154" y="164079"/>
                  </a:lnTo>
                  <a:lnTo>
                    <a:pt x="1021334" y="140462"/>
                  </a:lnTo>
                  <a:lnTo>
                    <a:pt x="974879" y="125501"/>
                  </a:lnTo>
                  <a:lnTo>
                    <a:pt x="924864" y="120275"/>
                  </a:lnTo>
                  <a:lnTo>
                    <a:pt x="891396" y="122592"/>
                  </a:lnTo>
                  <a:lnTo>
                    <a:pt x="858966" y="129435"/>
                  </a:lnTo>
                  <a:lnTo>
                    <a:pt x="827943" y="140647"/>
                  </a:lnTo>
                  <a:lnTo>
                    <a:pt x="798698" y="156068"/>
                  </a:lnTo>
                  <a:lnTo>
                    <a:pt x="771459" y="117133"/>
                  </a:lnTo>
                  <a:lnTo>
                    <a:pt x="739214" y="83058"/>
                  </a:lnTo>
                  <a:lnTo>
                    <a:pt x="702563" y="54255"/>
                  </a:lnTo>
                  <a:lnTo>
                    <a:pt x="662106" y="31136"/>
                  </a:lnTo>
                  <a:lnTo>
                    <a:pt x="618444" y="14113"/>
                  </a:lnTo>
                  <a:lnTo>
                    <a:pt x="572179" y="3596"/>
                  </a:lnTo>
                  <a:lnTo>
                    <a:pt x="523911" y="0"/>
                  </a:lnTo>
                  <a:close/>
                </a:path>
              </a:pathLst>
            </a:custGeom>
            <a:solidFill>
              <a:srgbClr val="CEF9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44395" y="3195828"/>
              <a:ext cx="568960" cy="429895"/>
            </a:xfrm>
            <a:custGeom>
              <a:avLst/>
              <a:gdLst/>
              <a:ahLst/>
              <a:cxnLst/>
              <a:rect l="l" t="t" r="r" b="b"/>
              <a:pathLst>
                <a:path w="568960" h="429895">
                  <a:moveTo>
                    <a:pt x="191643" y="0"/>
                  </a:moveTo>
                  <a:lnTo>
                    <a:pt x="32512" y="0"/>
                  </a:lnTo>
                  <a:lnTo>
                    <a:pt x="19877" y="2559"/>
                  </a:lnTo>
                  <a:lnTo>
                    <a:pt x="9540" y="9525"/>
                  </a:lnTo>
                  <a:lnTo>
                    <a:pt x="2561" y="19823"/>
                  </a:lnTo>
                  <a:lnTo>
                    <a:pt x="0" y="32385"/>
                  </a:lnTo>
                  <a:lnTo>
                    <a:pt x="0" y="429768"/>
                  </a:lnTo>
                  <a:lnTo>
                    <a:pt x="16371" y="390816"/>
                  </a:lnTo>
                  <a:lnTo>
                    <a:pt x="104775" y="176022"/>
                  </a:lnTo>
                  <a:lnTo>
                    <a:pt x="114234" y="160458"/>
                  </a:lnTo>
                  <a:lnTo>
                    <a:pt x="127396" y="148383"/>
                  </a:lnTo>
                  <a:lnTo>
                    <a:pt x="143440" y="140571"/>
                  </a:lnTo>
                  <a:lnTo>
                    <a:pt x="161544" y="137795"/>
                  </a:lnTo>
                  <a:lnTo>
                    <a:pt x="568452" y="137795"/>
                  </a:lnTo>
                  <a:lnTo>
                    <a:pt x="568452" y="97282"/>
                  </a:lnTo>
                  <a:lnTo>
                    <a:pt x="565890" y="84720"/>
                  </a:lnTo>
                  <a:lnTo>
                    <a:pt x="558911" y="74422"/>
                  </a:lnTo>
                  <a:lnTo>
                    <a:pt x="548574" y="67456"/>
                  </a:lnTo>
                  <a:lnTo>
                    <a:pt x="535940" y="64897"/>
                  </a:lnTo>
                  <a:lnTo>
                    <a:pt x="292354" y="64897"/>
                  </a:lnTo>
                  <a:lnTo>
                    <a:pt x="203073" y="5714"/>
                  </a:lnTo>
                  <a:lnTo>
                    <a:pt x="197358" y="2412"/>
                  </a:lnTo>
                  <a:lnTo>
                    <a:pt x="191643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68779" y="3364992"/>
              <a:ext cx="608330" cy="283845"/>
            </a:xfrm>
            <a:custGeom>
              <a:avLst/>
              <a:gdLst/>
              <a:ahLst/>
              <a:cxnLst/>
              <a:rect l="l" t="t" r="r" b="b"/>
              <a:pathLst>
                <a:path w="608330" h="283845">
                  <a:moveTo>
                    <a:pt x="578865" y="0"/>
                  </a:moveTo>
                  <a:lnTo>
                    <a:pt x="137032" y="0"/>
                  </a:lnTo>
                  <a:lnTo>
                    <a:pt x="128262" y="1295"/>
                  </a:lnTo>
                  <a:lnTo>
                    <a:pt x="120491" y="4937"/>
                  </a:lnTo>
                  <a:lnTo>
                    <a:pt x="114101" y="10554"/>
                  </a:lnTo>
                  <a:lnTo>
                    <a:pt x="109474" y="17780"/>
                  </a:lnTo>
                  <a:lnTo>
                    <a:pt x="0" y="283464"/>
                  </a:lnTo>
                  <a:lnTo>
                    <a:pt x="494538" y="283464"/>
                  </a:lnTo>
                  <a:lnTo>
                    <a:pt x="604774" y="46990"/>
                  </a:lnTo>
                  <a:lnTo>
                    <a:pt x="607313" y="42163"/>
                  </a:lnTo>
                  <a:lnTo>
                    <a:pt x="608076" y="37211"/>
                  </a:lnTo>
                  <a:lnTo>
                    <a:pt x="608076" y="32385"/>
                  </a:lnTo>
                  <a:lnTo>
                    <a:pt x="605905" y="20377"/>
                  </a:lnTo>
                  <a:lnTo>
                    <a:pt x="599928" y="10554"/>
                  </a:lnTo>
                  <a:lnTo>
                    <a:pt x="590609" y="3363"/>
                  </a:lnTo>
                  <a:lnTo>
                    <a:pt x="578865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801368" y="2656331"/>
              <a:ext cx="344805" cy="497205"/>
            </a:xfrm>
            <a:custGeom>
              <a:avLst/>
              <a:gdLst/>
              <a:ahLst/>
              <a:cxnLst/>
              <a:rect l="l" t="t" r="r" b="b"/>
              <a:pathLst>
                <a:path w="344805" h="497205">
                  <a:moveTo>
                    <a:pt x="265176" y="472440"/>
                  </a:moveTo>
                  <a:lnTo>
                    <a:pt x="79248" y="472440"/>
                  </a:lnTo>
                  <a:lnTo>
                    <a:pt x="79248" y="496824"/>
                  </a:lnTo>
                  <a:lnTo>
                    <a:pt x="265176" y="496824"/>
                  </a:lnTo>
                  <a:lnTo>
                    <a:pt x="265176" y="472440"/>
                  </a:lnTo>
                  <a:close/>
                </a:path>
                <a:path w="344805" h="497205">
                  <a:moveTo>
                    <a:pt x="265176" y="376428"/>
                  </a:moveTo>
                  <a:lnTo>
                    <a:pt x="79248" y="376428"/>
                  </a:lnTo>
                  <a:lnTo>
                    <a:pt x="79248" y="458724"/>
                  </a:lnTo>
                  <a:lnTo>
                    <a:pt x="265176" y="458724"/>
                  </a:lnTo>
                  <a:lnTo>
                    <a:pt x="265176" y="376428"/>
                  </a:lnTo>
                  <a:close/>
                </a:path>
                <a:path w="344805" h="497205">
                  <a:moveTo>
                    <a:pt x="344424" y="284988"/>
                  </a:moveTo>
                  <a:lnTo>
                    <a:pt x="172212" y="0"/>
                  </a:lnTo>
                  <a:lnTo>
                    <a:pt x="0" y="284988"/>
                  </a:lnTo>
                  <a:lnTo>
                    <a:pt x="79883" y="284988"/>
                  </a:lnTo>
                  <a:lnTo>
                    <a:pt x="79883" y="362712"/>
                  </a:lnTo>
                  <a:lnTo>
                    <a:pt x="264541" y="362712"/>
                  </a:lnTo>
                  <a:lnTo>
                    <a:pt x="264541" y="284988"/>
                  </a:lnTo>
                  <a:lnTo>
                    <a:pt x="344424" y="284988"/>
                  </a:lnTo>
                  <a:close/>
                </a:path>
              </a:pathLst>
            </a:custGeom>
            <a:solidFill>
              <a:srgbClr val="9DF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33699" y="3182112"/>
              <a:ext cx="567055" cy="429895"/>
            </a:xfrm>
            <a:custGeom>
              <a:avLst/>
              <a:gdLst/>
              <a:ahLst/>
              <a:cxnLst/>
              <a:rect l="l" t="t" r="r" b="b"/>
              <a:pathLst>
                <a:path w="567054" h="429895">
                  <a:moveTo>
                    <a:pt x="191135" y="0"/>
                  </a:moveTo>
                  <a:lnTo>
                    <a:pt x="32385" y="0"/>
                  </a:lnTo>
                  <a:lnTo>
                    <a:pt x="19823" y="2559"/>
                  </a:lnTo>
                  <a:lnTo>
                    <a:pt x="9525" y="9525"/>
                  </a:lnTo>
                  <a:lnTo>
                    <a:pt x="2559" y="19823"/>
                  </a:lnTo>
                  <a:lnTo>
                    <a:pt x="0" y="32385"/>
                  </a:lnTo>
                  <a:lnTo>
                    <a:pt x="0" y="429768"/>
                  </a:lnTo>
                  <a:lnTo>
                    <a:pt x="16331" y="390816"/>
                  </a:lnTo>
                  <a:lnTo>
                    <a:pt x="104520" y="176022"/>
                  </a:lnTo>
                  <a:lnTo>
                    <a:pt x="113907" y="160458"/>
                  </a:lnTo>
                  <a:lnTo>
                    <a:pt x="127031" y="148383"/>
                  </a:lnTo>
                  <a:lnTo>
                    <a:pt x="143061" y="140571"/>
                  </a:lnTo>
                  <a:lnTo>
                    <a:pt x="161162" y="137795"/>
                  </a:lnTo>
                  <a:lnTo>
                    <a:pt x="566927" y="137795"/>
                  </a:lnTo>
                  <a:lnTo>
                    <a:pt x="566927" y="97282"/>
                  </a:lnTo>
                  <a:lnTo>
                    <a:pt x="564368" y="84720"/>
                  </a:lnTo>
                  <a:lnTo>
                    <a:pt x="557402" y="74422"/>
                  </a:lnTo>
                  <a:lnTo>
                    <a:pt x="547104" y="67456"/>
                  </a:lnTo>
                  <a:lnTo>
                    <a:pt x="534542" y="64897"/>
                  </a:lnTo>
                  <a:lnTo>
                    <a:pt x="291592" y="64897"/>
                  </a:lnTo>
                  <a:lnTo>
                    <a:pt x="202437" y="5714"/>
                  </a:lnTo>
                  <a:lnTo>
                    <a:pt x="196850" y="2412"/>
                  </a:lnTo>
                  <a:lnTo>
                    <a:pt x="191135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58083" y="3351276"/>
              <a:ext cx="607060" cy="285115"/>
            </a:xfrm>
            <a:custGeom>
              <a:avLst/>
              <a:gdLst/>
              <a:ahLst/>
              <a:cxnLst/>
              <a:rect l="l" t="t" r="r" b="b"/>
              <a:pathLst>
                <a:path w="607060" h="285114">
                  <a:moveTo>
                    <a:pt x="577469" y="0"/>
                  </a:moveTo>
                  <a:lnTo>
                    <a:pt x="136652" y="0"/>
                  </a:lnTo>
                  <a:lnTo>
                    <a:pt x="127954" y="1315"/>
                  </a:lnTo>
                  <a:lnTo>
                    <a:pt x="120221" y="5000"/>
                  </a:lnTo>
                  <a:lnTo>
                    <a:pt x="113845" y="10662"/>
                  </a:lnTo>
                  <a:lnTo>
                    <a:pt x="109220" y="17907"/>
                  </a:lnTo>
                  <a:lnTo>
                    <a:pt x="0" y="284988"/>
                  </a:lnTo>
                  <a:lnTo>
                    <a:pt x="493268" y="284988"/>
                  </a:lnTo>
                  <a:lnTo>
                    <a:pt x="603377" y="47244"/>
                  </a:lnTo>
                  <a:lnTo>
                    <a:pt x="605790" y="42290"/>
                  </a:lnTo>
                  <a:lnTo>
                    <a:pt x="606552" y="37464"/>
                  </a:lnTo>
                  <a:lnTo>
                    <a:pt x="606552" y="32512"/>
                  </a:lnTo>
                  <a:lnTo>
                    <a:pt x="604383" y="20484"/>
                  </a:lnTo>
                  <a:lnTo>
                    <a:pt x="598446" y="10662"/>
                  </a:lnTo>
                  <a:lnTo>
                    <a:pt x="598344" y="10493"/>
                  </a:lnTo>
                  <a:lnTo>
                    <a:pt x="589139" y="3383"/>
                  </a:lnTo>
                  <a:lnTo>
                    <a:pt x="577469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108960" y="2705099"/>
              <a:ext cx="342900" cy="498475"/>
            </a:xfrm>
            <a:custGeom>
              <a:avLst/>
              <a:gdLst/>
              <a:ahLst/>
              <a:cxnLst/>
              <a:rect l="l" t="t" r="r" b="b"/>
              <a:pathLst>
                <a:path w="342900" h="498475">
                  <a:moveTo>
                    <a:pt x="265176" y="39624"/>
                  </a:moveTo>
                  <a:lnTo>
                    <a:pt x="77724" y="39624"/>
                  </a:lnTo>
                  <a:lnTo>
                    <a:pt x="77724" y="120396"/>
                  </a:lnTo>
                  <a:lnTo>
                    <a:pt x="265176" y="120396"/>
                  </a:lnTo>
                  <a:lnTo>
                    <a:pt x="265176" y="39624"/>
                  </a:lnTo>
                  <a:close/>
                </a:path>
                <a:path w="342900" h="498475">
                  <a:moveTo>
                    <a:pt x="265176" y="0"/>
                  </a:moveTo>
                  <a:lnTo>
                    <a:pt x="77724" y="0"/>
                  </a:lnTo>
                  <a:lnTo>
                    <a:pt x="77724" y="25908"/>
                  </a:lnTo>
                  <a:lnTo>
                    <a:pt x="265176" y="25908"/>
                  </a:lnTo>
                  <a:lnTo>
                    <a:pt x="265176" y="0"/>
                  </a:lnTo>
                  <a:close/>
                </a:path>
                <a:path w="342900" h="498475">
                  <a:moveTo>
                    <a:pt x="342900" y="214630"/>
                  </a:moveTo>
                  <a:lnTo>
                    <a:pt x="263398" y="214630"/>
                  </a:lnTo>
                  <a:lnTo>
                    <a:pt x="263398" y="134112"/>
                  </a:lnTo>
                  <a:lnTo>
                    <a:pt x="79502" y="134112"/>
                  </a:lnTo>
                  <a:lnTo>
                    <a:pt x="79502" y="214630"/>
                  </a:lnTo>
                  <a:lnTo>
                    <a:pt x="0" y="214630"/>
                  </a:lnTo>
                  <a:lnTo>
                    <a:pt x="171450" y="498348"/>
                  </a:lnTo>
                  <a:lnTo>
                    <a:pt x="342900" y="214630"/>
                  </a:lnTo>
                  <a:close/>
                </a:path>
              </a:pathLst>
            </a:custGeom>
            <a:solidFill>
              <a:srgbClr val="9DF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37387" y="4175760"/>
              <a:ext cx="11257915" cy="398145"/>
            </a:xfrm>
            <a:custGeom>
              <a:avLst/>
              <a:gdLst/>
              <a:ahLst/>
              <a:cxnLst/>
              <a:rect l="l" t="t" r="r" b="b"/>
              <a:pathLst>
                <a:path w="11257915" h="398145">
                  <a:moveTo>
                    <a:pt x="11257788" y="0"/>
                  </a:moveTo>
                  <a:lnTo>
                    <a:pt x="0" y="0"/>
                  </a:lnTo>
                  <a:lnTo>
                    <a:pt x="0" y="397763"/>
                  </a:lnTo>
                  <a:lnTo>
                    <a:pt x="11257788" y="397763"/>
                  </a:lnTo>
                  <a:lnTo>
                    <a:pt x="11257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589523" y="4225797"/>
            <a:ext cx="95376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dirty="0" sz="1800" spc="-75">
                <a:solidFill>
                  <a:srgbClr val="3E3E3E"/>
                </a:solidFill>
                <a:latin typeface="Microsoft Sans Serif"/>
                <a:cs typeface="Microsoft Sans Serif"/>
              </a:rPr>
              <a:t> Case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131045" y="5304282"/>
            <a:ext cx="822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Backup</a:t>
            </a:r>
            <a:r>
              <a:rPr dirty="0" sz="1200" spc="-8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archiving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2462783" y="1363980"/>
            <a:ext cx="7284720" cy="3870960"/>
            <a:chOff x="2462783" y="1363980"/>
            <a:chExt cx="7284720" cy="3870960"/>
          </a:xfrm>
        </p:grpSpPr>
        <p:sp>
          <p:nvSpPr>
            <p:cNvPr id="32" name="object 32" descr=""/>
            <p:cNvSpPr/>
            <p:nvPr/>
          </p:nvSpPr>
          <p:spPr>
            <a:xfrm>
              <a:off x="9336024" y="482345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350774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79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50773"/>
                  </a:lnTo>
                  <a:lnTo>
                    <a:pt x="4770" y="374403"/>
                  </a:lnTo>
                  <a:lnTo>
                    <a:pt x="17779" y="393700"/>
                  </a:lnTo>
                  <a:lnTo>
                    <a:pt x="37076" y="406709"/>
                  </a:lnTo>
                  <a:lnTo>
                    <a:pt x="60705" y="411479"/>
                  </a:lnTo>
                  <a:lnTo>
                    <a:pt x="350774" y="411479"/>
                  </a:lnTo>
                  <a:lnTo>
                    <a:pt x="374403" y="406709"/>
                  </a:lnTo>
                  <a:lnTo>
                    <a:pt x="393700" y="393699"/>
                  </a:lnTo>
                  <a:lnTo>
                    <a:pt x="406709" y="374403"/>
                  </a:lnTo>
                  <a:lnTo>
                    <a:pt x="411479" y="350773"/>
                  </a:lnTo>
                  <a:lnTo>
                    <a:pt x="411479" y="60706"/>
                  </a:lnTo>
                  <a:lnTo>
                    <a:pt x="406709" y="37076"/>
                  </a:lnTo>
                  <a:lnTo>
                    <a:pt x="393700" y="17779"/>
                  </a:lnTo>
                  <a:lnTo>
                    <a:pt x="374403" y="4770"/>
                  </a:lnTo>
                  <a:lnTo>
                    <a:pt x="350774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8309" y="4954275"/>
              <a:ext cx="248050" cy="15106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7014972" y="482345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350774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79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50773"/>
                  </a:lnTo>
                  <a:lnTo>
                    <a:pt x="4770" y="374403"/>
                  </a:lnTo>
                  <a:lnTo>
                    <a:pt x="17779" y="393700"/>
                  </a:lnTo>
                  <a:lnTo>
                    <a:pt x="37076" y="406709"/>
                  </a:lnTo>
                  <a:lnTo>
                    <a:pt x="60705" y="411479"/>
                  </a:lnTo>
                  <a:lnTo>
                    <a:pt x="350774" y="411479"/>
                  </a:lnTo>
                  <a:lnTo>
                    <a:pt x="374403" y="406709"/>
                  </a:lnTo>
                  <a:lnTo>
                    <a:pt x="393700" y="393699"/>
                  </a:lnTo>
                  <a:lnTo>
                    <a:pt x="406709" y="374403"/>
                  </a:lnTo>
                  <a:lnTo>
                    <a:pt x="411479" y="350773"/>
                  </a:lnTo>
                  <a:lnTo>
                    <a:pt x="411479" y="60706"/>
                  </a:lnTo>
                  <a:lnTo>
                    <a:pt x="406709" y="37076"/>
                  </a:lnTo>
                  <a:lnTo>
                    <a:pt x="393700" y="17779"/>
                  </a:lnTo>
                  <a:lnTo>
                    <a:pt x="374403" y="4770"/>
                  </a:lnTo>
                  <a:lnTo>
                    <a:pt x="350774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6450" y="4969729"/>
              <a:ext cx="169618" cy="119919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864607" y="482345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350774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50773"/>
                  </a:lnTo>
                  <a:lnTo>
                    <a:pt x="4770" y="374403"/>
                  </a:lnTo>
                  <a:lnTo>
                    <a:pt x="17780" y="393700"/>
                  </a:lnTo>
                  <a:lnTo>
                    <a:pt x="37076" y="406709"/>
                  </a:lnTo>
                  <a:lnTo>
                    <a:pt x="60705" y="411479"/>
                  </a:lnTo>
                  <a:lnTo>
                    <a:pt x="350774" y="411479"/>
                  </a:lnTo>
                  <a:lnTo>
                    <a:pt x="374403" y="406709"/>
                  </a:lnTo>
                  <a:lnTo>
                    <a:pt x="393699" y="393699"/>
                  </a:lnTo>
                  <a:lnTo>
                    <a:pt x="406709" y="374403"/>
                  </a:lnTo>
                  <a:lnTo>
                    <a:pt x="411479" y="350773"/>
                  </a:lnTo>
                  <a:lnTo>
                    <a:pt x="411479" y="60706"/>
                  </a:lnTo>
                  <a:lnTo>
                    <a:pt x="406709" y="37076"/>
                  </a:lnTo>
                  <a:lnTo>
                    <a:pt x="393699" y="17779"/>
                  </a:lnTo>
                  <a:lnTo>
                    <a:pt x="374403" y="4770"/>
                  </a:lnTo>
                  <a:lnTo>
                    <a:pt x="350774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9558" y="4933003"/>
              <a:ext cx="142391" cy="193351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2462783" y="4823459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80" h="411479">
                  <a:moveTo>
                    <a:pt x="350774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50773"/>
                  </a:lnTo>
                  <a:lnTo>
                    <a:pt x="4770" y="374403"/>
                  </a:lnTo>
                  <a:lnTo>
                    <a:pt x="17780" y="393700"/>
                  </a:lnTo>
                  <a:lnTo>
                    <a:pt x="37076" y="406709"/>
                  </a:lnTo>
                  <a:lnTo>
                    <a:pt x="60706" y="411479"/>
                  </a:lnTo>
                  <a:lnTo>
                    <a:pt x="350774" y="411479"/>
                  </a:lnTo>
                  <a:lnTo>
                    <a:pt x="374403" y="406709"/>
                  </a:lnTo>
                  <a:lnTo>
                    <a:pt x="393700" y="393699"/>
                  </a:lnTo>
                  <a:lnTo>
                    <a:pt x="406709" y="374403"/>
                  </a:lnTo>
                  <a:lnTo>
                    <a:pt x="411480" y="350773"/>
                  </a:lnTo>
                  <a:lnTo>
                    <a:pt x="411480" y="60706"/>
                  </a:lnTo>
                  <a:lnTo>
                    <a:pt x="406709" y="37076"/>
                  </a:lnTo>
                  <a:lnTo>
                    <a:pt x="393700" y="17779"/>
                  </a:lnTo>
                  <a:lnTo>
                    <a:pt x="374403" y="4770"/>
                  </a:lnTo>
                  <a:lnTo>
                    <a:pt x="350774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8135" y="4938813"/>
              <a:ext cx="180027" cy="20471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835651" y="2918460"/>
              <a:ext cx="378460" cy="368935"/>
            </a:xfrm>
            <a:custGeom>
              <a:avLst/>
              <a:gdLst/>
              <a:ahLst/>
              <a:cxnLst/>
              <a:rect l="l" t="t" r="r" b="b"/>
              <a:pathLst>
                <a:path w="378460" h="368935">
                  <a:moveTo>
                    <a:pt x="342900" y="0"/>
                  </a:moveTo>
                  <a:lnTo>
                    <a:pt x="35051" y="0"/>
                  </a:lnTo>
                  <a:lnTo>
                    <a:pt x="21377" y="2744"/>
                  </a:lnTo>
                  <a:lnTo>
                    <a:pt x="10239" y="10239"/>
                  </a:lnTo>
                  <a:lnTo>
                    <a:pt x="2744" y="21377"/>
                  </a:lnTo>
                  <a:lnTo>
                    <a:pt x="0" y="35051"/>
                  </a:lnTo>
                  <a:lnTo>
                    <a:pt x="0" y="333755"/>
                  </a:lnTo>
                  <a:lnTo>
                    <a:pt x="2744" y="347430"/>
                  </a:lnTo>
                  <a:lnTo>
                    <a:pt x="10239" y="358568"/>
                  </a:lnTo>
                  <a:lnTo>
                    <a:pt x="21377" y="366063"/>
                  </a:lnTo>
                  <a:lnTo>
                    <a:pt x="35051" y="368807"/>
                  </a:lnTo>
                  <a:lnTo>
                    <a:pt x="342900" y="368807"/>
                  </a:lnTo>
                  <a:lnTo>
                    <a:pt x="356574" y="366063"/>
                  </a:lnTo>
                  <a:lnTo>
                    <a:pt x="367712" y="358568"/>
                  </a:lnTo>
                  <a:lnTo>
                    <a:pt x="375207" y="347430"/>
                  </a:lnTo>
                  <a:lnTo>
                    <a:pt x="377951" y="333755"/>
                  </a:lnTo>
                  <a:lnTo>
                    <a:pt x="377951" y="35051"/>
                  </a:lnTo>
                  <a:lnTo>
                    <a:pt x="375207" y="21377"/>
                  </a:lnTo>
                  <a:lnTo>
                    <a:pt x="367712" y="10239"/>
                  </a:lnTo>
                  <a:lnTo>
                    <a:pt x="356574" y="274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1B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5508" y="3016452"/>
              <a:ext cx="202822" cy="161334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4835651" y="1880616"/>
              <a:ext cx="378460" cy="368935"/>
            </a:xfrm>
            <a:custGeom>
              <a:avLst/>
              <a:gdLst/>
              <a:ahLst/>
              <a:cxnLst/>
              <a:rect l="l" t="t" r="r" b="b"/>
              <a:pathLst>
                <a:path w="378460" h="368935">
                  <a:moveTo>
                    <a:pt x="342900" y="0"/>
                  </a:moveTo>
                  <a:lnTo>
                    <a:pt x="35051" y="0"/>
                  </a:lnTo>
                  <a:lnTo>
                    <a:pt x="21377" y="2744"/>
                  </a:lnTo>
                  <a:lnTo>
                    <a:pt x="10239" y="10239"/>
                  </a:lnTo>
                  <a:lnTo>
                    <a:pt x="2744" y="21377"/>
                  </a:lnTo>
                  <a:lnTo>
                    <a:pt x="0" y="35051"/>
                  </a:lnTo>
                  <a:lnTo>
                    <a:pt x="0" y="333756"/>
                  </a:lnTo>
                  <a:lnTo>
                    <a:pt x="2744" y="347430"/>
                  </a:lnTo>
                  <a:lnTo>
                    <a:pt x="10239" y="358568"/>
                  </a:lnTo>
                  <a:lnTo>
                    <a:pt x="21377" y="366063"/>
                  </a:lnTo>
                  <a:lnTo>
                    <a:pt x="35051" y="368808"/>
                  </a:lnTo>
                  <a:lnTo>
                    <a:pt x="342900" y="368808"/>
                  </a:lnTo>
                  <a:lnTo>
                    <a:pt x="356574" y="366063"/>
                  </a:lnTo>
                  <a:lnTo>
                    <a:pt x="367712" y="358568"/>
                  </a:lnTo>
                  <a:lnTo>
                    <a:pt x="375207" y="347430"/>
                  </a:lnTo>
                  <a:lnTo>
                    <a:pt x="377951" y="333756"/>
                  </a:lnTo>
                  <a:lnTo>
                    <a:pt x="377951" y="35051"/>
                  </a:lnTo>
                  <a:lnTo>
                    <a:pt x="375207" y="21377"/>
                  </a:lnTo>
                  <a:lnTo>
                    <a:pt x="367712" y="10239"/>
                  </a:lnTo>
                  <a:lnTo>
                    <a:pt x="356574" y="274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8626" y="1969908"/>
              <a:ext cx="79056" cy="199406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835651" y="1363980"/>
              <a:ext cx="373380" cy="364490"/>
            </a:xfrm>
            <a:custGeom>
              <a:avLst/>
              <a:gdLst/>
              <a:ahLst/>
              <a:cxnLst/>
              <a:rect l="l" t="t" r="r" b="b"/>
              <a:pathLst>
                <a:path w="373379" h="364489">
                  <a:moveTo>
                    <a:pt x="338836" y="0"/>
                  </a:moveTo>
                  <a:lnTo>
                    <a:pt x="34544" y="0"/>
                  </a:lnTo>
                  <a:lnTo>
                    <a:pt x="21109" y="2718"/>
                  </a:lnTo>
                  <a:lnTo>
                    <a:pt x="10128" y="10128"/>
                  </a:lnTo>
                  <a:lnTo>
                    <a:pt x="2718" y="21109"/>
                  </a:lnTo>
                  <a:lnTo>
                    <a:pt x="0" y="34544"/>
                  </a:lnTo>
                  <a:lnTo>
                    <a:pt x="0" y="329692"/>
                  </a:lnTo>
                  <a:lnTo>
                    <a:pt x="2718" y="343126"/>
                  </a:lnTo>
                  <a:lnTo>
                    <a:pt x="10128" y="354107"/>
                  </a:lnTo>
                  <a:lnTo>
                    <a:pt x="21109" y="361517"/>
                  </a:lnTo>
                  <a:lnTo>
                    <a:pt x="34544" y="364236"/>
                  </a:lnTo>
                  <a:lnTo>
                    <a:pt x="338836" y="364236"/>
                  </a:lnTo>
                  <a:lnTo>
                    <a:pt x="352270" y="361517"/>
                  </a:lnTo>
                  <a:lnTo>
                    <a:pt x="363251" y="354107"/>
                  </a:lnTo>
                  <a:lnTo>
                    <a:pt x="370661" y="343126"/>
                  </a:lnTo>
                  <a:lnTo>
                    <a:pt x="373380" y="329692"/>
                  </a:lnTo>
                  <a:lnTo>
                    <a:pt x="373380" y="34544"/>
                  </a:lnTo>
                  <a:lnTo>
                    <a:pt x="370661" y="21109"/>
                  </a:lnTo>
                  <a:lnTo>
                    <a:pt x="363251" y="10128"/>
                  </a:lnTo>
                  <a:lnTo>
                    <a:pt x="352270" y="2718"/>
                  </a:lnTo>
                  <a:lnTo>
                    <a:pt x="338836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5013" y="1489086"/>
              <a:ext cx="173847" cy="124001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835651" y="2401824"/>
              <a:ext cx="373380" cy="364490"/>
            </a:xfrm>
            <a:custGeom>
              <a:avLst/>
              <a:gdLst/>
              <a:ahLst/>
              <a:cxnLst/>
              <a:rect l="l" t="t" r="r" b="b"/>
              <a:pathLst>
                <a:path w="373379" h="364489">
                  <a:moveTo>
                    <a:pt x="338836" y="0"/>
                  </a:moveTo>
                  <a:lnTo>
                    <a:pt x="34544" y="0"/>
                  </a:lnTo>
                  <a:lnTo>
                    <a:pt x="21109" y="2718"/>
                  </a:lnTo>
                  <a:lnTo>
                    <a:pt x="10128" y="10128"/>
                  </a:lnTo>
                  <a:lnTo>
                    <a:pt x="2718" y="21109"/>
                  </a:lnTo>
                  <a:lnTo>
                    <a:pt x="0" y="34543"/>
                  </a:lnTo>
                  <a:lnTo>
                    <a:pt x="0" y="329691"/>
                  </a:lnTo>
                  <a:lnTo>
                    <a:pt x="2718" y="343126"/>
                  </a:lnTo>
                  <a:lnTo>
                    <a:pt x="10128" y="354107"/>
                  </a:lnTo>
                  <a:lnTo>
                    <a:pt x="21109" y="361517"/>
                  </a:lnTo>
                  <a:lnTo>
                    <a:pt x="34544" y="364236"/>
                  </a:lnTo>
                  <a:lnTo>
                    <a:pt x="338836" y="364236"/>
                  </a:lnTo>
                  <a:lnTo>
                    <a:pt x="352270" y="361517"/>
                  </a:lnTo>
                  <a:lnTo>
                    <a:pt x="363251" y="354107"/>
                  </a:lnTo>
                  <a:lnTo>
                    <a:pt x="370661" y="343126"/>
                  </a:lnTo>
                  <a:lnTo>
                    <a:pt x="373380" y="329691"/>
                  </a:lnTo>
                  <a:lnTo>
                    <a:pt x="373380" y="34543"/>
                  </a:lnTo>
                  <a:lnTo>
                    <a:pt x="370661" y="21109"/>
                  </a:lnTo>
                  <a:lnTo>
                    <a:pt x="363251" y="10128"/>
                  </a:lnTo>
                  <a:lnTo>
                    <a:pt x="352270" y="2718"/>
                  </a:lnTo>
                  <a:lnTo>
                    <a:pt x="338836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9658" y="2522523"/>
              <a:ext cx="204786" cy="123836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4835651" y="3441191"/>
              <a:ext cx="378460" cy="367665"/>
            </a:xfrm>
            <a:custGeom>
              <a:avLst/>
              <a:gdLst/>
              <a:ahLst/>
              <a:cxnLst/>
              <a:rect l="l" t="t" r="r" b="b"/>
              <a:pathLst>
                <a:path w="378460" h="367664">
                  <a:moveTo>
                    <a:pt x="343026" y="0"/>
                  </a:moveTo>
                  <a:lnTo>
                    <a:pt x="34925" y="0"/>
                  </a:lnTo>
                  <a:lnTo>
                    <a:pt x="21324" y="2742"/>
                  </a:lnTo>
                  <a:lnTo>
                    <a:pt x="10223" y="10223"/>
                  </a:lnTo>
                  <a:lnTo>
                    <a:pt x="2742" y="21324"/>
                  </a:lnTo>
                  <a:lnTo>
                    <a:pt x="0" y="34925"/>
                  </a:lnTo>
                  <a:lnTo>
                    <a:pt x="0" y="332359"/>
                  </a:lnTo>
                  <a:lnTo>
                    <a:pt x="2742" y="345959"/>
                  </a:lnTo>
                  <a:lnTo>
                    <a:pt x="10223" y="357060"/>
                  </a:lnTo>
                  <a:lnTo>
                    <a:pt x="21324" y="364541"/>
                  </a:lnTo>
                  <a:lnTo>
                    <a:pt x="34925" y="367284"/>
                  </a:lnTo>
                  <a:lnTo>
                    <a:pt x="343026" y="367284"/>
                  </a:lnTo>
                  <a:lnTo>
                    <a:pt x="356627" y="364541"/>
                  </a:lnTo>
                  <a:lnTo>
                    <a:pt x="367728" y="357060"/>
                  </a:lnTo>
                  <a:lnTo>
                    <a:pt x="375209" y="345959"/>
                  </a:lnTo>
                  <a:lnTo>
                    <a:pt x="377951" y="332359"/>
                  </a:lnTo>
                  <a:lnTo>
                    <a:pt x="377951" y="34925"/>
                  </a:lnTo>
                  <a:lnTo>
                    <a:pt x="375209" y="21324"/>
                  </a:lnTo>
                  <a:lnTo>
                    <a:pt x="367728" y="10223"/>
                  </a:lnTo>
                  <a:lnTo>
                    <a:pt x="356627" y="2742"/>
                  </a:lnTo>
                  <a:lnTo>
                    <a:pt x="343026" y="0"/>
                  </a:lnTo>
                  <a:close/>
                </a:path>
              </a:pathLst>
            </a:custGeom>
            <a:solidFill>
              <a:srgbClr val="54BE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934026" y="3546335"/>
              <a:ext cx="168275" cy="147320"/>
            </a:xfrm>
            <a:custGeom>
              <a:avLst/>
              <a:gdLst/>
              <a:ahLst/>
              <a:cxnLst/>
              <a:rect l="l" t="t" r="r" b="b"/>
              <a:pathLst>
                <a:path w="168275" h="147320">
                  <a:moveTo>
                    <a:pt x="26555" y="124879"/>
                  </a:moveTo>
                  <a:lnTo>
                    <a:pt x="8851" y="124879"/>
                  </a:lnTo>
                  <a:lnTo>
                    <a:pt x="8851" y="147180"/>
                  </a:lnTo>
                  <a:lnTo>
                    <a:pt x="26555" y="147180"/>
                  </a:lnTo>
                  <a:lnTo>
                    <a:pt x="26555" y="124879"/>
                  </a:lnTo>
                  <a:close/>
                </a:path>
                <a:path w="168275" h="147320">
                  <a:moveTo>
                    <a:pt x="26555" y="62433"/>
                  </a:moveTo>
                  <a:lnTo>
                    <a:pt x="8851" y="62433"/>
                  </a:lnTo>
                  <a:lnTo>
                    <a:pt x="8851" y="84734"/>
                  </a:lnTo>
                  <a:lnTo>
                    <a:pt x="26555" y="84734"/>
                  </a:lnTo>
                  <a:lnTo>
                    <a:pt x="26555" y="62433"/>
                  </a:lnTo>
                  <a:close/>
                </a:path>
                <a:path w="168275" h="147320">
                  <a:moveTo>
                    <a:pt x="53111" y="93662"/>
                  </a:moveTo>
                  <a:lnTo>
                    <a:pt x="8851" y="93662"/>
                  </a:lnTo>
                  <a:lnTo>
                    <a:pt x="8851" y="115963"/>
                  </a:lnTo>
                  <a:lnTo>
                    <a:pt x="53111" y="115963"/>
                  </a:lnTo>
                  <a:lnTo>
                    <a:pt x="53111" y="93662"/>
                  </a:lnTo>
                  <a:close/>
                </a:path>
                <a:path w="168275" h="147320">
                  <a:moveTo>
                    <a:pt x="53111" y="31216"/>
                  </a:moveTo>
                  <a:lnTo>
                    <a:pt x="8851" y="31216"/>
                  </a:lnTo>
                  <a:lnTo>
                    <a:pt x="8851" y="53517"/>
                  </a:lnTo>
                  <a:lnTo>
                    <a:pt x="53111" y="53517"/>
                  </a:lnTo>
                  <a:lnTo>
                    <a:pt x="53111" y="31216"/>
                  </a:lnTo>
                  <a:close/>
                </a:path>
                <a:path w="168275" h="147320">
                  <a:moveTo>
                    <a:pt x="79667" y="124879"/>
                  </a:moveTo>
                  <a:lnTo>
                    <a:pt x="35407" y="124879"/>
                  </a:lnTo>
                  <a:lnTo>
                    <a:pt x="35407" y="147180"/>
                  </a:lnTo>
                  <a:lnTo>
                    <a:pt x="79667" y="147180"/>
                  </a:lnTo>
                  <a:lnTo>
                    <a:pt x="79667" y="124879"/>
                  </a:lnTo>
                  <a:close/>
                </a:path>
                <a:path w="168275" h="147320">
                  <a:moveTo>
                    <a:pt x="79667" y="62445"/>
                  </a:moveTo>
                  <a:lnTo>
                    <a:pt x="35407" y="62433"/>
                  </a:lnTo>
                  <a:lnTo>
                    <a:pt x="35407" y="84734"/>
                  </a:lnTo>
                  <a:lnTo>
                    <a:pt x="79667" y="84734"/>
                  </a:lnTo>
                  <a:lnTo>
                    <a:pt x="79667" y="62445"/>
                  </a:lnTo>
                  <a:close/>
                </a:path>
                <a:path w="168275" h="147320">
                  <a:moveTo>
                    <a:pt x="106222" y="93662"/>
                  </a:moveTo>
                  <a:lnTo>
                    <a:pt x="61963" y="93662"/>
                  </a:lnTo>
                  <a:lnTo>
                    <a:pt x="61963" y="115963"/>
                  </a:lnTo>
                  <a:lnTo>
                    <a:pt x="106222" y="115963"/>
                  </a:lnTo>
                  <a:lnTo>
                    <a:pt x="106222" y="93662"/>
                  </a:lnTo>
                  <a:close/>
                </a:path>
                <a:path w="168275" h="147320">
                  <a:moveTo>
                    <a:pt x="106222" y="31216"/>
                  </a:moveTo>
                  <a:lnTo>
                    <a:pt x="61963" y="31216"/>
                  </a:lnTo>
                  <a:lnTo>
                    <a:pt x="61963" y="53517"/>
                  </a:lnTo>
                  <a:lnTo>
                    <a:pt x="106222" y="53517"/>
                  </a:lnTo>
                  <a:lnTo>
                    <a:pt x="106222" y="31216"/>
                  </a:lnTo>
                  <a:close/>
                </a:path>
                <a:path w="168275" h="147320">
                  <a:moveTo>
                    <a:pt x="132778" y="124879"/>
                  </a:moveTo>
                  <a:lnTo>
                    <a:pt x="88519" y="124879"/>
                  </a:lnTo>
                  <a:lnTo>
                    <a:pt x="88519" y="147180"/>
                  </a:lnTo>
                  <a:lnTo>
                    <a:pt x="132778" y="147180"/>
                  </a:lnTo>
                  <a:lnTo>
                    <a:pt x="132778" y="124879"/>
                  </a:lnTo>
                  <a:close/>
                </a:path>
                <a:path w="168275" h="147320">
                  <a:moveTo>
                    <a:pt x="132778" y="62445"/>
                  </a:moveTo>
                  <a:lnTo>
                    <a:pt x="88519" y="62445"/>
                  </a:lnTo>
                  <a:lnTo>
                    <a:pt x="88519" y="84734"/>
                  </a:lnTo>
                  <a:lnTo>
                    <a:pt x="132778" y="84734"/>
                  </a:lnTo>
                  <a:lnTo>
                    <a:pt x="132778" y="62445"/>
                  </a:lnTo>
                  <a:close/>
                </a:path>
                <a:path w="168275" h="147320">
                  <a:moveTo>
                    <a:pt x="159334" y="124879"/>
                  </a:moveTo>
                  <a:lnTo>
                    <a:pt x="141630" y="124879"/>
                  </a:lnTo>
                  <a:lnTo>
                    <a:pt x="141630" y="147180"/>
                  </a:lnTo>
                  <a:lnTo>
                    <a:pt x="159334" y="147180"/>
                  </a:lnTo>
                  <a:lnTo>
                    <a:pt x="159334" y="124879"/>
                  </a:lnTo>
                  <a:close/>
                </a:path>
                <a:path w="168275" h="147320">
                  <a:moveTo>
                    <a:pt x="159334" y="93662"/>
                  </a:moveTo>
                  <a:lnTo>
                    <a:pt x="115074" y="93662"/>
                  </a:lnTo>
                  <a:lnTo>
                    <a:pt x="115074" y="115963"/>
                  </a:lnTo>
                  <a:lnTo>
                    <a:pt x="159334" y="115963"/>
                  </a:lnTo>
                  <a:lnTo>
                    <a:pt x="159334" y="93662"/>
                  </a:lnTo>
                  <a:close/>
                </a:path>
                <a:path w="168275" h="147320">
                  <a:moveTo>
                    <a:pt x="159334" y="62445"/>
                  </a:moveTo>
                  <a:lnTo>
                    <a:pt x="141630" y="62445"/>
                  </a:lnTo>
                  <a:lnTo>
                    <a:pt x="141630" y="84734"/>
                  </a:lnTo>
                  <a:lnTo>
                    <a:pt x="159334" y="84734"/>
                  </a:lnTo>
                  <a:lnTo>
                    <a:pt x="159334" y="62445"/>
                  </a:lnTo>
                  <a:close/>
                </a:path>
                <a:path w="168275" h="147320">
                  <a:moveTo>
                    <a:pt x="159334" y="31216"/>
                  </a:moveTo>
                  <a:lnTo>
                    <a:pt x="115074" y="31216"/>
                  </a:lnTo>
                  <a:lnTo>
                    <a:pt x="115074" y="53517"/>
                  </a:lnTo>
                  <a:lnTo>
                    <a:pt x="159334" y="53517"/>
                  </a:lnTo>
                  <a:lnTo>
                    <a:pt x="159334" y="31216"/>
                  </a:lnTo>
                  <a:close/>
                </a:path>
                <a:path w="168275" h="147320">
                  <a:moveTo>
                    <a:pt x="168186" y="0"/>
                  </a:moveTo>
                  <a:lnTo>
                    <a:pt x="0" y="0"/>
                  </a:lnTo>
                  <a:lnTo>
                    <a:pt x="0" y="22301"/>
                  </a:lnTo>
                  <a:lnTo>
                    <a:pt x="168186" y="22301"/>
                  </a:lnTo>
                  <a:lnTo>
                    <a:pt x="168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6830948" y="5304282"/>
            <a:ext cx="779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0020" marR="5080" indent="-147955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solidFill>
                  <a:srgbClr val="3E3E3E"/>
                </a:solidFill>
                <a:latin typeface="Microsoft Sans Serif"/>
                <a:cs typeface="Microsoft Sans Serif"/>
              </a:rPr>
              <a:t>Internet</a:t>
            </a:r>
            <a:r>
              <a:rPr dirty="0" sz="1200" spc="18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Things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3" name="object 5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51" name="object 51" descr=""/>
          <p:cNvSpPr txBox="1"/>
          <p:nvPr/>
        </p:nvSpPr>
        <p:spPr>
          <a:xfrm>
            <a:off x="4756784" y="5304282"/>
            <a:ext cx="626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Big</a:t>
            </a:r>
            <a:r>
              <a:rPr dirty="0" sz="1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Microsoft Sans Serif"/>
                <a:cs typeface="Microsoft Sans Serif"/>
              </a:rPr>
              <a:t>data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analytics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995297" y="5304282"/>
            <a:ext cx="13449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190" marR="5080" indent="-23812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3E3E3E"/>
                </a:solidFill>
                <a:latin typeface="Microsoft Sans Serif"/>
                <a:cs typeface="Microsoft Sans Serif"/>
              </a:rPr>
              <a:t>Rich</a:t>
            </a:r>
            <a:r>
              <a:rPr dirty="0" sz="1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media</a:t>
            </a:r>
            <a:r>
              <a:rPr dirty="0" sz="1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storage 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1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delivery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752" y="2108573"/>
            <a:ext cx="5671642" cy="264543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1067" y="2802635"/>
            <a:ext cx="5896610" cy="626745"/>
          </a:xfrm>
          <a:prstGeom prst="rect">
            <a:avLst/>
          </a:prstGeom>
          <a:solidFill>
            <a:srgbClr val="00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30"/>
              </a:lnSpc>
            </a:pPr>
            <a:r>
              <a:rPr dirty="0" sz="4400" spc="200">
                <a:latin typeface="Microsoft Sans Serif"/>
                <a:cs typeface="Microsoft Sans Serif"/>
              </a:rPr>
              <a:t>Different</a:t>
            </a:r>
            <a:r>
              <a:rPr dirty="0" sz="4400" spc="-150">
                <a:latin typeface="Microsoft Sans Serif"/>
                <a:cs typeface="Microsoft Sans Serif"/>
              </a:rPr>
              <a:t> </a:t>
            </a:r>
            <a:r>
              <a:rPr dirty="0" sz="4400" spc="80">
                <a:latin typeface="Microsoft Sans Serif"/>
                <a:cs typeface="Microsoft Sans Serif"/>
              </a:rPr>
              <a:t>storage</a:t>
            </a:r>
            <a:r>
              <a:rPr dirty="0" sz="4400" spc="-145">
                <a:latin typeface="Microsoft Sans Serif"/>
                <a:cs typeface="Microsoft Sans Serif"/>
              </a:rPr>
              <a:t> </a:t>
            </a:r>
            <a:r>
              <a:rPr dirty="0" sz="4400" spc="-10">
                <a:latin typeface="Microsoft Sans Serif"/>
                <a:cs typeface="Microsoft Sans Serif"/>
              </a:rPr>
              <a:t>class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01896" y="3429000"/>
            <a:ext cx="3188335" cy="603885"/>
          </a:xfrm>
          <a:prstGeom prst="rect">
            <a:avLst/>
          </a:prstGeom>
          <a:solidFill>
            <a:srgbClr val="00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50"/>
              </a:lnSpc>
            </a:pPr>
            <a:r>
              <a:rPr dirty="0" sz="4400" spc="-415">
                <a:latin typeface="Microsoft Sans Serif"/>
                <a:cs typeface="Microsoft Sans Serif"/>
              </a:rPr>
              <a:t>GCP</a:t>
            </a:r>
            <a:r>
              <a:rPr dirty="0" sz="4400" spc="-150">
                <a:latin typeface="Microsoft Sans Serif"/>
                <a:cs typeface="Microsoft Sans Serif"/>
              </a:rPr>
              <a:t> </a:t>
            </a:r>
            <a:r>
              <a:rPr dirty="0" sz="4400" spc="-10">
                <a:latin typeface="Microsoft Sans Serif"/>
                <a:cs typeface="Microsoft Sans Serif"/>
              </a:rPr>
              <a:t>Storage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780" y="713231"/>
            <a:ext cx="11139805" cy="0"/>
          </a:xfrm>
          <a:custGeom>
            <a:avLst/>
            <a:gdLst/>
            <a:ahLst/>
            <a:cxnLst/>
            <a:rect l="l" t="t" r="r" b="b"/>
            <a:pathLst>
              <a:path w="11139805" h="0">
                <a:moveTo>
                  <a:pt x="0" y="0"/>
                </a:moveTo>
                <a:lnTo>
                  <a:pt x="11139297" y="0"/>
                </a:lnTo>
              </a:path>
            </a:pathLst>
          </a:custGeom>
          <a:ln w="6350">
            <a:solidFill>
              <a:srgbClr val="003E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393173" y="268604"/>
            <a:ext cx="21736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Different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storage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Classes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Cloud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Storage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972311"/>
            <a:ext cx="11140440" cy="51756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45026" y="1238503"/>
            <a:ext cx="44392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404040"/>
                </a:solidFill>
              </a:rPr>
              <a:t>Why</a:t>
            </a:r>
            <a:r>
              <a:rPr dirty="0" spc="-5">
                <a:solidFill>
                  <a:srgbClr val="404040"/>
                </a:solidFill>
              </a:rPr>
              <a:t> </a:t>
            </a:r>
            <a:r>
              <a:rPr dirty="0" spc="60">
                <a:solidFill>
                  <a:srgbClr val="404040"/>
                </a:solidFill>
              </a:rPr>
              <a:t>do</a:t>
            </a:r>
            <a:r>
              <a:rPr dirty="0" spc="1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we</a:t>
            </a:r>
            <a:r>
              <a:rPr dirty="0" spc="-15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need</a:t>
            </a:r>
            <a:r>
              <a:rPr dirty="0" spc="-10">
                <a:solidFill>
                  <a:srgbClr val="404040"/>
                </a:solidFill>
              </a:rPr>
              <a:t> </a:t>
            </a:r>
            <a:r>
              <a:rPr dirty="0" spc="90">
                <a:solidFill>
                  <a:srgbClr val="404040"/>
                </a:solidFill>
              </a:rPr>
              <a:t>different</a:t>
            </a:r>
            <a:r>
              <a:rPr dirty="0">
                <a:solidFill>
                  <a:srgbClr val="404040"/>
                </a:solidFill>
              </a:rPr>
              <a:t> storage</a:t>
            </a:r>
            <a:r>
              <a:rPr dirty="0" spc="5">
                <a:solidFill>
                  <a:srgbClr val="404040"/>
                </a:solidFill>
              </a:rPr>
              <a:t> </a:t>
            </a:r>
            <a:r>
              <a:rPr dirty="0" spc="-55">
                <a:solidFill>
                  <a:srgbClr val="404040"/>
                </a:solidFill>
              </a:rPr>
              <a:t>classes?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2392807" y="3591305"/>
            <a:ext cx="1386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Sans Serif"/>
                <a:cs typeface="Microsoft Sans Serif"/>
              </a:rPr>
              <a:t>Upload</a:t>
            </a:r>
            <a:r>
              <a:rPr dirty="0" sz="1600" spc="55">
                <a:latin typeface="Microsoft Sans Serif"/>
                <a:cs typeface="Microsoft Sans Serif"/>
              </a:rPr>
              <a:t> </a:t>
            </a:r>
            <a:r>
              <a:rPr dirty="0" sz="1600" spc="-10">
                <a:latin typeface="Microsoft Sans Serif"/>
                <a:cs typeface="Microsoft Sans Serif"/>
              </a:rPr>
              <a:t>receipt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724655" y="2735579"/>
            <a:ext cx="1577340" cy="1577340"/>
            <a:chOff x="3724655" y="2735579"/>
            <a:chExt cx="1577340" cy="157734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655" y="2735579"/>
              <a:ext cx="1577339" cy="157734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805427" y="2761487"/>
              <a:ext cx="1475740" cy="1475740"/>
            </a:xfrm>
            <a:custGeom>
              <a:avLst/>
              <a:gdLst/>
              <a:ahLst/>
              <a:cxnLst/>
              <a:rect l="l" t="t" r="r" b="b"/>
              <a:pathLst>
                <a:path w="1475739" h="1475739">
                  <a:moveTo>
                    <a:pt x="737616" y="0"/>
                  </a:moveTo>
                  <a:lnTo>
                    <a:pt x="689112" y="1568"/>
                  </a:lnTo>
                  <a:lnTo>
                    <a:pt x="641448" y="6210"/>
                  </a:lnTo>
                  <a:lnTo>
                    <a:pt x="594719" y="13827"/>
                  </a:lnTo>
                  <a:lnTo>
                    <a:pt x="549022" y="24323"/>
                  </a:lnTo>
                  <a:lnTo>
                    <a:pt x="504456" y="37600"/>
                  </a:lnTo>
                  <a:lnTo>
                    <a:pt x="461116" y="53561"/>
                  </a:lnTo>
                  <a:lnTo>
                    <a:pt x="419101" y="72109"/>
                  </a:lnTo>
                  <a:lnTo>
                    <a:pt x="378507" y="93147"/>
                  </a:lnTo>
                  <a:lnTo>
                    <a:pt x="339431" y="116578"/>
                  </a:lnTo>
                  <a:lnTo>
                    <a:pt x="301971" y="142305"/>
                  </a:lnTo>
                  <a:lnTo>
                    <a:pt x="266224" y="170229"/>
                  </a:lnTo>
                  <a:lnTo>
                    <a:pt x="232286" y="200256"/>
                  </a:lnTo>
                  <a:lnTo>
                    <a:pt x="200256" y="232286"/>
                  </a:lnTo>
                  <a:lnTo>
                    <a:pt x="170229" y="266224"/>
                  </a:lnTo>
                  <a:lnTo>
                    <a:pt x="142305" y="301971"/>
                  </a:lnTo>
                  <a:lnTo>
                    <a:pt x="116578" y="339431"/>
                  </a:lnTo>
                  <a:lnTo>
                    <a:pt x="93147" y="378507"/>
                  </a:lnTo>
                  <a:lnTo>
                    <a:pt x="72109" y="419101"/>
                  </a:lnTo>
                  <a:lnTo>
                    <a:pt x="53561" y="461116"/>
                  </a:lnTo>
                  <a:lnTo>
                    <a:pt x="37600" y="504456"/>
                  </a:lnTo>
                  <a:lnTo>
                    <a:pt x="24323" y="549022"/>
                  </a:lnTo>
                  <a:lnTo>
                    <a:pt x="13827" y="594719"/>
                  </a:lnTo>
                  <a:lnTo>
                    <a:pt x="6210" y="641448"/>
                  </a:lnTo>
                  <a:lnTo>
                    <a:pt x="1568" y="689112"/>
                  </a:lnTo>
                  <a:lnTo>
                    <a:pt x="0" y="737615"/>
                  </a:lnTo>
                  <a:lnTo>
                    <a:pt x="1568" y="786119"/>
                  </a:lnTo>
                  <a:lnTo>
                    <a:pt x="6210" y="833783"/>
                  </a:lnTo>
                  <a:lnTo>
                    <a:pt x="13827" y="880512"/>
                  </a:lnTo>
                  <a:lnTo>
                    <a:pt x="24323" y="926209"/>
                  </a:lnTo>
                  <a:lnTo>
                    <a:pt x="37600" y="970775"/>
                  </a:lnTo>
                  <a:lnTo>
                    <a:pt x="53561" y="1014115"/>
                  </a:lnTo>
                  <a:lnTo>
                    <a:pt x="72109" y="1056130"/>
                  </a:lnTo>
                  <a:lnTo>
                    <a:pt x="93147" y="1096724"/>
                  </a:lnTo>
                  <a:lnTo>
                    <a:pt x="116578" y="1135800"/>
                  </a:lnTo>
                  <a:lnTo>
                    <a:pt x="142305" y="1173260"/>
                  </a:lnTo>
                  <a:lnTo>
                    <a:pt x="170229" y="1209007"/>
                  </a:lnTo>
                  <a:lnTo>
                    <a:pt x="200256" y="1242945"/>
                  </a:lnTo>
                  <a:lnTo>
                    <a:pt x="232286" y="1274975"/>
                  </a:lnTo>
                  <a:lnTo>
                    <a:pt x="266224" y="1305002"/>
                  </a:lnTo>
                  <a:lnTo>
                    <a:pt x="301971" y="1332926"/>
                  </a:lnTo>
                  <a:lnTo>
                    <a:pt x="339431" y="1358653"/>
                  </a:lnTo>
                  <a:lnTo>
                    <a:pt x="378507" y="1382084"/>
                  </a:lnTo>
                  <a:lnTo>
                    <a:pt x="419101" y="1403122"/>
                  </a:lnTo>
                  <a:lnTo>
                    <a:pt x="461116" y="1421670"/>
                  </a:lnTo>
                  <a:lnTo>
                    <a:pt x="504456" y="1437631"/>
                  </a:lnTo>
                  <a:lnTo>
                    <a:pt x="549022" y="1450908"/>
                  </a:lnTo>
                  <a:lnTo>
                    <a:pt x="594719" y="1461404"/>
                  </a:lnTo>
                  <a:lnTo>
                    <a:pt x="641448" y="1469021"/>
                  </a:lnTo>
                  <a:lnTo>
                    <a:pt x="689112" y="1473663"/>
                  </a:lnTo>
                  <a:lnTo>
                    <a:pt x="737616" y="1475232"/>
                  </a:lnTo>
                  <a:lnTo>
                    <a:pt x="786119" y="1473663"/>
                  </a:lnTo>
                  <a:lnTo>
                    <a:pt x="833783" y="1469021"/>
                  </a:lnTo>
                  <a:lnTo>
                    <a:pt x="880512" y="1461404"/>
                  </a:lnTo>
                  <a:lnTo>
                    <a:pt x="926209" y="1450908"/>
                  </a:lnTo>
                  <a:lnTo>
                    <a:pt x="970775" y="1437631"/>
                  </a:lnTo>
                  <a:lnTo>
                    <a:pt x="1014115" y="1421670"/>
                  </a:lnTo>
                  <a:lnTo>
                    <a:pt x="1056130" y="1403122"/>
                  </a:lnTo>
                  <a:lnTo>
                    <a:pt x="1096724" y="1382084"/>
                  </a:lnTo>
                  <a:lnTo>
                    <a:pt x="1135800" y="1358653"/>
                  </a:lnTo>
                  <a:lnTo>
                    <a:pt x="1173260" y="1332926"/>
                  </a:lnTo>
                  <a:lnTo>
                    <a:pt x="1209007" y="1305002"/>
                  </a:lnTo>
                  <a:lnTo>
                    <a:pt x="1242945" y="1274975"/>
                  </a:lnTo>
                  <a:lnTo>
                    <a:pt x="1274975" y="1242945"/>
                  </a:lnTo>
                  <a:lnTo>
                    <a:pt x="1305002" y="1209007"/>
                  </a:lnTo>
                  <a:lnTo>
                    <a:pt x="1332926" y="1173260"/>
                  </a:lnTo>
                  <a:lnTo>
                    <a:pt x="1358653" y="1135800"/>
                  </a:lnTo>
                  <a:lnTo>
                    <a:pt x="1382084" y="1096724"/>
                  </a:lnTo>
                  <a:lnTo>
                    <a:pt x="1403122" y="1056130"/>
                  </a:lnTo>
                  <a:lnTo>
                    <a:pt x="1421670" y="1014115"/>
                  </a:lnTo>
                  <a:lnTo>
                    <a:pt x="1437631" y="970775"/>
                  </a:lnTo>
                  <a:lnTo>
                    <a:pt x="1450908" y="926209"/>
                  </a:lnTo>
                  <a:lnTo>
                    <a:pt x="1461404" y="880512"/>
                  </a:lnTo>
                  <a:lnTo>
                    <a:pt x="1469021" y="833783"/>
                  </a:lnTo>
                  <a:lnTo>
                    <a:pt x="1473663" y="786119"/>
                  </a:lnTo>
                  <a:lnTo>
                    <a:pt x="1475232" y="737615"/>
                  </a:lnTo>
                  <a:lnTo>
                    <a:pt x="1473663" y="689112"/>
                  </a:lnTo>
                  <a:lnTo>
                    <a:pt x="1469021" y="641448"/>
                  </a:lnTo>
                  <a:lnTo>
                    <a:pt x="1461404" y="594719"/>
                  </a:lnTo>
                  <a:lnTo>
                    <a:pt x="1450908" y="549022"/>
                  </a:lnTo>
                  <a:lnTo>
                    <a:pt x="1437631" y="504456"/>
                  </a:lnTo>
                  <a:lnTo>
                    <a:pt x="1421670" y="461116"/>
                  </a:lnTo>
                  <a:lnTo>
                    <a:pt x="1403122" y="419101"/>
                  </a:lnTo>
                  <a:lnTo>
                    <a:pt x="1382084" y="378507"/>
                  </a:lnTo>
                  <a:lnTo>
                    <a:pt x="1358653" y="339431"/>
                  </a:lnTo>
                  <a:lnTo>
                    <a:pt x="1332926" y="301971"/>
                  </a:lnTo>
                  <a:lnTo>
                    <a:pt x="1305002" y="266224"/>
                  </a:lnTo>
                  <a:lnTo>
                    <a:pt x="1274975" y="232286"/>
                  </a:lnTo>
                  <a:lnTo>
                    <a:pt x="1242945" y="200256"/>
                  </a:lnTo>
                  <a:lnTo>
                    <a:pt x="1209007" y="170229"/>
                  </a:lnTo>
                  <a:lnTo>
                    <a:pt x="1173260" y="142305"/>
                  </a:lnTo>
                  <a:lnTo>
                    <a:pt x="1135800" y="116578"/>
                  </a:lnTo>
                  <a:lnTo>
                    <a:pt x="1096724" y="93147"/>
                  </a:lnTo>
                  <a:lnTo>
                    <a:pt x="1056130" y="72109"/>
                  </a:lnTo>
                  <a:lnTo>
                    <a:pt x="1014115" y="53561"/>
                  </a:lnTo>
                  <a:lnTo>
                    <a:pt x="970775" y="37600"/>
                  </a:lnTo>
                  <a:lnTo>
                    <a:pt x="926209" y="24323"/>
                  </a:lnTo>
                  <a:lnTo>
                    <a:pt x="880512" y="13827"/>
                  </a:lnTo>
                  <a:lnTo>
                    <a:pt x="833783" y="6210"/>
                  </a:lnTo>
                  <a:lnTo>
                    <a:pt x="786119" y="1568"/>
                  </a:lnTo>
                  <a:lnTo>
                    <a:pt x="737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242117" y="3094583"/>
              <a:ext cx="602615" cy="602615"/>
            </a:xfrm>
            <a:custGeom>
              <a:avLst/>
              <a:gdLst/>
              <a:ahLst/>
              <a:cxnLst/>
              <a:rect l="l" t="t" r="r" b="b"/>
              <a:pathLst>
                <a:path w="602614" h="602614">
                  <a:moveTo>
                    <a:pt x="526910" y="331774"/>
                  </a:moveTo>
                  <a:lnTo>
                    <a:pt x="521296" y="326148"/>
                  </a:lnTo>
                  <a:lnTo>
                    <a:pt x="306705" y="326148"/>
                  </a:lnTo>
                  <a:lnTo>
                    <a:pt x="301091" y="331774"/>
                  </a:lnTo>
                  <a:lnTo>
                    <a:pt x="301091" y="345630"/>
                  </a:lnTo>
                  <a:lnTo>
                    <a:pt x="306705" y="351243"/>
                  </a:lnTo>
                  <a:lnTo>
                    <a:pt x="313639" y="351243"/>
                  </a:lnTo>
                  <a:lnTo>
                    <a:pt x="521296" y="351243"/>
                  </a:lnTo>
                  <a:lnTo>
                    <a:pt x="526910" y="345630"/>
                  </a:lnTo>
                  <a:lnTo>
                    <a:pt x="526910" y="331774"/>
                  </a:lnTo>
                  <a:close/>
                </a:path>
                <a:path w="602614" h="602614">
                  <a:moveTo>
                    <a:pt x="602183" y="188163"/>
                  </a:moveTo>
                  <a:lnTo>
                    <a:pt x="601522" y="179260"/>
                  </a:lnTo>
                  <a:lnTo>
                    <a:pt x="599630" y="170751"/>
                  </a:lnTo>
                  <a:lnTo>
                    <a:pt x="596607" y="162725"/>
                  </a:lnTo>
                  <a:lnTo>
                    <a:pt x="592594" y="155232"/>
                  </a:lnTo>
                  <a:lnTo>
                    <a:pt x="592442" y="154927"/>
                  </a:lnTo>
                  <a:lnTo>
                    <a:pt x="592416" y="154571"/>
                  </a:lnTo>
                  <a:lnTo>
                    <a:pt x="589902" y="150533"/>
                  </a:lnTo>
                  <a:lnTo>
                    <a:pt x="577088" y="129946"/>
                  </a:lnTo>
                  <a:lnTo>
                    <a:pt x="577088" y="188163"/>
                  </a:lnTo>
                  <a:lnTo>
                    <a:pt x="577088" y="238340"/>
                  </a:lnTo>
                  <a:lnTo>
                    <a:pt x="574128" y="252971"/>
                  </a:lnTo>
                  <a:lnTo>
                    <a:pt x="566051" y="264934"/>
                  </a:lnTo>
                  <a:lnTo>
                    <a:pt x="554088" y="273011"/>
                  </a:lnTo>
                  <a:lnTo>
                    <a:pt x="539457" y="275971"/>
                  </a:lnTo>
                  <a:lnTo>
                    <a:pt x="62725" y="275971"/>
                  </a:lnTo>
                  <a:lnTo>
                    <a:pt x="48094" y="273011"/>
                  </a:lnTo>
                  <a:lnTo>
                    <a:pt x="36131" y="264934"/>
                  </a:lnTo>
                  <a:lnTo>
                    <a:pt x="28054" y="252971"/>
                  </a:lnTo>
                  <a:lnTo>
                    <a:pt x="25095" y="238340"/>
                  </a:lnTo>
                  <a:lnTo>
                    <a:pt x="25095" y="188163"/>
                  </a:lnTo>
                  <a:lnTo>
                    <a:pt x="28054" y="173520"/>
                  </a:lnTo>
                  <a:lnTo>
                    <a:pt x="36131" y="161556"/>
                  </a:lnTo>
                  <a:lnTo>
                    <a:pt x="48094" y="153492"/>
                  </a:lnTo>
                  <a:lnTo>
                    <a:pt x="62725" y="150533"/>
                  </a:lnTo>
                  <a:lnTo>
                    <a:pt x="539457" y="150533"/>
                  </a:lnTo>
                  <a:lnTo>
                    <a:pt x="554088" y="153492"/>
                  </a:lnTo>
                  <a:lnTo>
                    <a:pt x="566051" y="161556"/>
                  </a:lnTo>
                  <a:lnTo>
                    <a:pt x="574128" y="173520"/>
                  </a:lnTo>
                  <a:lnTo>
                    <a:pt x="577088" y="188163"/>
                  </a:lnTo>
                  <a:lnTo>
                    <a:pt x="577088" y="129946"/>
                  </a:lnTo>
                  <a:lnTo>
                    <a:pt x="574649" y="126022"/>
                  </a:lnTo>
                  <a:lnTo>
                    <a:pt x="545096" y="78536"/>
                  </a:lnTo>
                  <a:lnTo>
                    <a:pt x="545096" y="126022"/>
                  </a:lnTo>
                  <a:lnTo>
                    <a:pt x="543217" y="125818"/>
                  </a:lnTo>
                  <a:lnTo>
                    <a:pt x="541388" y="125450"/>
                  </a:lnTo>
                  <a:lnTo>
                    <a:pt x="60794" y="125437"/>
                  </a:lnTo>
                  <a:lnTo>
                    <a:pt x="58966" y="125818"/>
                  </a:lnTo>
                  <a:lnTo>
                    <a:pt x="57073" y="125996"/>
                  </a:lnTo>
                  <a:lnTo>
                    <a:pt x="108839" y="42862"/>
                  </a:lnTo>
                  <a:lnTo>
                    <a:pt x="140779" y="25095"/>
                  </a:lnTo>
                  <a:lnTo>
                    <a:pt x="461365" y="25095"/>
                  </a:lnTo>
                  <a:lnTo>
                    <a:pt x="545096" y="126022"/>
                  </a:lnTo>
                  <a:lnTo>
                    <a:pt x="545096" y="78536"/>
                  </a:lnTo>
                  <a:lnTo>
                    <a:pt x="514781" y="29806"/>
                  </a:lnTo>
                  <a:lnTo>
                    <a:pt x="514667" y="29603"/>
                  </a:lnTo>
                  <a:lnTo>
                    <a:pt x="510997" y="25095"/>
                  </a:lnTo>
                  <a:lnTo>
                    <a:pt x="504558" y="17170"/>
                  </a:lnTo>
                  <a:lnTo>
                    <a:pt x="491896" y="7861"/>
                  </a:lnTo>
                  <a:lnTo>
                    <a:pt x="477304" y="2019"/>
                  </a:lnTo>
                  <a:lnTo>
                    <a:pt x="461391" y="0"/>
                  </a:lnTo>
                  <a:lnTo>
                    <a:pt x="140817" y="0"/>
                  </a:lnTo>
                  <a:lnTo>
                    <a:pt x="97650" y="17170"/>
                  </a:lnTo>
                  <a:lnTo>
                    <a:pt x="9817" y="154571"/>
                  </a:lnTo>
                  <a:lnTo>
                    <a:pt x="9753" y="154927"/>
                  </a:lnTo>
                  <a:lnTo>
                    <a:pt x="6172" y="161556"/>
                  </a:lnTo>
                  <a:lnTo>
                    <a:pt x="5562" y="162725"/>
                  </a:lnTo>
                  <a:lnTo>
                    <a:pt x="2552" y="170751"/>
                  </a:lnTo>
                  <a:lnTo>
                    <a:pt x="660" y="179260"/>
                  </a:lnTo>
                  <a:lnTo>
                    <a:pt x="0" y="188163"/>
                  </a:lnTo>
                  <a:lnTo>
                    <a:pt x="0" y="238340"/>
                  </a:lnTo>
                  <a:lnTo>
                    <a:pt x="1790" y="252971"/>
                  </a:lnTo>
                  <a:lnTo>
                    <a:pt x="1816" y="253250"/>
                  </a:lnTo>
                  <a:lnTo>
                    <a:pt x="6985" y="266852"/>
                  </a:lnTo>
                  <a:lnTo>
                    <a:pt x="15024" y="278752"/>
                  </a:lnTo>
                  <a:lnTo>
                    <a:pt x="25488" y="288518"/>
                  </a:lnTo>
                  <a:lnTo>
                    <a:pt x="15024" y="298297"/>
                  </a:lnTo>
                  <a:lnTo>
                    <a:pt x="6972" y="310184"/>
                  </a:lnTo>
                  <a:lnTo>
                    <a:pt x="1816" y="323786"/>
                  </a:lnTo>
                  <a:lnTo>
                    <a:pt x="0" y="338696"/>
                  </a:lnTo>
                  <a:lnTo>
                    <a:pt x="0" y="388874"/>
                  </a:lnTo>
                  <a:lnTo>
                    <a:pt x="1701" y="402818"/>
                  </a:lnTo>
                  <a:lnTo>
                    <a:pt x="1816" y="403783"/>
                  </a:lnTo>
                  <a:lnTo>
                    <a:pt x="6985" y="417385"/>
                  </a:lnTo>
                  <a:lnTo>
                    <a:pt x="15024" y="429285"/>
                  </a:lnTo>
                  <a:lnTo>
                    <a:pt x="25488" y="439051"/>
                  </a:lnTo>
                  <a:lnTo>
                    <a:pt x="15024" y="448818"/>
                  </a:lnTo>
                  <a:lnTo>
                    <a:pt x="6985" y="460705"/>
                  </a:lnTo>
                  <a:lnTo>
                    <a:pt x="1816" y="474306"/>
                  </a:lnTo>
                  <a:lnTo>
                    <a:pt x="0" y="489229"/>
                  </a:lnTo>
                  <a:lnTo>
                    <a:pt x="0" y="539407"/>
                  </a:lnTo>
                  <a:lnTo>
                    <a:pt x="4940" y="563791"/>
                  </a:lnTo>
                  <a:lnTo>
                    <a:pt x="18402" y="583730"/>
                  </a:lnTo>
                  <a:lnTo>
                    <a:pt x="38341" y="597192"/>
                  </a:lnTo>
                  <a:lnTo>
                    <a:pt x="62725" y="602132"/>
                  </a:lnTo>
                  <a:lnTo>
                    <a:pt x="234162" y="602132"/>
                  </a:lnTo>
                  <a:lnTo>
                    <a:pt x="239763" y="596506"/>
                  </a:lnTo>
                  <a:lnTo>
                    <a:pt x="239763" y="582663"/>
                  </a:lnTo>
                  <a:lnTo>
                    <a:pt x="234149" y="577037"/>
                  </a:lnTo>
                  <a:lnTo>
                    <a:pt x="62725" y="577037"/>
                  </a:lnTo>
                  <a:lnTo>
                    <a:pt x="48094" y="574078"/>
                  </a:lnTo>
                  <a:lnTo>
                    <a:pt x="36131" y="566000"/>
                  </a:lnTo>
                  <a:lnTo>
                    <a:pt x="28054" y="554037"/>
                  </a:lnTo>
                  <a:lnTo>
                    <a:pt x="25095" y="539407"/>
                  </a:lnTo>
                  <a:lnTo>
                    <a:pt x="25095" y="489229"/>
                  </a:lnTo>
                  <a:lnTo>
                    <a:pt x="28054" y="474586"/>
                  </a:lnTo>
                  <a:lnTo>
                    <a:pt x="36131" y="462622"/>
                  </a:lnTo>
                  <a:lnTo>
                    <a:pt x="48094" y="454558"/>
                  </a:lnTo>
                  <a:lnTo>
                    <a:pt x="62725" y="451599"/>
                  </a:lnTo>
                  <a:lnTo>
                    <a:pt x="279514" y="451599"/>
                  </a:lnTo>
                  <a:lnTo>
                    <a:pt x="285127" y="445985"/>
                  </a:lnTo>
                  <a:lnTo>
                    <a:pt x="285127" y="432130"/>
                  </a:lnTo>
                  <a:lnTo>
                    <a:pt x="279514" y="426504"/>
                  </a:lnTo>
                  <a:lnTo>
                    <a:pt x="62725" y="426504"/>
                  </a:lnTo>
                  <a:lnTo>
                    <a:pt x="48094" y="423545"/>
                  </a:lnTo>
                  <a:lnTo>
                    <a:pt x="36131" y="415467"/>
                  </a:lnTo>
                  <a:lnTo>
                    <a:pt x="28054" y="403504"/>
                  </a:lnTo>
                  <a:lnTo>
                    <a:pt x="25095" y="388874"/>
                  </a:lnTo>
                  <a:lnTo>
                    <a:pt x="25095" y="338696"/>
                  </a:lnTo>
                  <a:lnTo>
                    <a:pt x="28054" y="324065"/>
                  </a:lnTo>
                  <a:lnTo>
                    <a:pt x="36118" y="312102"/>
                  </a:lnTo>
                  <a:lnTo>
                    <a:pt x="48082" y="304025"/>
                  </a:lnTo>
                  <a:lnTo>
                    <a:pt x="62725" y="301066"/>
                  </a:lnTo>
                  <a:lnTo>
                    <a:pt x="539457" y="301066"/>
                  </a:lnTo>
                  <a:lnTo>
                    <a:pt x="554088" y="304025"/>
                  </a:lnTo>
                  <a:lnTo>
                    <a:pt x="566051" y="312102"/>
                  </a:lnTo>
                  <a:lnTo>
                    <a:pt x="574128" y="324065"/>
                  </a:lnTo>
                  <a:lnTo>
                    <a:pt x="577088" y="338696"/>
                  </a:lnTo>
                  <a:lnTo>
                    <a:pt x="577088" y="394385"/>
                  </a:lnTo>
                  <a:lnTo>
                    <a:pt x="575741" y="399935"/>
                  </a:lnTo>
                  <a:lnTo>
                    <a:pt x="570090" y="411505"/>
                  </a:lnTo>
                  <a:lnTo>
                    <a:pt x="572643" y="419011"/>
                  </a:lnTo>
                  <a:lnTo>
                    <a:pt x="585114" y="425119"/>
                  </a:lnTo>
                  <a:lnTo>
                    <a:pt x="592620" y="422567"/>
                  </a:lnTo>
                  <a:lnTo>
                    <a:pt x="595655" y="416318"/>
                  </a:lnTo>
                  <a:lnTo>
                    <a:pt x="598500" y="409638"/>
                  </a:lnTo>
                  <a:lnTo>
                    <a:pt x="600544" y="402818"/>
                  </a:lnTo>
                  <a:lnTo>
                    <a:pt x="601764" y="395897"/>
                  </a:lnTo>
                  <a:lnTo>
                    <a:pt x="602183" y="388874"/>
                  </a:lnTo>
                  <a:lnTo>
                    <a:pt x="602183" y="338696"/>
                  </a:lnTo>
                  <a:lnTo>
                    <a:pt x="600392" y="324065"/>
                  </a:lnTo>
                  <a:lnTo>
                    <a:pt x="600354" y="323786"/>
                  </a:lnTo>
                  <a:lnTo>
                    <a:pt x="595198" y="310184"/>
                  </a:lnTo>
                  <a:lnTo>
                    <a:pt x="589026" y="301066"/>
                  </a:lnTo>
                  <a:lnTo>
                    <a:pt x="587159" y="298297"/>
                  </a:lnTo>
                  <a:lnTo>
                    <a:pt x="576681" y="288518"/>
                  </a:lnTo>
                  <a:lnTo>
                    <a:pt x="587146" y="278752"/>
                  </a:lnTo>
                  <a:lnTo>
                    <a:pt x="589026" y="275971"/>
                  </a:lnTo>
                  <a:lnTo>
                    <a:pt x="595198" y="266852"/>
                  </a:lnTo>
                  <a:lnTo>
                    <a:pt x="600354" y="253250"/>
                  </a:lnTo>
                  <a:lnTo>
                    <a:pt x="602183" y="238340"/>
                  </a:lnTo>
                  <a:lnTo>
                    <a:pt x="602183" y="188163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2306" y="3571261"/>
              <a:ext cx="75272" cy="7526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493031" y="3270198"/>
              <a:ext cx="351790" cy="426720"/>
            </a:xfrm>
            <a:custGeom>
              <a:avLst/>
              <a:gdLst/>
              <a:ahLst/>
              <a:cxnLst/>
              <a:rect l="l" t="t" r="r" b="b"/>
              <a:pathLst>
                <a:path w="351789" h="426720">
                  <a:moveTo>
                    <a:pt x="275996" y="55803"/>
                  </a:moveTo>
                  <a:lnTo>
                    <a:pt x="270383" y="50177"/>
                  </a:lnTo>
                  <a:lnTo>
                    <a:pt x="263448" y="50177"/>
                  </a:lnTo>
                  <a:lnTo>
                    <a:pt x="55791" y="50177"/>
                  </a:lnTo>
                  <a:lnTo>
                    <a:pt x="50177" y="55803"/>
                  </a:lnTo>
                  <a:lnTo>
                    <a:pt x="50177" y="69659"/>
                  </a:lnTo>
                  <a:lnTo>
                    <a:pt x="55791" y="75272"/>
                  </a:lnTo>
                  <a:lnTo>
                    <a:pt x="270383" y="75272"/>
                  </a:lnTo>
                  <a:lnTo>
                    <a:pt x="275996" y="69659"/>
                  </a:lnTo>
                  <a:lnTo>
                    <a:pt x="275996" y="55803"/>
                  </a:lnTo>
                  <a:close/>
                </a:path>
                <a:path w="351789" h="426720">
                  <a:moveTo>
                    <a:pt x="275996" y="5626"/>
                  </a:moveTo>
                  <a:lnTo>
                    <a:pt x="270383" y="0"/>
                  </a:lnTo>
                  <a:lnTo>
                    <a:pt x="263448" y="0"/>
                  </a:lnTo>
                  <a:lnTo>
                    <a:pt x="55791" y="0"/>
                  </a:lnTo>
                  <a:lnTo>
                    <a:pt x="50177" y="5626"/>
                  </a:lnTo>
                  <a:lnTo>
                    <a:pt x="50177" y="19481"/>
                  </a:lnTo>
                  <a:lnTo>
                    <a:pt x="55791" y="25095"/>
                  </a:lnTo>
                  <a:lnTo>
                    <a:pt x="270383" y="25095"/>
                  </a:lnTo>
                  <a:lnTo>
                    <a:pt x="275996" y="19481"/>
                  </a:lnTo>
                  <a:lnTo>
                    <a:pt x="275996" y="5626"/>
                  </a:lnTo>
                  <a:close/>
                </a:path>
                <a:path w="351789" h="426720">
                  <a:moveTo>
                    <a:pt x="351269" y="338709"/>
                  </a:moveTo>
                  <a:lnTo>
                    <a:pt x="344347" y="304558"/>
                  </a:lnTo>
                  <a:lnTo>
                    <a:pt x="326174" y="277634"/>
                  </a:lnTo>
                  <a:lnTo>
                    <a:pt x="326174" y="338709"/>
                  </a:lnTo>
                  <a:lnTo>
                    <a:pt x="321233" y="363093"/>
                  </a:lnTo>
                  <a:lnTo>
                    <a:pt x="307771" y="383032"/>
                  </a:lnTo>
                  <a:lnTo>
                    <a:pt x="287832" y="396481"/>
                  </a:lnTo>
                  <a:lnTo>
                    <a:pt x="263448" y="401421"/>
                  </a:lnTo>
                  <a:lnTo>
                    <a:pt x="62725" y="401421"/>
                  </a:lnTo>
                  <a:lnTo>
                    <a:pt x="48082" y="398462"/>
                  </a:lnTo>
                  <a:lnTo>
                    <a:pt x="36118" y="390385"/>
                  </a:lnTo>
                  <a:lnTo>
                    <a:pt x="28054" y="378421"/>
                  </a:lnTo>
                  <a:lnTo>
                    <a:pt x="25082" y="363791"/>
                  </a:lnTo>
                  <a:lnTo>
                    <a:pt x="28054" y="349161"/>
                  </a:lnTo>
                  <a:lnTo>
                    <a:pt x="36118" y="337197"/>
                  </a:lnTo>
                  <a:lnTo>
                    <a:pt x="48082" y="329120"/>
                  </a:lnTo>
                  <a:lnTo>
                    <a:pt x="62725" y="326161"/>
                  </a:lnTo>
                  <a:lnTo>
                    <a:pt x="69646" y="326161"/>
                  </a:lnTo>
                  <a:lnTo>
                    <a:pt x="75272" y="320548"/>
                  </a:lnTo>
                  <a:lnTo>
                    <a:pt x="75272" y="313613"/>
                  </a:lnTo>
                  <a:lnTo>
                    <a:pt x="82181" y="279463"/>
                  </a:lnTo>
                  <a:lnTo>
                    <a:pt x="101015" y="251548"/>
                  </a:lnTo>
                  <a:lnTo>
                    <a:pt x="128930" y="232714"/>
                  </a:lnTo>
                  <a:lnTo>
                    <a:pt x="163080" y="225806"/>
                  </a:lnTo>
                  <a:lnTo>
                    <a:pt x="186029" y="228942"/>
                  </a:lnTo>
                  <a:lnTo>
                    <a:pt x="207098" y="237921"/>
                  </a:lnTo>
                  <a:lnTo>
                    <a:pt x="225221" y="252133"/>
                  </a:lnTo>
                  <a:lnTo>
                    <a:pt x="239306" y="270916"/>
                  </a:lnTo>
                  <a:lnTo>
                    <a:pt x="241922" y="275564"/>
                  </a:lnTo>
                  <a:lnTo>
                    <a:pt x="247091" y="278003"/>
                  </a:lnTo>
                  <a:lnTo>
                    <a:pt x="256044" y="276479"/>
                  </a:lnTo>
                  <a:lnTo>
                    <a:pt x="259689" y="275983"/>
                  </a:lnTo>
                  <a:lnTo>
                    <a:pt x="263448" y="275983"/>
                  </a:lnTo>
                  <a:lnTo>
                    <a:pt x="287832" y="280924"/>
                  </a:lnTo>
                  <a:lnTo>
                    <a:pt x="307771" y="294373"/>
                  </a:lnTo>
                  <a:lnTo>
                    <a:pt x="321233" y="314312"/>
                  </a:lnTo>
                  <a:lnTo>
                    <a:pt x="326174" y="338709"/>
                  </a:lnTo>
                  <a:lnTo>
                    <a:pt x="326174" y="277634"/>
                  </a:lnTo>
                  <a:lnTo>
                    <a:pt x="325513" y="276644"/>
                  </a:lnTo>
                  <a:lnTo>
                    <a:pt x="324535" y="275983"/>
                  </a:lnTo>
                  <a:lnTo>
                    <a:pt x="297599" y="257797"/>
                  </a:lnTo>
                  <a:lnTo>
                    <a:pt x="265049" y="251218"/>
                  </a:lnTo>
                  <a:lnTo>
                    <a:pt x="263448" y="250888"/>
                  </a:lnTo>
                  <a:lnTo>
                    <a:pt x="261162" y="250888"/>
                  </a:lnTo>
                  <a:lnTo>
                    <a:pt x="258876" y="251015"/>
                  </a:lnTo>
                  <a:lnTo>
                    <a:pt x="256641" y="251218"/>
                  </a:lnTo>
                  <a:lnTo>
                    <a:pt x="238518" y="230124"/>
                  </a:lnTo>
                  <a:lnTo>
                    <a:pt x="232448" y="225806"/>
                  </a:lnTo>
                  <a:lnTo>
                    <a:pt x="216115" y="214210"/>
                  </a:lnTo>
                  <a:lnTo>
                    <a:pt x="190614" y="204190"/>
                  </a:lnTo>
                  <a:lnTo>
                    <a:pt x="163080" y="200710"/>
                  </a:lnTo>
                  <a:lnTo>
                    <a:pt x="121691" y="208572"/>
                  </a:lnTo>
                  <a:lnTo>
                    <a:pt x="87160" y="230124"/>
                  </a:lnTo>
                  <a:lnTo>
                    <a:pt x="62509" y="262343"/>
                  </a:lnTo>
                  <a:lnTo>
                    <a:pt x="50749" y="302221"/>
                  </a:lnTo>
                  <a:lnTo>
                    <a:pt x="30632" y="309905"/>
                  </a:lnTo>
                  <a:lnTo>
                    <a:pt x="14541" y="323659"/>
                  </a:lnTo>
                  <a:lnTo>
                    <a:pt x="3860" y="342087"/>
                  </a:lnTo>
                  <a:lnTo>
                    <a:pt x="114" y="363093"/>
                  </a:lnTo>
                  <a:lnTo>
                    <a:pt x="0" y="363791"/>
                  </a:lnTo>
                  <a:lnTo>
                    <a:pt x="4927" y="388175"/>
                  </a:lnTo>
                  <a:lnTo>
                    <a:pt x="18389" y="408114"/>
                  </a:lnTo>
                  <a:lnTo>
                    <a:pt x="38328" y="421576"/>
                  </a:lnTo>
                  <a:lnTo>
                    <a:pt x="62725" y="426516"/>
                  </a:lnTo>
                  <a:lnTo>
                    <a:pt x="263448" y="426516"/>
                  </a:lnTo>
                  <a:lnTo>
                    <a:pt x="297599" y="419608"/>
                  </a:lnTo>
                  <a:lnTo>
                    <a:pt x="324535" y="401421"/>
                  </a:lnTo>
                  <a:lnTo>
                    <a:pt x="325513" y="400761"/>
                  </a:lnTo>
                  <a:lnTo>
                    <a:pt x="344347" y="372846"/>
                  </a:lnTo>
                  <a:lnTo>
                    <a:pt x="351269" y="338709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2306" y="3270198"/>
              <a:ext cx="75272" cy="7526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2306" y="3420729"/>
              <a:ext cx="75272" cy="7526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957573" y="3714369"/>
            <a:ext cx="11715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7E7E7E"/>
                </a:solidFill>
                <a:latin typeface="Microsoft Sans Serif"/>
                <a:cs typeface="Microsoft Sans Serif"/>
              </a:rPr>
              <a:t>Cloud</a:t>
            </a:r>
            <a:r>
              <a:rPr dirty="0" sz="1400" spc="-65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Microsoft Sans Serif"/>
                <a:cs typeface="Microsoft Sans Serif"/>
              </a:rPr>
              <a:t>Storage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178296" y="1712976"/>
            <a:ext cx="6014085" cy="2904490"/>
            <a:chOff x="6178296" y="1712976"/>
            <a:chExt cx="6014085" cy="2904490"/>
          </a:xfrm>
        </p:grpSpPr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8296" y="2410968"/>
              <a:ext cx="6013704" cy="220624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005828" y="3112008"/>
              <a:ext cx="4640580" cy="605155"/>
            </a:xfrm>
            <a:custGeom>
              <a:avLst/>
              <a:gdLst/>
              <a:ahLst/>
              <a:cxnLst/>
              <a:rect l="l" t="t" r="r" b="b"/>
              <a:pathLst>
                <a:path w="4640580" h="605154">
                  <a:moveTo>
                    <a:pt x="4578096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4578096" y="605027"/>
                  </a:lnTo>
                  <a:lnTo>
                    <a:pt x="4602432" y="600122"/>
                  </a:lnTo>
                  <a:lnTo>
                    <a:pt x="4622292" y="586739"/>
                  </a:lnTo>
                  <a:lnTo>
                    <a:pt x="4635674" y="566880"/>
                  </a:lnTo>
                  <a:lnTo>
                    <a:pt x="4640580" y="542543"/>
                  </a:lnTo>
                  <a:lnTo>
                    <a:pt x="4640580" y="62483"/>
                  </a:lnTo>
                  <a:lnTo>
                    <a:pt x="4635674" y="38147"/>
                  </a:lnTo>
                  <a:lnTo>
                    <a:pt x="4622291" y="18287"/>
                  </a:lnTo>
                  <a:lnTo>
                    <a:pt x="4602432" y="4905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8296" y="1712976"/>
              <a:ext cx="6013704" cy="220624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005828" y="2414016"/>
              <a:ext cx="4640580" cy="605155"/>
            </a:xfrm>
            <a:custGeom>
              <a:avLst/>
              <a:gdLst/>
              <a:ahLst/>
              <a:cxnLst/>
              <a:rect l="l" t="t" r="r" b="b"/>
              <a:pathLst>
                <a:path w="4640580" h="605155">
                  <a:moveTo>
                    <a:pt x="4578096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4578096" y="605028"/>
                  </a:lnTo>
                  <a:lnTo>
                    <a:pt x="4602432" y="600122"/>
                  </a:lnTo>
                  <a:lnTo>
                    <a:pt x="4622292" y="586739"/>
                  </a:lnTo>
                  <a:lnTo>
                    <a:pt x="4635674" y="566880"/>
                  </a:lnTo>
                  <a:lnTo>
                    <a:pt x="4640580" y="542544"/>
                  </a:lnTo>
                  <a:lnTo>
                    <a:pt x="4640580" y="62484"/>
                  </a:lnTo>
                  <a:lnTo>
                    <a:pt x="4635674" y="38147"/>
                  </a:lnTo>
                  <a:lnTo>
                    <a:pt x="4622291" y="18287"/>
                  </a:lnTo>
                  <a:lnTo>
                    <a:pt x="4602432" y="4905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216902" y="2585161"/>
            <a:ext cx="4058285" cy="1034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We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billed</a:t>
            </a:r>
            <a:r>
              <a:rPr dirty="0" sz="14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14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Microsoft Sans Serif"/>
                <a:cs typeface="Microsoft Sans Serif"/>
              </a:rPr>
              <a:t>used.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 marR="5080">
              <a:lnSpc>
                <a:spcPts val="1510"/>
              </a:lnSpc>
            </a:pP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What </a:t>
            </a:r>
            <a:r>
              <a:rPr dirty="0" sz="1400" spc="6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 happen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5">
                <a:solidFill>
                  <a:srgbClr val="3E3E3E"/>
                </a:solidFill>
                <a:latin typeface="Microsoft Sans Serif"/>
                <a:cs typeface="Microsoft Sans Serif"/>
              </a:rPr>
              <a:t>after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1</a:t>
            </a:r>
            <a:r>
              <a:rPr dirty="0" sz="14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year</a:t>
            </a:r>
            <a:r>
              <a:rPr dirty="0" sz="14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dirty="0" sz="14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these</a:t>
            </a:r>
            <a:r>
              <a:rPr dirty="0" sz="14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files 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dirty="0" sz="1400" spc="8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dirty="0" sz="1400" spc="-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5">
                <a:solidFill>
                  <a:srgbClr val="3E3E3E"/>
                </a:solidFill>
                <a:latin typeface="Microsoft Sans Serif"/>
                <a:cs typeface="Microsoft Sans Serif"/>
              </a:rPr>
              <a:t>accessed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anymore?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178296" y="3116579"/>
            <a:ext cx="6014085" cy="2206625"/>
            <a:chOff x="6178296" y="3116579"/>
            <a:chExt cx="6014085" cy="2206625"/>
          </a:xfrm>
        </p:grpSpPr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8296" y="3116579"/>
              <a:ext cx="6013704" cy="220624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005828" y="3817619"/>
              <a:ext cx="4640580" cy="605155"/>
            </a:xfrm>
            <a:custGeom>
              <a:avLst/>
              <a:gdLst/>
              <a:ahLst/>
              <a:cxnLst/>
              <a:rect l="l" t="t" r="r" b="b"/>
              <a:pathLst>
                <a:path w="4640580" h="605154">
                  <a:moveTo>
                    <a:pt x="4578096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4578096" y="605027"/>
                  </a:lnTo>
                  <a:lnTo>
                    <a:pt x="4602432" y="600122"/>
                  </a:lnTo>
                  <a:lnTo>
                    <a:pt x="4622292" y="586739"/>
                  </a:lnTo>
                  <a:lnTo>
                    <a:pt x="4635674" y="566880"/>
                  </a:lnTo>
                  <a:lnTo>
                    <a:pt x="4640580" y="542543"/>
                  </a:lnTo>
                  <a:lnTo>
                    <a:pt x="4640580" y="62483"/>
                  </a:lnTo>
                  <a:lnTo>
                    <a:pt x="4635674" y="38147"/>
                  </a:lnTo>
                  <a:lnTo>
                    <a:pt x="4622291" y="18287"/>
                  </a:lnTo>
                  <a:lnTo>
                    <a:pt x="4602432" y="4905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7216902" y="3893311"/>
            <a:ext cx="3970020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00"/>
              </a:spcBef>
            </a:pPr>
            <a:r>
              <a:rPr dirty="0" sz="1400" spc="-6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we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really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3E3E3E"/>
                </a:solidFill>
                <a:latin typeface="Microsoft Sans Serif"/>
                <a:cs typeface="Microsoft Sans Serif"/>
              </a:rPr>
              <a:t>delete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because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it’s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3E3E3E"/>
                </a:solidFill>
                <a:latin typeface="Microsoft Sans Serif"/>
                <a:cs typeface="Microsoft Sans Serif"/>
              </a:rPr>
              <a:t>needed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9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95"/>
              </a:lnSpc>
            </a:pPr>
            <a:r>
              <a:rPr dirty="0" sz="1400" spc="-10">
                <a:solidFill>
                  <a:srgbClr val="3E3E3E"/>
                </a:solidFill>
                <a:latin typeface="Microsoft Sans Serif"/>
                <a:cs typeface="Microsoft Sans Serif"/>
              </a:rPr>
              <a:t>audit?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400800" y="2414016"/>
            <a:ext cx="623570" cy="2009139"/>
            <a:chOff x="6400800" y="2414016"/>
            <a:chExt cx="623570" cy="2009139"/>
          </a:xfrm>
        </p:grpSpPr>
        <p:sp>
          <p:nvSpPr>
            <p:cNvPr id="27" name="object 27" descr=""/>
            <p:cNvSpPr/>
            <p:nvPr/>
          </p:nvSpPr>
          <p:spPr>
            <a:xfrm>
              <a:off x="6400800" y="3817619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1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1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3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1" y="0"/>
                  </a:lnTo>
                  <a:close/>
                </a:path>
              </a:pathLst>
            </a:custGeom>
            <a:solidFill>
              <a:srgbClr val="DF4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563520" y="3981004"/>
              <a:ext cx="299720" cy="278765"/>
            </a:xfrm>
            <a:custGeom>
              <a:avLst/>
              <a:gdLst/>
              <a:ahLst/>
              <a:cxnLst/>
              <a:rect l="l" t="t" r="r" b="b"/>
              <a:pathLst>
                <a:path w="299720" h="278764">
                  <a:moveTo>
                    <a:pt x="181190" y="0"/>
                  </a:moveTo>
                  <a:lnTo>
                    <a:pt x="171773" y="0"/>
                  </a:lnTo>
                  <a:lnTo>
                    <a:pt x="0" y="171867"/>
                  </a:lnTo>
                  <a:lnTo>
                    <a:pt x="0" y="181290"/>
                  </a:lnTo>
                  <a:lnTo>
                    <a:pt x="96811" y="278154"/>
                  </a:lnTo>
                  <a:lnTo>
                    <a:pt x="256530" y="278154"/>
                  </a:lnTo>
                  <a:lnTo>
                    <a:pt x="256530" y="255540"/>
                  </a:lnTo>
                  <a:lnTo>
                    <a:pt x="111502" y="255540"/>
                  </a:lnTo>
                  <a:lnTo>
                    <a:pt x="32395" y="176390"/>
                  </a:lnTo>
                  <a:lnTo>
                    <a:pt x="104344" y="104402"/>
                  </a:lnTo>
                  <a:lnTo>
                    <a:pt x="285188" y="104402"/>
                  </a:lnTo>
                  <a:lnTo>
                    <a:pt x="181190" y="0"/>
                  </a:lnTo>
                  <a:close/>
                </a:path>
                <a:path w="299720" h="278764">
                  <a:moveTo>
                    <a:pt x="285188" y="104402"/>
                  </a:moveTo>
                  <a:lnTo>
                    <a:pt x="104344" y="104402"/>
                  </a:lnTo>
                  <a:lnTo>
                    <a:pt x="194751" y="194859"/>
                  </a:lnTo>
                  <a:lnTo>
                    <a:pt x="134857" y="255540"/>
                  </a:lnTo>
                  <a:lnTo>
                    <a:pt x="172150" y="255540"/>
                  </a:lnTo>
                  <a:lnTo>
                    <a:pt x="299473" y="128147"/>
                  </a:lnTo>
                  <a:lnTo>
                    <a:pt x="299473" y="118347"/>
                  </a:lnTo>
                  <a:lnTo>
                    <a:pt x="293446" y="112694"/>
                  </a:lnTo>
                  <a:lnTo>
                    <a:pt x="285188" y="104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400800" y="2414016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5">
                  <a:moveTo>
                    <a:pt x="565911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4"/>
                  </a:lnTo>
                  <a:lnTo>
                    <a:pt x="0" y="547624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8"/>
                  </a:lnTo>
                  <a:lnTo>
                    <a:pt x="565911" y="605028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4"/>
                  </a:lnTo>
                  <a:lnTo>
                    <a:pt x="623316" y="57404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1" y="0"/>
                  </a:lnTo>
                  <a:close/>
                </a:path>
              </a:pathLst>
            </a:custGeom>
            <a:solidFill>
              <a:srgbClr val="1DA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548069" y="2686329"/>
              <a:ext cx="332105" cy="151130"/>
            </a:xfrm>
            <a:custGeom>
              <a:avLst/>
              <a:gdLst/>
              <a:ahLst/>
              <a:cxnLst/>
              <a:rect l="l" t="t" r="r" b="b"/>
              <a:pathLst>
                <a:path w="332104" h="151130">
                  <a:moveTo>
                    <a:pt x="82867" y="69138"/>
                  </a:moveTo>
                  <a:lnTo>
                    <a:pt x="77812" y="64071"/>
                  </a:lnTo>
                  <a:lnTo>
                    <a:pt x="65328" y="64071"/>
                  </a:lnTo>
                  <a:lnTo>
                    <a:pt x="60274" y="69138"/>
                  </a:lnTo>
                  <a:lnTo>
                    <a:pt x="60274" y="81622"/>
                  </a:lnTo>
                  <a:lnTo>
                    <a:pt x="65328" y="86690"/>
                  </a:lnTo>
                  <a:lnTo>
                    <a:pt x="77812" y="86690"/>
                  </a:lnTo>
                  <a:lnTo>
                    <a:pt x="82867" y="81622"/>
                  </a:lnTo>
                  <a:lnTo>
                    <a:pt x="82867" y="75387"/>
                  </a:lnTo>
                  <a:lnTo>
                    <a:pt x="82867" y="69138"/>
                  </a:lnTo>
                  <a:close/>
                </a:path>
                <a:path w="332104" h="151130">
                  <a:moveTo>
                    <a:pt x="195884" y="75387"/>
                  </a:moveTo>
                  <a:lnTo>
                    <a:pt x="193509" y="60718"/>
                  </a:lnTo>
                  <a:lnTo>
                    <a:pt x="187058" y="48729"/>
                  </a:lnTo>
                  <a:lnTo>
                    <a:pt x="177482" y="40652"/>
                  </a:lnTo>
                  <a:lnTo>
                    <a:pt x="165747" y="37693"/>
                  </a:lnTo>
                  <a:lnTo>
                    <a:pt x="154012" y="40652"/>
                  </a:lnTo>
                  <a:lnTo>
                    <a:pt x="144437" y="48729"/>
                  </a:lnTo>
                  <a:lnTo>
                    <a:pt x="137972" y="60718"/>
                  </a:lnTo>
                  <a:lnTo>
                    <a:pt x="135610" y="75387"/>
                  </a:lnTo>
                  <a:lnTo>
                    <a:pt x="137985" y="90055"/>
                  </a:lnTo>
                  <a:lnTo>
                    <a:pt x="144437" y="102031"/>
                  </a:lnTo>
                  <a:lnTo>
                    <a:pt x="154012" y="110109"/>
                  </a:lnTo>
                  <a:lnTo>
                    <a:pt x="165747" y="113068"/>
                  </a:lnTo>
                  <a:lnTo>
                    <a:pt x="177482" y="110109"/>
                  </a:lnTo>
                  <a:lnTo>
                    <a:pt x="187058" y="102031"/>
                  </a:lnTo>
                  <a:lnTo>
                    <a:pt x="193509" y="90055"/>
                  </a:lnTo>
                  <a:lnTo>
                    <a:pt x="195884" y="75387"/>
                  </a:lnTo>
                  <a:close/>
                </a:path>
                <a:path w="332104" h="151130">
                  <a:moveTo>
                    <a:pt x="271221" y="69138"/>
                  </a:moveTo>
                  <a:lnTo>
                    <a:pt x="266166" y="64071"/>
                  </a:lnTo>
                  <a:lnTo>
                    <a:pt x="253682" y="64071"/>
                  </a:lnTo>
                  <a:lnTo>
                    <a:pt x="248615" y="69138"/>
                  </a:lnTo>
                  <a:lnTo>
                    <a:pt x="248615" y="81622"/>
                  </a:lnTo>
                  <a:lnTo>
                    <a:pt x="253682" y="86690"/>
                  </a:lnTo>
                  <a:lnTo>
                    <a:pt x="266166" y="86690"/>
                  </a:lnTo>
                  <a:lnTo>
                    <a:pt x="271221" y="81622"/>
                  </a:lnTo>
                  <a:lnTo>
                    <a:pt x="271221" y="75387"/>
                  </a:lnTo>
                  <a:lnTo>
                    <a:pt x="271221" y="69138"/>
                  </a:lnTo>
                  <a:close/>
                </a:path>
                <a:path w="332104" h="151130">
                  <a:moveTo>
                    <a:pt x="331495" y="0"/>
                  </a:moveTo>
                  <a:lnTo>
                    <a:pt x="308889" y="0"/>
                  </a:lnTo>
                  <a:lnTo>
                    <a:pt x="308889" y="33921"/>
                  </a:lnTo>
                  <a:lnTo>
                    <a:pt x="308889" y="116840"/>
                  </a:lnTo>
                  <a:lnTo>
                    <a:pt x="297586" y="128155"/>
                  </a:lnTo>
                  <a:lnTo>
                    <a:pt x="37668" y="128155"/>
                  </a:lnTo>
                  <a:lnTo>
                    <a:pt x="22606" y="113068"/>
                  </a:lnTo>
                  <a:lnTo>
                    <a:pt x="22606" y="37693"/>
                  </a:lnTo>
                  <a:lnTo>
                    <a:pt x="37668" y="22618"/>
                  </a:lnTo>
                  <a:lnTo>
                    <a:pt x="297586" y="22618"/>
                  </a:lnTo>
                  <a:lnTo>
                    <a:pt x="308889" y="33921"/>
                  </a:lnTo>
                  <a:lnTo>
                    <a:pt x="308889" y="0"/>
                  </a:lnTo>
                  <a:lnTo>
                    <a:pt x="0" y="0"/>
                  </a:lnTo>
                  <a:lnTo>
                    <a:pt x="0" y="150761"/>
                  </a:lnTo>
                  <a:lnTo>
                    <a:pt x="331495" y="150761"/>
                  </a:lnTo>
                  <a:lnTo>
                    <a:pt x="331495" y="128155"/>
                  </a:lnTo>
                  <a:lnTo>
                    <a:pt x="331495" y="22618"/>
                  </a:lnTo>
                  <a:lnTo>
                    <a:pt x="331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1019" y="2583808"/>
              <a:ext cx="255776" cy="87441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6400800" y="3112008"/>
              <a:ext cx="623570" cy="605155"/>
            </a:xfrm>
            <a:custGeom>
              <a:avLst/>
              <a:gdLst/>
              <a:ahLst/>
              <a:cxnLst/>
              <a:rect l="l" t="t" r="r" b="b"/>
              <a:pathLst>
                <a:path w="623570" h="605154">
                  <a:moveTo>
                    <a:pt x="565911" y="0"/>
                  </a:moveTo>
                  <a:lnTo>
                    <a:pt x="57403" y="0"/>
                  </a:lnTo>
                  <a:lnTo>
                    <a:pt x="35093" y="4522"/>
                  </a:lnTo>
                  <a:lnTo>
                    <a:pt x="16843" y="16843"/>
                  </a:lnTo>
                  <a:lnTo>
                    <a:pt x="4522" y="35093"/>
                  </a:lnTo>
                  <a:lnTo>
                    <a:pt x="0" y="57403"/>
                  </a:lnTo>
                  <a:lnTo>
                    <a:pt x="0" y="547623"/>
                  </a:lnTo>
                  <a:lnTo>
                    <a:pt x="4522" y="569934"/>
                  </a:lnTo>
                  <a:lnTo>
                    <a:pt x="16843" y="588184"/>
                  </a:lnTo>
                  <a:lnTo>
                    <a:pt x="35093" y="600505"/>
                  </a:lnTo>
                  <a:lnTo>
                    <a:pt x="57403" y="605027"/>
                  </a:lnTo>
                  <a:lnTo>
                    <a:pt x="565911" y="605027"/>
                  </a:lnTo>
                  <a:lnTo>
                    <a:pt x="588222" y="600505"/>
                  </a:lnTo>
                  <a:lnTo>
                    <a:pt x="606472" y="588184"/>
                  </a:lnTo>
                  <a:lnTo>
                    <a:pt x="618793" y="569934"/>
                  </a:lnTo>
                  <a:lnTo>
                    <a:pt x="623316" y="547623"/>
                  </a:lnTo>
                  <a:lnTo>
                    <a:pt x="623316" y="57403"/>
                  </a:lnTo>
                  <a:lnTo>
                    <a:pt x="618793" y="35093"/>
                  </a:lnTo>
                  <a:lnTo>
                    <a:pt x="606472" y="16843"/>
                  </a:lnTo>
                  <a:lnTo>
                    <a:pt x="588222" y="4522"/>
                  </a:lnTo>
                  <a:lnTo>
                    <a:pt x="565911" y="0"/>
                  </a:lnTo>
                  <a:close/>
                </a:path>
              </a:pathLst>
            </a:custGeom>
            <a:solidFill>
              <a:srgbClr val="17D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9133" y="3242222"/>
              <a:ext cx="248249" cy="344989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7302" rIns="0" bIns="0" rtlCol="0" vert="horz">
            <a:spAutoFit/>
          </a:bodyPr>
          <a:lstStyle/>
          <a:p>
            <a:pPr marL="160655">
              <a:lnSpc>
                <a:spcPct val="100000"/>
              </a:lnSpc>
            </a:pPr>
            <a:r>
              <a:rPr dirty="0" spc="125"/>
              <a:t>©</a:t>
            </a:r>
            <a:r>
              <a:rPr dirty="0" spc="40"/>
              <a:t> </a:t>
            </a:r>
            <a:r>
              <a:rPr dirty="0"/>
              <a:t>Copyright</a:t>
            </a:r>
            <a:r>
              <a:rPr dirty="0" spc="35"/>
              <a:t> </a:t>
            </a:r>
            <a:r>
              <a:rPr dirty="0" spc="-10"/>
              <a:t>KodeKloud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 maher</dc:creator>
  <dc:title>PowerPoint Presentation</dc:title>
  <dcterms:created xsi:type="dcterms:W3CDTF">2026-01-02T07:06:13Z</dcterms:created>
  <dcterms:modified xsi:type="dcterms:W3CDTF">2026-01-02T07:06:13Z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2026-01-02T00:00:00Z</vt:filetime>
  </property>
  <property fmtid="{D5CDD505-2E9C-101B-9397-08002B2CF9AE}" pid="5" name="Producer">
    <vt:lpwstr>Microsoft® PowerPoint® 2016</vt:lpwstr>
  </property>
</Properties>
</file>